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738" r:id="rId5"/>
    <p:sldId id="519" r:id="rId6"/>
    <p:sldId id="520" r:id="rId7"/>
    <p:sldId id="737" r:id="rId8"/>
    <p:sldId id="739" r:id="rId9"/>
    <p:sldId id="743" r:id="rId10"/>
    <p:sldId id="740" r:id="rId11"/>
    <p:sldId id="741" r:id="rId12"/>
    <p:sldId id="742" r:id="rId1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18">
          <p15:clr>
            <a:srgbClr val="A4A3A4"/>
          </p15:clr>
        </p15:guide>
        <p15:guide id="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A4D"/>
    <a:srgbClr val="7ABC32"/>
    <a:srgbClr val="02A4DA"/>
    <a:srgbClr val="ADDB7B"/>
    <a:srgbClr val="96C147"/>
    <a:srgbClr val="E3D803"/>
    <a:srgbClr val="5A51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5" autoAdjust="0"/>
    <p:restoredTop sz="94414" autoAdjust="0"/>
  </p:normalViewPr>
  <p:slideViewPr>
    <p:cSldViewPr>
      <p:cViewPr varScale="1">
        <p:scale>
          <a:sx n="153" d="100"/>
          <a:sy n="153" d="100"/>
        </p:scale>
        <p:origin x="888" y="184"/>
      </p:cViewPr>
      <p:guideLst>
        <p:guide orient="horz" pos="318"/>
        <p:guide/>
      </p:guideLst>
    </p:cSldViewPr>
  </p:slideViewPr>
  <p:outlineViewPr>
    <p:cViewPr>
      <p:scale>
        <a:sx n="33" d="100"/>
        <a:sy n="33" d="100"/>
      </p:scale>
      <p:origin x="0" y="-1582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0" d="100"/>
          <a:sy n="50" d="100"/>
        </p:scale>
        <p:origin x="-121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D8551AB-4E4C-DD0A-F555-9888E70B0D11}"/>
              </a:ext>
            </a:extLst>
          </p:cNvPr>
          <p:cNvSpPr>
            <a:spLocks noGrp="1"/>
          </p:cNvSpPr>
          <p:nvPr>
            <p:ph type="hdr" sz="quarter"/>
          </p:nvPr>
        </p:nvSpPr>
        <p:spPr>
          <a:xfrm>
            <a:off x="0" y="0"/>
            <a:ext cx="2946182" cy="496882"/>
          </a:xfrm>
          <a:prstGeom prst="rect">
            <a:avLst/>
          </a:prstGeom>
        </p:spPr>
        <p:txBody>
          <a:bodyPr vert="horz" lIns="90423" tIns="45212" rIns="90423" bIns="45212" rtlCol="0"/>
          <a:lstStyle>
            <a:lvl1pPr algn="l">
              <a:defRPr sz="1200"/>
            </a:lvl1pPr>
          </a:lstStyle>
          <a:p>
            <a:pPr>
              <a:defRPr/>
            </a:pPr>
            <a:endParaRPr lang="eu-ES"/>
          </a:p>
        </p:txBody>
      </p:sp>
      <p:sp>
        <p:nvSpPr>
          <p:cNvPr id="3" name="Marcador de fecha 2">
            <a:extLst>
              <a:ext uri="{FF2B5EF4-FFF2-40B4-BE49-F238E27FC236}">
                <a16:creationId xmlns:a16="http://schemas.microsoft.com/office/drawing/2014/main" id="{EF0D04C1-195A-CCB8-4685-5E0A753C4BA9}"/>
              </a:ext>
            </a:extLst>
          </p:cNvPr>
          <p:cNvSpPr>
            <a:spLocks noGrp="1"/>
          </p:cNvSpPr>
          <p:nvPr>
            <p:ph type="dt" sz="quarter" idx="1"/>
          </p:nvPr>
        </p:nvSpPr>
        <p:spPr>
          <a:xfrm>
            <a:off x="3849927" y="0"/>
            <a:ext cx="2946182" cy="496882"/>
          </a:xfrm>
          <a:prstGeom prst="rect">
            <a:avLst/>
          </a:prstGeom>
        </p:spPr>
        <p:txBody>
          <a:bodyPr vert="horz" lIns="90423" tIns="45212" rIns="90423" bIns="45212" rtlCol="0"/>
          <a:lstStyle>
            <a:lvl1pPr algn="r">
              <a:defRPr sz="1200"/>
            </a:lvl1pPr>
          </a:lstStyle>
          <a:p>
            <a:pPr>
              <a:defRPr/>
            </a:pPr>
            <a:fld id="{C8184E03-9436-45E9-82AC-CE4339CA882D}" type="datetimeFigureOut">
              <a:rPr lang="eu-ES"/>
              <a:pPr>
                <a:defRPr/>
              </a:pPr>
              <a:t>24/7/15</a:t>
            </a:fld>
            <a:endParaRPr lang="eu-ES"/>
          </a:p>
        </p:txBody>
      </p:sp>
      <p:sp>
        <p:nvSpPr>
          <p:cNvPr id="4" name="Marcador de pie de página 3">
            <a:extLst>
              <a:ext uri="{FF2B5EF4-FFF2-40B4-BE49-F238E27FC236}">
                <a16:creationId xmlns:a16="http://schemas.microsoft.com/office/drawing/2014/main" id="{8BD09492-154E-C972-9A49-FDB373836629}"/>
              </a:ext>
            </a:extLst>
          </p:cNvPr>
          <p:cNvSpPr>
            <a:spLocks noGrp="1"/>
          </p:cNvSpPr>
          <p:nvPr>
            <p:ph type="ftr" sz="quarter" idx="2"/>
          </p:nvPr>
        </p:nvSpPr>
        <p:spPr>
          <a:xfrm>
            <a:off x="0" y="9429756"/>
            <a:ext cx="2946182" cy="496882"/>
          </a:xfrm>
          <a:prstGeom prst="rect">
            <a:avLst/>
          </a:prstGeom>
        </p:spPr>
        <p:txBody>
          <a:bodyPr vert="horz" lIns="90423" tIns="45212" rIns="90423" bIns="45212" rtlCol="0" anchor="b"/>
          <a:lstStyle>
            <a:lvl1pPr algn="l">
              <a:defRPr sz="1200"/>
            </a:lvl1pPr>
          </a:lstStyle>
          <a:p>
            <a:pPr>
              <a:defRPr/>
            </a:pPr>
            <a:endParaRPr lang="eu-ES"/>
          </a:p>
        </p:txBody>
      </p:sp>
      <p:sp>
        <p:nvSpPr>
          <p:cNvPr id="5" name="Marcador de número de diapositiva 4">
            <a:extLst>
              <a:ext uri="{FF2B5EF4-FFF2-40B4-BE49-F238E27FC236}">
                <a16:creationId xmlns:a16="http://schemas.microsoft.com/office/drawing/2014/main" id="{CD48EED8-89FB-B29F-DE9C-C16F5FF477F9}"/>
              </a:ext>
            </a:extLst>
          </p:cNvPr>
          <p:cNvSpPr>
            <a:spLocks noGrp="1"/>
          </p:cNvSpPr>
          <p:nvPr>
            <p:ph type="sldNum" sz="quarter" idx="3"/>
          </p:nvPr>
        </p:nvSpPr>
        <p:spPr>
          <a:xfrm>
            <a:off x="3849927" y="9429756"/>
            <a:ext cx="2946182" cy="496882"/>
          </a:xfrm>
          <a:prstGeom prst="rect">
            <a:avLst/>
          </a:prstGeom>
        </p:spPr>
        <p:txBody>
          <a:bodyPr vert="horz" wrap="square" lIns="90423" tIns="45212" rIns="90423" bIns="45212" numCol="1" anchor="b" anchorCtr="0" compatLnSpc="1">
            <a:prstTxWarp prst="textNoShape">
              <a:avLst/>
            </a:prstTxWarp>
          </a:bodyPr>
          <a:lstStyle>
            <a:lvl1pPr algn="r">
              <a:defRPr sz="1200"/>
            </a:lvl1pPr>
          </a:lstStyle>
          <a:p>
            <a:pPr>
              <a:defRPr/>
            </a:pPr>
            <a:fld id="{AE090809-19C2-484B-89F6-9DAC1F365D5D}" type="slidenum">
              <a:rPr lang="eu-ES" altLang="es-ES"/>
              <a:pPr>
                <a:defRPr/>
              </a:pPr>
              <a:t>‹Nº›</a:t>
            </a:fld>
            <a:endParaRPr lang="eu-ES" altLang="es-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3B656965-21F8-68BD-C380-720B424C1593}"/>
              </a:ext>
            </a:extLst>
          </p:cNvPr>
          <p:cNvSpPr>
            <a:spLocks noGrp="1"/>
          </p:cNvSpPr>
          <p:nvPr>
            <p:ph type="hdr" sz="quarter"/>
          </p:nvPr>
        </p:nvSpPr>
        <p:spPr>
          <a:xfrm>
            <a:off x="0" y="0"/>
            <a:ext cx="2946182" cy="496882"/>
          </a:xfrm>
          <a:prstGeom prst="rect">
            <a:avLst/>
          </a:prstGeom>
        </p:spPr>
        <p:txBody>
          <a:bodyPr vert="horz" lIns="91436" tIns="45718" rIns="91436" bIns="45718"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2 Marcador de fecha">
            <a:extLst>
              <a:ext uri="{FF2B5EF4-FFF2-40B4-BE49-F238E27FC236}">
                <a16:creationId xmlns:a16="http://schemas.microsoft.com/office/drawing/2014/main" id="{CDD49689-1D2B-B8F0-05C3-7B2F14C91BBB}"/>
              </a:ext>
            </a:extLst>
          </p:cNvPr>
          <p:cNvSpPr>
            <a:spLocks noGrp="1"/>
          </p:cNvSpPr>
          <p:nvPr>
            <p:ph type="dt" idx="1"/>
          </p:nvPr>
        </p:nvSpPr>
        <p:spPr>
          <a:xfrm>
            <a:off x="3849927" y="0"/>
            <a:ext cx="2946182" cy="496882"/>
          </a:xfrm>
          <a:prstGeom prst="rect">
            <a:avLst/>
          </a:prstGeom>
        </p:spPr>
        <p:txBody>
          <a:bodyPr vert="horz" wrap="square" lIns="91436" tIns="45718" rIns="91436" bIns="45718" numCol="1" anchor="t" anchorCtr="0" compatLnSpc="1">
            <a:prstTxWarp prst="textNoShape">
              <a:avLst/>
            </a:prstTxWarp>
          </a:bodyPr>
          <a:lstStyle>
            <a:lvl1pPr algn="r" eaLnBrk="1" hangingPunct="1">
              <a:defRPr sz="1200">
                <a:cs typeface="+mn-cs"/>
              </a:defRPr>
            </a:lvl1pPr>
          </a:lstStyle>
          <a:p>
            <a:pPr>
              <a:defRPr/>
            </a:pPr>
            <a:fld id="{91BA28C5-F9F5-4AC8-B6FF-DA765105025E}" type="datetimeFigureOut">
              <a:rPr lang="en-US"/>
              <a:pPr>
                <a:defRPr/>
              </a:pPr>
              <a:t>7/15/24</a:t>
            </a:fld>
            <a:endParaRPr lang="en-US"/>
          </a:p>
        </p:txBody>
      </p:sp>
      <p:sp>
        <p:nvSpPr>
          <p:cNvPr id="4" name="3 Marcador de imagen de diapositiva">
            <a:extLst>
              <a:ext uri="{FF2B5EF4-FFF2-40B4-BE49-F238E27FC236}">
                <a16:creationId xmlns:a16="http://schemas.microsoft.com/office/drawing/2014/main" id="{D541BE5A-5715-8807-0198-0CB58E2AD6C6}"/>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6" tIns="45718" rIns="91436" bIns="45718" rtlCol="0" anchor="ctr"/>
          <a:lstStyle/>
          <a:p>
            <a:pPr lvl="0"/>
            <a:endParaRPr lang="en-US" noProof="0"/>
          </a:p>
        </p:txBody>
      </p:sp>
      <p:sp>
        <p:nvSpPr>
          <p:cNvPr id="5" name="4 Marcador de notas">
            <a:extLst>
              <a:ext uri="{FF2B5EF4-FFF2-40B4-BE49-F238E27FC236}">
                <a16:creationId xmlns:a16="http://schemas.microsoft.com/office/drawing/2014/main" id="{00DB6A2E-229B-2647-8511-7094B07E996A}"/>
              </a:ext>
            </a:extLst>
          </p:cNvPr>
          <p:cNvSpPr>
            <a:spLocks noGrp="1"/>
          </p:cNvSpPr>
          <p:nvPr>
            <p:ph type="body" sz="quarter" idx="3"/>
          </p:nvPr>
        </p:nvSpPr>
        <p:spPr>
          <a:xfrm>
            <a:off x="679768" y="4714092"/>
            <a:ext cx="5438140" cy="4467223"/>
          </a:xfrm>
          <a:prstGeom prst="rect">
            <a:avLst/>
          </a:prstGeom>
        </p:spPr>
        <p:txBody>
          <a:bodyPr vert="horz" wrap="square" lIns="91436" tIns="45718" rIns="91436" bIns="45718"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a:p>
        </p:txBody>
      </p:sp>
      <p:sp>
        <p:nvSpPr>
          <p:cNvPr id="6" name="5 Marcador de pie de página">
            <a:extLst>
              <a:ext uri="{FF2B5EF4-FFF2-40B4-BE49-F238E27FC236}">
                <a16:creationId xmlns:a16="http://schemas.microsoft.com/office/drawing/2014/main" id="{59A25AB4-CFE0-A08B-6A93-9CC9E9AC7AEC}"/>
              </a:ext>
            </a:extLst>
          </p:cNvPr>
          <p:cNvSpPr>
            <a:spLocks noGrp="1"/>
          </p:cNvSpPr>
          <p:nvPr>
            <p:ph type="ftr" sz="quarter" idx="4"/>
          </p:nvPr>
        </p:nvSpPr>
        <p:spPr>
          <a:xfrm>
            <a:off x="0" y="9428183"/>
            <a:ext cx="2946182" cy="496882"/>
          </a:xfrm>
          <a:prstGeom prst="rect">
            <a:avLst/>
          </a:prstGeom>
        </p:spPr>
        <p:txBody>
          <a:bodyPr vert="horz" lIns="91436" tIns="45718" rIns="91436" bIns="45718"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6 Marcador de número de diapositiva">
            <a:extLst>
              <a:ext uri="{FF2B5EF4-FFF2-40B4-BE49-F238E27FC236}">
                <a16:creationId xmlns:a16="http://schemas.microsoft.com/office/drawing/2014/main" id="{73BCC67B-72EE-866D-002C-CE5AC39D0328}"/>
              </a:ext>
            </a:extLst>
          </p:cNvPr>
          <p:cNvSpPr>
            <a:spLocks noGrp="1"/>
          </p:cNvSpPr>
          <p:nvPr>
            <p:ph type="sldNum" sz="quarter" idx="5"/>
          </p:nvPr>
        </p:nvSpPr>
        <p:spPr>
          <a:xfrm>
            <a:off x="3849927" y="9428183"/>
            <a:ext cx="2946182" cy="496882"/>
          </a:xfrm>
          <a:prstGeom prst="rect">
            <a:avLst/>
          </a:prstGeom>
        </p:spPr>
        <p:txBody>
          <a:bodyPr vert="horz" wrap="square" lIns="91436" tIns="45718" rIns="91436" bIns="45718" numCol="1" anchor="b" anchorCtr="0" compatLnSpc="1">
            <a:prstTxWarp prst="textNoShape">
              <a:avLst/>
            </a:prstTxWarp>
          </a:bodyPr>
          <a:lstStyle>
            <a:lvl1pPr algn="r" eaLnBrk="1" hangingPunct="1">
              <a:defRPr sz="1200"/>
            </a:lvl1pPr>
          </a:lstStyle>
          <a:p>
            <a:pPr>
              <a:defRPr/>
            </a:pPr>
            <a:fld id="{5805BC4F-4DB4-4556-A277-090AA79612E9}" type="slidenum">
              <a:rPr lang="en-US" altLang="es-ES"/>
              <a:pPr>
                <a:defRPr/>
              </a:pPr>
              <a:t>‹Nº›</a:t>
            </a:fld>
            <a:endParaRPr lang="en-U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5805BC4F-4DB4-4556-A277-090AA79612E9}" type="slidenum">
              <a:rPr lang="en-US" altLang="es-ES" smtClean="0"/>
              <a:pPr>
                <a:defRPr/>
              </a:pPr>
              <a:t>1</a:t>
            </a:fld>
            <a:endParaRPr lang="en-US" altLang="es-ES"/>
          </a:p>
        </p:txBody>
      </p:sp>
    </p:spTree>
    <p:extLst>
      <p:ext uri="{BB962C8B-B14F-4D97-AF65-F5344CB8AC3E}">
        <p14:creationId xmlns:p14="http://schemas.microsoft.com/office/powerpoint/2010/main" val="197682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5805BC4F-4DB4-4556-A277-090AA79612E9}" type="slidenum">
              <a:rPr lang="en-US" altLang="es-ES" smtClean="0"/>
              <a:pPr>
                <a:defRPr/>
              </a:pPr>
              <a:t>2</a:t>
            </a:fld>
            <a:endParaRPr lang="en-US" altLang="es-ES"/>
          </a:p>
        </p:txBody>
      </p:sp>
    </p:spTree>
    <p:extLst>
      <p:ext uri="{BB962C8B-B14F-4D97-AF65-F5344CB8AC3E}">
        <p14:creationId xmlns:p14="http://schemas.microsoft.com/office/powerpoint/2010/main" val="141927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5805BC4F-4DB4-4556-A277-090AA79612E9}" type="slidenum">
              <a:rPr lang="en-US" altLang="es-ES" smtClean="0"/>
              <a:pPr>
                <a:defRPr/>
              </a:pPr>
              <a:t>3</a:t>
            </a:fld>
            <a:endParaRPr lang="en-US" altLang="es-ES"/>
          </a:p>
        </p:txBody>
      </p:sp>
    </p:spTree>
    <p:extLst>
      <p:ext uri="{BB962C8B-B14F-4D97-AF65-F5344CB8AC3E}">
        <p14:creationId xmlns:p14="http://schemas.microsoft.com/office/powerpoint/2010/main" val="2441037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título 3">
    <p:spTree>
      <p:nvGrpSpPr>
        <p:cNvPr id="1" name=""/>
        <p:cNvGrpSpPr/>
        <p:nvPr/>
      </p:nvGrpSpPr>
      <p:grpSpPr>
        <a:xfrm>
          <a:off x="0" y="0"/>
          <a:ext cx="0" cy="0"/>
          <a:chOff x="0" y="0"/>
          <a:chExt cx="0" cy="0"/>
        </a:xfrm>
      </p:grpSpPr>
      <p:pic>
        <p:nvPicPr>
          <p:cNvPr id="4" name="14 Imagen">
            <a:extLst>
              <a:ext uri="{FF2B5EF4-FFF2-40B4-BE49-F238E27FC236}">
                <a16:creationId xmlns:a16="http://schemas.microsoft.com/office/drawing/2014/main" id="{71CA88DA-47F2-FC40-28E0-CDC1310EB5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13 Grupo">
            <a:extLst>
              <a:ext uri="{FF2B5EF4-FFF2-40B4-BE49-F238E27FC236}">
                <a16:creationId xmlns:a16="http://schemas.microsoft.com/office/drawing/2014/main" id="{510E31C8-5E99-D0C2-7768-602FC08BAC86}"/>
              </a:ext>
            </a:extLst>
          </p:cNvPr>
          <p:cNvGrpSpPr>
            <a:grpSpLocks/>
          </p:cNvGrpSpPr>
          <p:nvPr userDrawn="1"/>
        </p:nvGrpSpPr>
        <p:grpSpPr bwMode="auto">
          <a:xfrm>
            <a:off x="369888" y="1903413"/>
            <a:ext cx="5472112" cy="4464050"/>
            <a:chOff x="395536" y="1988840"/>
            <a:chExt cx="5472608" cy="4464495"/>
          </a:xfrm>
        </p:grpSpPr>
        <p:sp>
          <p:nvSpPr>
            <p:cNvPr id="6" name="9 Rectángulo">
              <a:extLst>
                <a:ext uri="{FF2B5EF4-FFF2-40B4-BE49-F238E27FC236}">
                  <a16:creationId xmlns:a16="http://schemas.microsoft.com/office/drawing/2014/main" id="{7698E1FB-9312-1C31-9CCD-FCB53F10A683}"/>
                </a:ext>
              </a:extLst>
            </p:cNvPr>
            <p:cNvSpPr/>
            <p:nvPr userDrawn="1"/>
          </p:nvSpPr>
          <p:spPr>
            <a:xfrm>
              <a:off x="395536" y="1988840"/>
              <a:ext cx="5112213"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E7F50692-01E0-C1FC-D977-1E4B82A95DA6}"/>
                </a:ext>
              </a:extLst>
            </p:cNvPr>
            <p:cNvSpPr/>
            <p:nvPr userDrawn="1"/>
          </p:nvSpPr>
          <p:spPr>
            <a:xfrm>
              <a:off x="466979" y="2781081"/>
              <a:ext cx="5401165"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1 Rectángulo">
              <a:extLst>
                <a:ext uri="{FF2B5EF4-FFF2-40B4-BE49-F238E27FC236}">
                  <a16:creationId xmlns:a16="http://schemas.microsoft.com/office/drawing/2014/main" id="{5AB28802-C340-8698-F6DD-25C6A537670D}"/>
                </a:ext>
              </a:extLst>
            </p:cNvPr>
            <p:cNvSpPr/>
            <p:nvPr userDrawn="1"/>
          </p:nvSpPr>
          <p:spPr>
            <a:xfrm>
              <a:off x="395536" y="3730501"/>
              <a:ext cx="5328133"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2 Rectángulo">
              <a:extLst>
                <a:ext uri="{FF2B5EF4-FFF2-40B4-BE49-F238E27FC236}">
                  <a16:creationId xmlns:a16="http://schemas.microsoft.com/office/drawing/2014/main" id="{00C7DF06-34CD-F2B2-9280-1D6A44C85B44}"/>
                </a:ext>
              </a:extLst>
            </p:cNvPr>
            <p:cNvSpPr/>
            <p:nvPr userDrawn="1"/>
          </p:nvSpPr>
          <p:spPr>
            <a:xfrm>
              <a:off x="395536" y="4954586"/>
              <a:ext cx="4393010"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 name="3 CuadroTexto">
            <a:extLst>
              <a:ext uri="{FF2B5EF4-FFF2-40B4-BE49-F238E27FC236}">
                <a16:creationId xmlns:a16="http://schemas.microsoft.com/office/drawing/2014/main" id="{BE3C9EB0-8634-C4F7-12C6-0B65C55A6504}"/>
              </a:ext>
            </a:extLst>
          </p:cNvPr>
          <p:cNvSpPr txBox="1">
            <a:spLocks noChangeArrowheads="1"/>
          </p:cNvSpPr>
          <p:nvPr userDrawn="1"/>
        </p:nvSpPr>
        <p:spPr bwMode="auto">
          <a:xfrm>
            <a:off x="511175" y="6026150"/>
            <a:ext cx="1611313"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1" name="Picture 15">
            <a:extLst>
              <a:ext uri="{FF2B5EF4-FFF2-40B4-BE49-F238E27FC236}">
                <a16:creationId xmlns:a16="http://schemas.microsoft.com/office/drawing/2014/main" id="{6AC02642-8392-8623-9D94-839DDC0330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467543" y="2068015"/>
            <a:ext cx="4824537" cy="2657129"/>
          </a:xfrm>
          <a:prstGeom prst="rect">
            <a:avLst/>
          </a:prstGeom>
        </p:spPr>
        <p:txBody>
          <a:bodyPr/>
          <a:lstStyle>
            <a:lvl1pPr algn="l">
              <a:lnSpc>
                <a:spcPts val="3800"/>
              </a:lnSpc>
              <a:defRPr lang="es-ES" sz="4000" b="1" kern="1200" baseline="0" dirty="0" smtClean="0">
                <a:solidFill>
                  <a:srgbClr val="02A4DA"/>
                </a:solidFill>
                <a:latin typeface="EHUSans"/>
                <a:ea typeface="+mj-ea"/>
                <a:cs typeface="EHUSans"/>
              </a:defRPr>
            </a:lvl1pPr>
          </a:lstStyle>
          <a:p>
            <a:r>
              <a:rPr lang="es-ES"/>
              <a:t>Haga clic para modificar el estilo de título del patrón</a:t>
            </a:r>
            <a:endParaRPr lang="en-US" dirty="0"/>
          </a:p>
        </p:txBody>
      </p:sp>
      <p:sp>
        <p:nvSpPr>
          <p:cNvPr id="3" name="2 Subtítulo"/>
          <p:cNvSpPr>
            <a:spLocks noGrp="1"/>
          </p:cNvSpPr>
          <p:nvPr>
            <p:ph type="subTitle" idx="1"/>
          </p:nvPr>
        </p:nvSpPr>
        <p:spPr>
          <a:xfrm>
            <a:off x="467544" y="4941168"/>
            <a:ext cx="4176464" cy="864096"/>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subtitle</a:t>
            </a:r>
            <a:r>
              <a:rPr lang="es-ES_tradnl" dirty="0"/>
              <a:t> </a:t>
            </a:r>
            <a:r>
              <a:rPr lang="es-ES_tradnl" dirty="0" err="1"/>
              <a:t>style</a:t>
            </a:r>
            <a:endParaRPr lang="en-US" dirty="0"/>
          </a:p>
        </p:txBody>
      </p:sp>
    </p:spTree>
    <p:extLst>
      <p:ext uri="{BB962C8B-B14F-4D97-AF65-F5344CB8AC3E}">
        <p14:creationId xmlns:p14="http://schemas.microsoft.com/office/powerpoint/2010/main" val="62535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49AEE393-2541-E9C2-455D-A796602B69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2 CuadroTexto">
            <a:extLst>
              <a:ext uri="{FF2B5EF4-FFF2-40B4-BE49-F238E27FC236}">
                <a16:creationId xmlns:a16="http://schemas.microsoft.com/office/drawing/2014/main" id="{C9FB5BFB-C4DD-BA0C-E774-0034A2C13081}"/>
              </a:ext>
            </a:extLst>
          </p:cNvPr>
          <p:cNvSpPr txBox="1">
            <a:spLocks noChangeArrowheads="1"/>
          </p:cNvSpPr>
          <p:nvPr userDrawn="1"/>
        </p:nvSpPr>
        <p:spPr bwMode="auto">
          <a:xfrm>
            <a:off x="549275"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5" name="Picture 15">
            <a:extLst>
              <a:ext uri="{FF2B5EF4-FFF2-40B4-BE49-F238E27FC236}">
                <a16:creationId xmlns:a16="http://schemas.microsoft.com/office/drawing/2014/main" id="{7ABABD8B-A568-5753-71B2-79BECD3DD37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51879" y="4293095"/>
            <a:ext cx="3764647" cy="720081"/>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48261" y="2068015"/>
            <a:ext cx="4383779" cy="2009057"/>
          </a:xfrm>
          <a:prstGeom prst="rect">
            <a:avLst/>
          </a:prstGeom>
        </p:spPr>
        <p:txBody>
          <a:bodyPr/>
          <a:lstStyle>
            <a:lvl1pPr algn="l">
              <a:lnSpc>
                <a:spcPts val="3800"/>
              </a:lnSpc>
              <a:defRPr sz="4000" b="1" baseline="0">
                <a:solidFill>
                  <a:schemeClr val="accent6">
                    <a:lumMod val="75000"/>
                  </a:schemeClr>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303197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5A1E24EE-CDC2-5E6F-7FB1-1F66CEE038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3E963C1D-F6A4-FFEF-BAB2-05A6682C561F}"/>
              </a:ext>
            </a:extLst>
          </p:cNvPr>
          <p:cNvGrpSpPr>
            <a:grpSpLocks/>
          </p:cNvGrpSpPr>
          <p:nvPr userDrawn="1"/>
        </p:nvGrpSpPr>
        <p:grpSpPr bwMode="auto">
          <a:xfrm>
            <a:off x="395288" y="1916113"/>
            <a:ext cx="5013325" cy="3652837"/>
            <a:chOff x="-4113531" y="1793019"/>
            <a:chExt cx="4149027" cy="3440729"/>
          </a:xfrm>
        </p:grpSpPr>
        <p:sp>
          <p:nvSpPr>
            <p:cNvPr id="5" name="17 Rectángulo">
              <a:extLst>
                <a:ext uri="{FF2B5EF4-FFF2-40B4-BE49-F238E27FC236}">
                  <a16:creationId xmlns:a16="http://schemas.microsoft.com/office/drawing/2014/main" id="{E32B9ABC-2490-A4DF-C344-C4CDACAA9FA6}"/>
                </a:ext>
              </a:extLst>
            </p:cNvPr>
            <p:cNvSpPr/>
            <p:nvPr userDrawn="1"/>
          </p:nvSpPr>
          <p:spPr>
            <a:xfrm>
              <a:off x="-4104335" y="1793019"/>
              <a:ext cx="3779845"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3AF98DC5-C8EB-D48A-01B0-BC30DB95DBF1}"/>
                </a:ext>
              </a:extLst>
            </p:cNvPr>
            <p:cNvSpPr/>
            <p:nvPr userDrawn="1"/>
          </p:nvSpPr>
          <p:spPr>
            <a:xfrm>
              <a:off x="-4004485" y="2434510"/>
              <a:ext cx="4039981"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3D36DFBB-04FD-C9DE-935A-09AC43C1FF2A}"/>
                </a:ext>
              </a:extLst>
            </p:cNvPr>
            <p:cNvSpPr/>
            <p:nvPr userDrawn="1"/>
          </p:nvSpPr>
          <p:spPr>
            <a:xfrm>
              <a:off x="-4113531" y="3585906"/>
              <a:ext cx="3789042"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3E59C51E-13D3-8FF6-059F-821C6194C58A}"/>
                </a:ext>
              </a:extLst>
            </p:cNvPr>
            <p:cNvSpPr/>
            <p:nvPr userDrawn="1"/>
          </p:nvSpPr>
          <p:spPr>
            <a:xfrm>
              <a:off x="-4113531" y="4297678"/>
              <a:ext cx="2376690"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EEF9F217-ACD5-9119-441E-1D3754C1F19D}"/>
              </a:ext>
            </a:extLst>
          </p:cNvPr>
          <p:cNvSpPr txBox="1">
            <a:spLocks noChangeArrowheads="1"/>
          </p:cNvSpPr>
          <p:nvPr userDrawn="1"/>
        </p:nvSpPr>
        <p:spPr bwMode="auto">
          <a:xfrm>
            <a:off x="539750"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A0508FB1-30C7-DF0C-187B-2BD192F6B4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43169" y="4221089"/>
            <a:ext cx="3772127" cy="792088"/>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39551" y="2068015"/>
            <a:ext cx="4392489" cy="1937049"/>
          </a:xfrm>
          <a:prstGeom prst="rect">
            <a:avLst/>
          </a:prstGeom>
        </p:spPr>
        <p:txBody>
          <a:bodyPr/>
          <a:lstStyle>
            <a:lvl1pPr algn="l">
              <a:lnSpc>
                <a:spcPts val="3800"/>
              </a:lnSpc>
              <a:defRPr sz="4000" b="1" baseline="0">
                <a:solidFill>
                  <a:schemeClr val="accent3">
                    <a:lumMod val="75000"/>
                  </a:schemeClr>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32288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de título 1">
    <p:spTree>
      <p:nvGrpSpPr>
        <p:cNvPr id="1" name=""/>
        <p:cNvGrpSpPr/>
        <p:nvPr/>
      </p:nvGrpSpPr>
      <p:grpSpPr>
        <a:xfrm>
          <a:off x="0" y="0"/>
          <a:ext cx="0" cy="0"/>
          <a:chOff x="0" y="0"/>
          <a:chExt cx="0" cy="0"/>
        </a:xfrm>
      </p:grpSpPr>
      <p:pic>
        <p:nvPicPr>
          <p:cNvPr id="2" name="10 Imagen">
            <a:extLst>
              <a:ext uri="{FF2B5EF4-FFF2-40B4-BE49-F238E27FC236}">
                <a16:creationId xmlns:a16="http://schemas.microsoft.com/office/drawing/2014/main" id="{E5BDCBE7-EE7F-3BB0-AB81-D17FF9ECD0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2 Grupo">
            <a:extLst>
              <a:ext uri="{FF2B5EF4-FFF2-40B4-BE49-F238E27FC236}">
                <a16:creationId xmlns:a16="http://schemas.microsoft.com/office/drawing/2014/main" id="{3B6201D7-3A58-8D28-3B2E-1DC9CE3B71C6}"/>
              </a:ext>
            </a:extLst>
          </p:cNvPr>
          <p:cNvGrpSpPr>
            <a:grpSpLocks/>
          </p:cNvGrpSpPr>
          <p:nvPr userDrawn="1"/>
        </p:nvGrpSpPr>
        <p:grpSpPr bwMode="auto">
          <a:xfrm>
            <a:off x="369888" y="1903413"/>
            <a:ext cx="5570537" cy="4464050"/>
            <a:chOff x="395536" y="1988840"/>
            <a:chExt cx="5570768" cy="4464495"/>
          </a:xfrm>
        </p:grpSpPr>
        <p:sp>
          <p:nvSpPr>
            <p:cNvPr id="4" name="13 Rectángulo">
              <a:extLst>
                <a:ext uri="{FF2B5EF4-FFF2-40B4-BE49-F238E27FC236}">
                  <a16:creationId xmlns:a16="http://schemas.microsoft.com/office/drawing/2014/main" id="{A797794B-5CBB-4A9D-2EF9-16D93D0FC460}"/>
                </a:ext>
              </a:extLst>
            </p:cNvPr>
            <p:cNvSpPr/>
            <p:nvPr userDrawn="1"/>
          </p:nvSpPr>
          <p:spPr>
            <a:xfrm>
              <a:off x="395536" y="1988840"/>
              <a:ext cx="5111962"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14 Rectángulo">
              <a:extLst>
                <a:ext uri="{FF2B5EF4-FFF2-40B4-BE49-F238E27FC236}">
                  <a16:creationId xmlns:a16="http://schemas.microsoft.com/office/drawing/2014/main" id="{A4CF706D-4C98-5C12-48B9-E59D240159E4}"/>
                </a:ext>
              </a:extLst>
            </p:cNvPr>
            <p:cNvSpPr/>
            <p:nvPr userDrawn="1"/>
          </p:nvSpPr>
          <p:spPr>
            <a:xfrm>
              <a:off x="565405" y="2781081"/>
              <a:ext cx="5400899"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5 Rectángulo">
              <a:extLst>
                <a:ext uri="{FF2B5EF4-FFF2-40B4-BE49-F238E27FC236}">
                  <a16:creationId xmlns:a16="http://schemas.microsoft.com/office/drawing/2014/main" id="{835085B7-18D0-C772-7669-C2AF64CC75F0}"/>
                </a:ext>
              </a:extLst>
            </p:cNvPr>
            <p:cNvSpPr/>
            <p:nvPr userDrawn="1"/>
          </p:nvSpPr>
          <p:spPr>
            <a:xfrm>
              <a:off x="395536" y="3730501"/>
              <a:ext cx="5327871"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6 Rectángulo">
              <a:extLst>
                <a:ext uri="{FF2B5EF4-FFF2-40B4-BE49-F238E27FC236}">
                  <a16:creationId xmlns:a16="http://schemas.microsoft.com/office/drawing/2014/main" id="{CE9D9820-2B08-D5A8-2D77-E289A85602CD}"/>
                </a:ext>
              </a:extLst>
            </p:cNvPr>
            <p:cNvSpPr/>
            <p:nvPr userDrawn="1"/>
          </p:nvSpPr>
          <p:spPr>
            <a:xfrm>
              <a:off x="395536" y="4954586"/>
              <a:ext cx="4392794"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19 CuadroTexto">
            <a:extLst>
              <a:ext uri="{FF2B5EF4-FFF2-40B4-BE49-F238E27FC236}">
                <a16:creationId xmlns:a16="http://schemas.microsoft.com/office/drawing/2014/main" id="{076F89DD-E6C5-5821-4925-7E983FFA8E7C}"/>
              </a:ext>
            </a:extLst>
          </p:cNvPr>
          <p:cNvSpPr txBox="1">
            <a:spLocks noChangeArrowheads="1"/>
          </p:cNvSpPr>
          <p:nvPr userDrawn="1"/>
        </p:nvSpPr>
        <p:spPr bwMode="auto">
          <a:xfrm>
            <a:off x="511175" y="6026150"/>
            <a:ext cx="1611313"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erif" charset="0"/>
              <a:cs typeface="EHUSerif" charset="0"/>
            </a:endParaRPr>
          </a:p>
        </p:txBody>
      </p:sp>
      <p:pic>
        <p:nvPicPr>
          <p:cNvPr id="9" name="Picture 15">
            <a:extLst>
              <a:ext uri="{FF2B5EF4-FFF2-40B4-BE49-F238E27FC236}">
                <a16:creationId xmlns:a16="http://schemas.microsoft.com/office/drawing/2014/main" id="{711298B0-030A-2ACD-B4CB-503CF11803A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 Título"/>
          <p:cNvSpPr>
            <a:spLocks noGrp="1"/>
          </p:cNvSpPr>
          <p:nvPr>
            <p:ph type="ctrTitle"/>
          </p:nvPr>
        </p:nvSpPr>
        <p:spPr>
          <a:xfrm>
            <a:off x="539553" y="2068015"/>
            <a:ext cx="4752528" cy="2729137"/>
          </a:xfrm>
          <a:prstGeom prst="rect">
            <a:avLst/>
          </a:prstGeom>
        </p:spPr>
        <p:txBody>
          <a:bodyPr/>
          <a:lstStyle>
            <a:lvl1pPr algn="l">
              <a:lnSpc>
                <a:spcPts val="3800"/>
              </a:lnSpc>
              <a:defRPr sz="4000" b="1" baseline="0">
                <a:solidFill>
                  <a:srgbClr val="F08A00"/>
                </a:solidFill>
                <a:latin typeface="EHUSans"/>
                <a:cs typeface="EHUSans"/>
              </a:defRPr>
            </a:lvl1pPr>
          </a:lstStyle>
          <a:p>
            <a:r>
              <a:rPr lang="es-ES"/>
              <a:t>Haga clic para modificar el estilo de título del patrón</a:t>
            </a:r>
            <a:endParaRPr lang="en-US" dirty="0"/>
          </a:p>
        </p:txBody>
      </p:sp>
      <p:sp>
        <p:nvSpPr>
          <p:cNvPr id="19" name="2 Subtítulo"/>
          <p:cNvSpPr>
            <a:spLocks noGrp="1"/>
          </p:cNvSpPr>
          <p:nvPr>
            <p:ph type="subTitle" idx="1"/>
          </p:nvPr>
        </p:nvSpPr>
        <p:spPr>
          <a:xfrm>
            <a:off x="539553" y="5013177"/>
            <a:ext cx="4073595" cy="864096"/>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Tree>
    <p:extLst>
      <p:ext uri="{BB962C8B-B14F-4D97-AF65-F5344CB8AC3E}">
        <p14:creationId xmlns:p14="http://schemas.microsoft.com/office/powerpoint/2010/main" val="42522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374916CF-EB26-46F5-B48C-0E82E86E78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1DAB1E1C-59BE-F35B-0757-8AC69DC95F18}"/>
              </a:ext>
            </a:extLst>
          </p:cNvPr>
          <p:cNvGrpSpPr>
            <a:grpSpLocks/>
          </p:cNvGrpSpPr>
          <p:nvPr userDrawn="1"/>
        </p:nvGrpSpPr>
        <p:grpSpPr bwMode="auto">
          <a:xfrm>
            <a:off x="422275" y="1916113"/>
            <a:ext cx="4870450" cy="3652837"/>
            <a:chOff x="-4113531" y="1793019"/>
            <a:chExt cx="4149027" cy="3440729"/>
          </a:xfrm>
        </p:grpSpPr>
        <p:sp>
          <p:nvSpPr>
            <p:cNvPr id="5" name="17 Rectángulo">
              <a:extLst>
                <a:ext uri="{FF2B5EF4-FFF2-40B4-BE49-F238E27FC236}">
                  <a16:creationId xmlns:a16="http://schemas.microsoft.com/office/drawing/2014/main" id="{25465BB8-C1E4-0401-B0AB-9966EE3BF263}"/>
                </a:ext>
              </a:extLst>
            </p:cNvPr>
            <p:cNvSpPr/>
            <p:nvPr userDrawn="1"/>
          </p:nvSpPr>
          <p:spPr>
            <a:xfrm>
              <a:off x="-4104064" y="1793019"/>
              <a:ext cx="3778482"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74528DB6-9303-5BE5-F44C-D19DAA170B7E}"/>
                </a:ext>
              </a:extLst>
            </p:cNvPr>
            <p:cNvSpPr/>
            <p:nvPr userDrawn="1"/>
          </p:nvSpPr>
          <p:spPr>
            <a:xfrm>
              <a:off x="-4003990" y="2434510"/>
              <a:ext cx="4039486"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13F42F34-36A1-4F66-64B5-E2E915F7784E}"/>
                </a:ext>
              </a:extLst>
            </p:cNvPr>
            <p:cNvSpPr/>
            <p:nvPr userDrawn="1"/>
          </p:nvSpPr>
          <p:spPr>
            <a:xfrm>
              <a:off x="-4113531" y="3585906"/>
              <a:ext cx="3787948"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650C28DF-0345-1737-3AFB-6C27845DF9A1}"/>
                </a:ext>
              </a:extLst>
            </p:cNvPr>
            <p:cNvSpPr/>
            <p:nvPr userDrawn="1"/>
          </p:nvSpPr>
          <p:spPr>
            <a:xfrm>
              <a:off x="-4113531" y="4297678"/>
              <a:ext cx="2376089"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9DEFB02B-A134-4F12-4888-27AF3BDC1E14}"/>
              </a:ext>
            </a:extLst>
          </p:cNvPr>
          <p:cNvSpPr txBox="1">
            <a:spLocks noChangeArrowheads="1"/>
          </p:cNvSpPr>
          <p:nvPr userDrawn="1"/>
        </p:nvSpPr>
        <p:spPr bwMode="auto">
          <a:xfrm>
            <a:off x="539750"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D7079B43-6552-9D97-03AC-4FA6AC16DE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43170" y="4221089"/>
            <a:ext cx="3710288" cy="792088"/>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subtitle</a:t>
            </a:r>
            <a:r>
              <a:rPr lang="es-ES_tradnl" dirty="0"/>
              <a:t> </a:t>
            </a:r>
            <a:r>
              <a:rPr lang="es-ES_tradnl" dirty="0" err="1"/>
              <a:t>style</a:t>
            </a:r>
            <a:endParaRPr lang="en-US" dirty="0"/>
          </a:p>
        </p:txBody>
      </p:sp>
      <p:sp>
        <p:nvSpPr>
          <p:cNvPr id="2" name="1 Título"/>
          <p:cNvSpPr>
            <a:spLocks noGrp="1"/>
          </p:cNvSpPr>
          <p:nvPr>
            <p:ph type="ctrTitle"/>
          </p:nvPr>
        </p:nvSpPr>
        <p:spPr>
          <a:xfrm>
            <a:off x="539552" y="2068015"/>
            <a:ext cx="4320480" cy="1865041"/>
          </a:xfrm>
          <a:prstGeom prst="rect">
            <a:avLst/>
          </a:prstGeom>
        </p:spPr>
        <p:txBody>
          <a:bodyPr/>
          <a:lstStyle>
            <a:lvl1pPr algn="l">
              <a:lnSpc>
                <a:spcPts val="3800"/>
              </a:lnSpc>
              <a:defRPr sz="4000" b="1" baseline="0">
                <a:solidFill>
                  <a:srgbClr val="F08A00"/>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2751432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3">
    <p:spTree>
      <p:nvGrpSpPr>
        <p:cNvPr id="1" name=""/>
        <p:cNvGrpSpPr/>
        <p:nvPr/>
      </p:nvGrpSpPr>
      <p:grpSpPr>
        <a:xfrm>
          <a:off x="0" y="0"/>
          <a:ext cx="0" cy="0"/>
          <a:chOff x="0" y="0"/>
          <a:chExt cx="0" cy="0"/>
        </a:xfrm>
      </p:grpSpPr>
      <p:pic>
        <p:nvPicPr>
          <p:cNvPr id="4" name="14 Imagen">
            <a:extLst>
              <a:ext uri="{FF2B5EF4-FFF2-40B4-BE49-F238E27FC236}">
                <a16:creationId xmlns:a16="http://schemas.microsoft.com/office/drawing/2014/main" id="{E8C62301-D85E-03BE-AC78-5F0E2035DA0B}"/>
              </a:ext>
            </a:extLst>
          </p:cNvPr>
          <p:cNvPicPr>
            <a:picLocks noChangeAspect="1"/>
          </p:cNvPicPr>
          <p:nvPr userDrawn="1"/>
        </p:nvPicPr>
        <p:blipFill>
          <a:blip r:embed="rId2">
            <a:extLst>
              <a:ext uri="{28A0092B-C50C-407E-A947-70E740481C1C}">
                <a14:useLocalDpi xmlns:a14="http://schemas.microsoft.com/office/drawing/2010/main" val="0"/>
              </a:ext>
            </a:extLst>
          </a:blip>
          <a:srcRect r="115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13 Grupo">
            <a:extLst>
              <a:ext uri="{FF2B5EF4-FFF2-40B4-BE49-F238E27FC236}">
                <a16:creationId xmlns:a16="http://schemas.microsoft.com/office/drawing/2014/main" id="{E3836287-58AC-68D9-CBC9-FA606D63AFDD}"/>
              </a:ext>
            </a:extLst>
          </p:cNvPr>
          <p:cNvGrpSpPr>
            <a:grpSpLocks/>
          </p:cNvGrpSpPr>
          <p:nvPr userDrawn="1"/>
        </p:nvGrpSpPr>
        <p:grpSpPr bwMode="auto">
          <a:xfrm>
            <a:off x="369888" y="1903413"/>
            <a:ext cx="5472112" cy="4464050"/>
            <a:chOff x="395536" y="1988840"/>
            <a:chExt cx="5472608" cy="4464495"/>
          </a:xfrm>
        </p:grpSpPr>
        <p:sp>
          <p:nvSpPr>
            <p:cNvPr id="6" name="9 Rectángulo">
              <a:extLst>
                <a:ext uri="{FF2B5EF4-FFF2-40B4-BE49-F238E27FC236}">
                  <a16:creationId xmlns:a16="http://schemas.microsoft.com/office/drawing/2014/main" id="{9B761ACC-A6FF-646B-F0DD-271B8D7208C7}"/>
                </a:ext>
              </a:extLst>
            </p:cNvPr>
            <p:cNvSpPr/>
            <p:nvPr userDrawn="1"/>
          </p:nvSpPr>
          <p:spPr>
            <a:xfrm>
              <a:off x="395536" y="1988840"/>
              <a:ext cx="5112213"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0578DA5B-4CE7-EA05-2BF7-D4984E9E20BE}"/>
                </a:ext>
              </a:extLst>
            </p:cNvPr>
            <p:cNvSpPr/>
            <p:nvPr userDrawn="1"/>
          </p:nvSpPr>
          <p:spPr>
            <a:xfrm>
              <a:off x="466979" y="2781081"/>
              <a:ext cx="5401165"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1 Rectángulo">
              <a:extLst>
                <a:ext uri="{FF2B5EF4-FFF2-40B4-BE49-F238E27FC236}">
                  <a16:creationId xmlns:a16="http://schemas.microsoft.com/office/drawing/2014/main" id="{C714DF35-C776-AF5A-7E9C-237B99F201A2}"/>
                </a:ext>
              </a:extLst>
            </p:cNvPr>
            <p:cNvSpPr/>
            <p:nvPr userDrawn="1"/>
          </p:nvSpPr>
          <p:spPr>
            <a:xfrm>
              <a:off x="395536" y="3730501"/>
              <a:ext cx="5328133"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2 Rectángulo">
              <a:extLst>
                <a:ext uri="{FF2B5EF4-FFF2-40B4-BE49-F238E27FC236}">
                  <a16:creationId xmlns:a16="http://schemas.microsoft.com/office/drawing/2014/main" id="{19CA08F5-423D-08E5-46AB-9AC7485D9CA2}"/>
                </a:ext>
              </a:extLst>
            </p:cNvPr>
            <p:cNvSpPr/>
            <p:nvPr userDrawn="1"/>
          </p:nvSpPr>
          <p:spPr>
            <a:xfrm>
              <a:off x="395536" y="4954586"/>
              <a:ext cx="4393010"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 name="3 CuadroTexto">
            <a:extLst>
              <a:ext uri="{FF2B5EF4-FFF2-40B4-BE49-F238E27FC236}">
                <a16:creationId xmlns:a16="http://schemas.microsoft.com/office/drawing/2014/main" id="{65CA8744-3D34-2129-84C9-6ED95CC2D683}"/>
              </a:ext>
            </a:extLst>
          </p:cNvPr>
          <p:cNvSpPr txBox="1">
            <a:spLocks noChangeArrowheads="1"/>
          </p:cNvSpPr>
          <p:nvPr userDrawn="1"/>
        </p:nvSpPr>
        <p:spPr bwMode="auto">
          <a:xfrm>
            <a:off x="511175" y="6026150"/>
            <a:ext cx="1611313"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1" name="Picture 15">
            <a:extLst>
              <a:ext uri="{FF2B5EF4-FFF2-40B4-BE49-F238E27FC236}">
                <a16:creationId xmlns:a16="http://schemas.microsoft.com/office/drawing/2014/main" id="{CC8242A7-63D8-4FE2-1CFA-67B580858E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467543" y="2068015"/>
            <a:ext cx="4824537" cy="2657129"/>
          </a:xfrm>
          <a:prstGeom prst="rect">
            <a:avLst/>
          </a:prstGeom>
        </p:spPr>
        <p:txBody>
          <a:bodyPr/>
          <a:lstStyle>
            <a:lvl1pPr algn="l">
              <a:lnSpc>
                <a:spcPts val="3800"/>
              </a:lnSpc>
              <a:defRPr lang="es-ES" sz="4000" b="1" kern="1200" baseline="0" dirty="0" smtClean="0">
                <a:solidFill>
                  <a:srgbClr val="96C147"/>
                </a:solidFill>
                <a:latin typeface="EHUSans"/>
                <a:ea typeface="+mj-ea"/>
                <a:cs typeface="EHUSans"/>
              </a:defRPr>
            </a:lvl1pPr>
          </a:lstStyle>
          <a:p>
            <a:r>
              <a:rPr lang="es-ES"/>
              <a:t>Haga clic para modificar el estilo de título del patrón</a:t>
            </a:r>
            <a:endParaRPr lang="en-US" dirty="0"/>
          </a:p>
        </p:txBody>
      </p:sp>
      <p:sp>
        <p:nvSpPr>
          <p:cNvPr id="3" name="2 Subtítulo"/>
          <p:cNvSpPr>
            <a:spLocks noGrp="1"/>
          </p:cNvSpPr>
          <p:nvPr>
            <p:ph type="subTitle" idx="1"/>
          </p:nvPr>
        </p:nvSpPr>
        <p:spPr>
          <a:xfrm>
            <a:off x="467544" y="5013177"/>
            <a:ext cx="4135317" cy="864095"/>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3753066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4">
    <p:spTree>
      <p:nvGrpSpPr>
        <p:cNvPr id="1" name=""/>
        <p:cNvGrpSpPr/>
        <p:nvPr/>
      </p:nvGrpSpPr>
      <p:grpSpPr>
        <a:xfrm>
          <a:off x="0" y="0"/>
          <a:ext cx="0" cy="0"/>
          <a:chOff x="0" y="0"/>
          <a:chExt cx="0" cy="0"/>
        </a:xfrm>
      </p:grpSpPr>
      <p:pic>
        <p:nvPicPr>
          <p:cNvPr id="3" name="2 Imagen">
            <a:extLst>
              <a:ext uri="{FF2B5EF4-FFF2-40B4-BE49-F238E27FC236}">
                <a16:creationId xmlns:a16="http://schemas.microsoft.com/office/drawing/2014/main" id="{812C8EF1-6E93-5AC7-9D76-7398962D2F60}"/>
              </a:ext>
            </a:extLst>
          </p:cNvPr>
          <p:cNvPicPr>
            <a:picLocks noChangeAspect="1"/>
          </p:cNvPicPr>
          <p:nvPr userDrawn="1"/>
        </p:nvPicPr>
        <p:blipFill>
          <a:blip r:embed="rId2">
            <a:extLst>
              <a:ext uri="{28A0092B-C50C-407E-A947-70E740481C1C}">
                <a14:useLocalDpi xmlns:a14="http://schemas.microsoft.com/office/drawing/2010/main" val="0"/>
              </a:ext>
            </a:extLst>
          </a:blip>
          <a:srcRect r="115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21F5AB1F-1E0E-804D-B46A-E51FEC9C93FA}"/>
              </a:ext>
            </a:extLst>
          </p:cNvPr>
          <p:cNvGrpSpPr>
            <a:grpSpLocks/>
          </p:cNvGrpSpPr>
          <p:nvPr userDrawn="1"/>
        </p:nvGrpSpPr>
        <p:grpSpPr bwMode="auto">
          <a:xfrm>
            <a:off x="422275" y="2068513"/>
            <a:ext cx="4797425" cy="3440112"/>
            <a:chOff x="-4113531" y="1793019"/>
            <a:chExt cx="4149027" cy="3440729"/>
          </a:xfrm>
        </p:grpSpPr>
        <p:sp>
          <p:nvSpPr>
            <p:cNvPr id="5" name="17 Rectángulo">
              <a:extLst>
                <a:ext uri="{FF2B5EF4-FFF2-40B4-BE49-F238E27FC236}">
                  <a16:creationId xmlns:a16="http://schemas.microsoft.com/office/drawing/2014/main" id="{E50D1F54-51E4-3B02-6D23-81A92FF6E795}"/>
                </a:ext>
              </a:extLst>
            </p:cNvPr>
            <p:cNvSpPr/>
            <p:nvPr userDrawn="1"/>
          </p:nvSpPr>
          <p:spPr>
            <a:xfrm>
              <a:off x="-4105293" y="1793019"/>
              <a:ext cx="3781079" cy="93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9640DF6F-4963-7DD9-8C38-B050A8F3E080}"/>
                </a:ext>
              </a:extLst>
            </p:cNvPr>
            <p:cNvSpPr/>
            <p:nvPr userDrawn="1"/>
          </p:nvSpPr>
          <p:spPr>
            <a:xfrm>
              <a:off x="-4003696" y="2434484"/>
              <a:ext cx="4039192" cy="124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D856C2E1-CC32-345D-24CC-143C7C7A2801}"/>
                </a:ext>
              </a:extLst>
            </p:cNvPr>
            <p:cNvSpPr/>
            <p:nvPr userDrawn="1"/>
          </p:nvSpPr>
          <p:spPr>
            <a:xfrm>
              <a:off x="-4113531" y="3585627"/>
              <a:ext cx="3789317" cy="11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F99C0E4C-6201-7579-58C4-6FC2045917A4}"/>
                </a:ext>
              </a:extLst>
            </p:cNvPr>
            <p:cNvSpPr/>
            <p:nvPr userDrawn="1"/>
          </p:nvSpPr>
          <p:spPr>
            <a:xfrm>
              <a:off x="-4113531" y="4296955"/>
              <a:ext cx="2376561" cy="93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3C3D8962-6CAE-B13E-028C-F7C15AAE7728}"/>
              </a:ext>
            </a:extLst>
          </p:cNvPr>
          <p:cNvSpPr txBox="1">
            <a:spLocks noChangeArrowheads="1"/>
          </p:cNvSpPr>
          <p:nvPr userDrawn="1"/>
        </p:nvSpPr>
        <p:spPr bwMode="auto">
          <a:xfrm>
            <a:off x="468313"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E16E998C-A93D-8236-1F7D-030E8850CEE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43169" y="4053531"/>
            <a:ext cx="3940003" cy="959646"/>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2" name="1 Título"/>
          <p:cNvSpPr>
            <a:spLocks noGrp="1"/>
          </p:cNvSpPr>
          <p:nvPr>
            <p:ph type="ctrTitle"/>
          </p:nvPr>
        </p:nvSpPr>
        <p:spPr>
          <a:xfrm>
            <a:off x="540839" y="2352145"/>
            <a:ext cx="4247185" cy="1505001"/>
          </a:xfrm>
          <a:prstGeom prst="rect">
            <a:avLst/>
          </a:prstGeom>
        </p:spPr>
        <p:txBody>
          <a:bodyPr/>
          <a:lstStyle>
            <a:lvl1pPr algn="l">
              <a:lnSpc>
                <a:spcPts val="3800"/>
              </a:lnSpc>
              <a:defRPr sz="4000" b="1" baseline="0">
                <a:solidFill>
                  <a:srgbClr val="96C147"/>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3350227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título 5">
    <p:spTree>
      <p:nvGrpSpPr>
        <p:cNvPr id="1" name=""/>
        <p:cNvGrpSpPr/>
        <p:nvPr/>
      </p:nvGrpSpPr>
      <p:grpSpPr>
        <a:xfrm>
          <a:off x="0" y="0"/>
          <a:ext cx="0" cy="0"/>
          <a:chOff x="0" y="0"/>
          <a:chExt cx="0" cy="0"/>
        </a:xfrm>
      </p:grpSpPr>
      <p:pic>
        <p:nvPicPr>
          <p:cNvPr id="3" name="7 Imagen">
            <a:extLst>
              <a:ext uri="{FF2B5EF4-FFF2-40B4-BE49-F238E27FC236}">
                <a16:creationId xmlns:a16="http://schemas.microsoft.com/office/drawing/2014/main" id="{56F8566D-AF57-869E-E921-4F16BB3645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BAE10857-15B6-590C-F3E4-982401D49545}"/>
              </a:ext>
            </a:extLst>
          </p:cNvPr>
          <p:cNvGrpSpPr>
            <a:grpSpLocks/>
          </p:cNvGrpSpPr>
          <p:nvPr userDrawn="1"/>
        </p:nvGrpSpPr>
        <p:grpSpPr bwMode="auto">
          <a:xfrm>
            <a:off x="422275" y="2068513"/>
            <a:ext cx="4149725" cy="3440112"/>
            <a:chOff x="-4113531" y="1793019"/>
            <a:chExt cx="4149027" cy="3440729"/>
          </a:xfrm>
        </p:grpSpPr>
        <p:sp>
          <p:nvSpPr>
            <p:cNvPr id="5" name="17 Rectángulo">
              <a:extLst>
                <a:ext uri="{FF2B5EF4-FFF2-40B4-BE49-F238E27FC236}">
                  <a16:creationId xmlns:a16="http://schemas.microsoft.com/office/drawing/2014/main" id="{71CF03EC-0C2E-1DC5-EF27-A88261D0155C}"/>
                </a:ext>
              </a:extLst>
            </p:cNvPr>
            <p:cNvSpPr/>
            <p:nvPr userDrawn="1"/>
          </p:nvSpPr>
          <p:spPr>
            <a:xfrm>
              <a:off x="-4105594" y="1793019"/>
              <a:ext cx="3780789" cy="93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A9819307-4629-CE50-5BDD-3FEA5EAC633A}"/>
                </a:ext>
              </a:extLst>
            </p:cNvPr>
            <p:cNvSpPr/>
            <p:nvPr userDrawn="1"/>
          </p:nvSpPr>
          <p:spPr>
            <a:xfrm>
              <a:off x="-4004011" y="2434484"/>
              <a:ext cx="4039507" cy="1246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408C9D12-1A7C-82C7-13CF-258F437A6403}"/>
                </a:ext>
              </a:extLst>
            </p:cNvPr>
            <p:cNvSpPr/>
            <p:nvPr userDrawn="1"/>
          </p:nvSpPr>
          <p:spPr>
            <a:xfrm>
              <a:off x="-4113531" y="3585627"/>
              <a:ext cx="3788726" cy="11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3CB973CC-B8EB-17E1-0ED3-06F8D823912B}"/>
                </a:ext>
              </a:extLst>
            </p:cNvPr>
            <p:cNvSpPr/>
            <p:nvPr userDrawn="1"/>
          </p:nvSpPr>
          <p:spPr>
            <a:xfrm>
              <a:off x="-4113531" y="4296955"/>
              <a:ext cx="2376088" cy="93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A3C96E2B-7C9C-9F3C-5F35-F88A98142DD3}"/>
              </a:ext>
            </a:extLst>
          </p:cNvPr>
          <p:cNvSpPr txBox="1">
            <a:spLocks noChangeArrowheads="1"/>
          </p:cNvSpPr>
          <p:nvPr userDrawn="1"/>
        </p:nvSpPr>
        <p:spPr bwMode="auto">
          <a:xfrm>
            <a:off x="468313"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5C33EA7D-0A5E-DD19-0F6B-DEA4AF8F94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43170" y="4053531"/>
            <a:ext cx="3524774" cy="887638"/>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31836" y="2311804"/>
            <a:ext cx="3608116" cy="1549244"/>
          </a:xfrm>
          <a:prstGeom prst="rect">
            <a:avLst/>
          </a:prstGeom>
        </p:spPr>
        <p:txBody>
          <a:bodyPr/>
          <a:lstStyle>
            <a:lvl1pPr algn="l">
              <a:lnSpc>
                <a:spcPts val="3800"/>
              </a:lnSpc>
              <a:defRPr sz="4000" b="1" baseline="0">
                <a:solidFill>
                  <a:srgbClr val="00A3DA"/>
                </a:solidFill>
                <a:latin typeface="EHUSans"/>
                <a:cs typeface="EHUSans"/>
              </a:defRPr>
            </a:lvl1pPr>
          </a:lstStyle>
          <a:p>
            <a:r>
              <a:rPr lang="es-ES_tradnl"/>
              <a:t>Click to edit Master title style</a:t>
            </a:r>
            <a:endParaRPr lang="en-US" dirty="0"/>
          </a:p>
        </p:txBody>
      </p:sp>
    </p:spTree>
    <p:extLst>
      <p:ext uri="{BB962C8B-B14F-4D97-AF65-F5344CB8AC3E}">
        <p14:creationId xmlns:p14="http://schemas.microsoft.com/office/powerpoint/2010/main" val="1843896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6">
    <p:spTree>
      <p:nvGrpSpPr>
        <p:cNvPr id="1" name=""/>
        <p:cNvGrpSpPr/>
        <p:nvPr/>
      </p:nvGrpSpPr>
      <p:grpSpPr>
        <a:xfrm>
          <a:off x="0" y="0"/>
          <a:ext cx="0" cy="0"/>
          <a:chOff x="0" y="0"/>
          <a:chExt cx="0" cy="0"/>
        </a:xfrm>
      </p:grpSpPr>
      <p:pic>
        <p:nvPicPr>
          <p:cNvPr id="4" name="15 Imagen">
            <a:extLst>
              <a:ext uri="{FF2B5EF4-FFF2-40B4-BE49-F238E27FC236}">
                <a16:creationId xmlns:a16="http://schemas.microsoft.com/office/drawing/2014/main" id="{B3522DE4-6ED6-9550-6C79-D39E197F6F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13 Grupo">
            <a:extLst>
              <a:ext uri="{FF2B5EF4-FFF2-40B4-BE49-F238E27FC236}">
                <a16:creationId xmlns:a16="http://schemas.microsoft.com/office/drawing/2014/main" id="{C27FBB44-6E91-6C19-EC9D-58A690B554C5}"/>
              </a:ext>
            </a:extLst>
          </p:cNvPr>
          <p:cNvGrpSpPr>
            <a:grpSpLocks/>
          </p:cNvGrpSpPr>
          <p:nvPr userDrawn="1"/>
        </p:nvGrpSpPr>
        <p:grpSpPr bwMode="auto">
          <a:xfrm>
            <a:off x="369888" y="1903413"/>
            <a:ext cx="5570537" cy="4464050"/>
            <a:chOff x="395536" y="1988840"/>
            <a:chExt cx="5570768" cy="4464495"/>
          </a:xfrm>
        </p:grpSpPr>
        <p:sp>
          <p:nvSpPr>
            <p:cNvPr id="6" name="9 Rectángulo">
              <a:extLst>
                <a:ext uri="{FF2B5EF4-FFF2-40B4-BE49-F238E27FC236}">
                  <a16:creationId xmlns:a16="http://schemas.microsoft.com/office/drawing/2014/main" id="{7C361390-2D9B-6B23-EA8D-100964C08158}"/>
                </a:ext>
              </a:extLst>
            </p:cNvPr>
            <p:cNvSpPr/>
            <p:nvPr userDrawn="1"/>
          </p:nvSpPr>
          <p:spPr>
            <a:xfrm>
              <a:off x="395536" y="1988840"/>
              <a:ext cx="5111962"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E57FD7C2-9F8F-694C-D786-521C164E6726}"/>
                </a:ext>
              </a:extLst>
            </p:cNvPr>
            <p:cNvSpPr/>
            <p:nvPr userDrawn="1"/>
          </p:nvSpPr>
          <p:spPr>
            <a:xfrm>
              <a:off x="565405" y="2781081"/>
              <a:ext cx="5400899"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1 Rectángulo">
              <a:extLst>
                <a:ext uri="{FF2B5EF4-FFF2-40B4-BE49-F238E27FC236}">
                  <a16:creationId xmlns:a16="http://schemas.microsoft.com/office/drawing/2014/main" id="{8E0A1425-CF39-83C7-9672-4CBCD687119F}"/>
                </a:ext>
              </a:extLst>
            </p:cNvPr>
            <p:cNvSpPr/>
            <p:nvPr userDrawn="1"/>
          </p:nvSpPr>
          <p:spPr>
            <a:xfrm>
              <a:off x="395536" y="3833699"/>
              <a:ext cx="5327871" cy="1179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2 Rectángulo">
              <a:extLst>
                <a:ext uri="{FF2B5EF4-FFF2-40B4-BE49-F238E27FC236}">
                  <a16:creationId xmlns:a16="http://schemas.microsoft.com/office/drawing/2014/main" id="{AAF35743-FA90-E706-04D2-8C1EC118AB72}"/>
                </a:ext>
              </a:extLst>
            </p:cNvPr>
            <p:cNvSpPr/>
            <p:nvPr userDrawn="1"/>
          </p:nvSpPr>
          <p:spPr>
            <a:xfrm>
              <a:off x="395536" y="4954586"/>
              <a:ext cx="4392794"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0" name="3 CuadroTexto">
            <a:extLst>
              <a:ext uri="{FF2B5EF4-FFF2-40B4-BE49-F238E27FC236}">
                <a16:creationId xmlns:a16="http://schemas.microsoft.com/office/drawing/2014/main" id="{F2F2E85C-8F9F-1FE4-C63F-D6E5D28ED335}"/>
              </a:ext>
            </a:extLst>
          </p:cNvPr>
          <p:cNvSpPr txBox="1">
            <a:spLocks noChangeArrowheads="1"/>
          </p:cNvSpPr>
          <p:nvPr userDrawn="1"/>
        </p:nvSpPr>
        <p:spPr bwMode="auto">
          <a:xfrm>
            <a:off x="511175" y="6026150"/>
            <a:ext cx="1611313"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1" name="Picture 15">
            <a:extLst>
              <a:ext uri="{FF2B5EF4-FFF2-40B4-BE49-F238E27FC236}">
                <a16:creationId xmlns:a16="http://schemas.microsoft.com/office/drawing/2014/main" id="{9DD6190E-2B78-52F5-CCA7-086AA0EE51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549514" y="2119098"/>
            <a:ext cx="4814574" cy="2462030"/>
          </a:xfrm>
          <a:prstGeom prst="rect">
            <a:avLst/>
          </a:prstGeom>
        </p:spPr>
        <p:txBody>
          <a:bodyPr>
            <a:noAutofit/>
          </a:bodyPr>
          <a:lstStyle>
            <a:lvl1pPr algn="l" defTabSz="914400" rtl="0" eaLnBrk="1" latinLnBrk="0" hangingPunct="1">
              <a:lnSpc>
                <a:spcPts val="3800"/>
              </a:lnSpc>
              <a:spcBef>
                <a:spcPct val="0"/>
              </a:spcBef>
              <a:buNone/>
              <a:defRPr lang="en-US" sz="4000" b="1" kern="1200" baseline="0" dirty="0">
                <a:solidFill>
                  <a:srgbClr val="00A3DA"/>
                </a:solidFill>
                <a:latin typeface="EHUSans"/>
                <a:ea typeface="+mj-ea"/>
                <a:cs typeface="EHUSans"/>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
        <p:nvSpPr>
          <p:cNvPr id="3" name="2 Subtítulo"/>
          <p:cNvSpPr>
            <a:spLocks noGrp="1"/>
          </p:cNvSpPr>
          <p:nvPr>
            <p:ph type="subTitle" idx="1"/>
          </p:nvPr>
        </p:nvSpPr>
        <p:spPr>
          <a:xfrm>
            <a:off x="539552" y="4839053"/>
            <a:ext cx="4095636" cy="966211"/>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Tree>
    <p:extLst>
      <p:ext uri="{BB962C8B-B14F-4D97-AF65-F5344CB8AC3E}">
        <p14:creationId xmlns:p14="http://schemas.microsoft.com/office/powerpoint/2010/main" val="50446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iapositiva de título 6">
    <p:spTree>
      <p:nvGrpSpPr>
        <p:cNvPr id="1" name=""/>
        <p:cNvGrpSpPr/>
        <p:nvPr/>
      </p:nvGrpSpPr>
      <p:grpSpPr>
        <a:xfrm>
          <a:off x="0" y="0"/>
          <a:ext cx="0" cy="0"/>
          <a:chOff x="0" y="0"/>
          <a:chExt cx="0" cy="0"/>
        </a:xfrm>
      </p:grpSpPr>
      <p:pic>
        <p:nvPicPr>
          <p:cNvPr id="3" name="15 Imagen">
            <a:extLst>
              <a:ext uri="{FF2B5EF4-FFF2-40B4-BE49-F238E27FC236}">
                <a16:creationId xmlns:a16="http://schemas.microsoft.com/office/drawing/2014/main" id="{7A1EDFBE-D8F7-F3B8-AC08-F925C5AA1F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3 Grupo">
            <a:extLst>
              <a:ext uri="{FF2B5EF4-FFF2-40B4-BE49-F238E27FC236}">
                <a16:creationId xmlns:a16="http://schemas.microsoft.com/office/drawing/2014/main" id="{409D9B43-C0D2-2BC5-4C46-15BA2201B8D2}"/>
              </a:ext>
            </a:extLst>
          </p:cNvPr>
          <p:cNvGrpSpPr>
            <a:grpSpLocks/>
          </p:cNvGrpSpPr>
          <p:nvPr userDrawn="1"/>
        </p:nvGrpSpPr>
        <p:grpSpPr bwMode="auto">
          <a:xfrm>
            <a:off x="369888" y="3213100"/>
            <a:ext cx="5570537" cy="2722563"/>
            <a:chOff x="395057" y="1988840"/>
            <a:chExt cx="5571247" cy="2722388"/>
          </a:xfrm>
        </p:grpSpPr>
        <p:sp>
          <p:nvSpPr>
            <p:cNvPr id="5" name="9 Rectángulo">
              <a:extLst>
                <a:ext uri="{FF2B5EF4-FFF2-40B4-BE49-F238E27FC236}">
                  <a16:creationId xmlns:a16="http://schemas.microsoft.com/office/drawing/2014/main" id="{C2251E0E-0323-EDF6-1E8F-CBD93D577F87}"/>
                </a:ext>
              </a:extLst>
            </p:cNvPr>
            <p:cNvSpPr/>
            <p:nvPr userDrawn="1"/>
          </p:nvSpPr>
          <p:spPr>
            <a:xfrm>
              <a:off x="395057" y="1988840"/>
              <a:ext cx="5112402" cy="936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0 Rectángulo">
              <a:extLst>
                <a:ext uri="{FF2B5EF4-FFF2-40B4-BE49-F238E27FC236}">
                  <a16:creationId xmlns:a16="http://schemas.microsoft.com/office/drawing/2014/main" id="{5C96A430-E211-EC5E-2BD2-C285A589B125}"/>
                </a:ext>
              </a:extLst>
            </p:cNvPr>
            <p:cNvSpPr/>
            <p:nvPr userDrawn="1"/>
          </p:nvSpPr>
          <p:spPr>
            <a:xfrm>
              <a:off x="564941" y="2780952"/>
              <a:ext cx="5401363" cy="1052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BA0E4413-1F63-9324-2913-0960D675F6D9}"/>
                </a:ext>
              </a:extLst>
            </p:cNvPr>
            <p:cNvSpPr/>
            <p:nvPr userDrawn="1"/>
          </p:nvSpPr>
          <p:spPr>
            <a:xfrm>
              <a:off x="395057" y="3658783"/>
              <a:ext cx="5401363" cy="1052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3 CuadroTexto">
            <a:extLst>
              <a:ext uri="{FF2B5EF4-FFF2-40B4-BE49-F238E27FC236}">
                <a16:creationId xmlns:a16="http://schemas.microsoft.com/office/drawing/2014/main" id="{4C400BE0-1D70-6279-1F53-BB8C8D3837B9}"/>
              </a:ext>
            </a:extLst>
          </p:cNvPr>
          <p:cNvSpPr txBox="1">
            <a:spLocks noChangeArrowheads="1"/>
          </p:cNvSpPr>
          <p:nvPr userDrawn="1"/>
        </p:nvSpPr>
        <p:spPr bwMode="auto">
          <a:xfrm>
            <a:off x="511175" y="5314950"/>
            <a:ext cx="1611313"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9" name="Picture 15">
            <a:extLst>
              <a:ext uri="{FF2B5EF4-FFF2-40B4-BE49-F238E27FC236}">
                <a16:creationId xmlns:a16="http://schemas.microsoft.com/office/drawing/2014/main" id="{3808B490-8E43-80D0-78E1-5F56976A69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549514" y="3428661"/>
            <a:ext cx="4814574" cy="2462030"/>
          </a:xfrm>
          <a:prstGeom prst="rect">
            <a:avLst/>
          </a:prstGeom>
        </p:spPr>
        <p:txBody>
          <a:bodyPr>
            <a:noAutofit/>
          </a:bodyPr>
          <a:lstStyle>
            <a:lvl1pPr algn="l" defTabSz="914400" rtl="0" eaLnBrk="1" latinLnBrk="0" hangingPunct="1">
              <a:lnSpc>
                <a:spcPts val="3800"/>
              </a:lnSpc>
              <a:spcBef>
                <a:spcPct val="0"/>
              </a:spcBef>
              <a:buNone/>
              <a:defRPr lang="en-US" sz="4000" b="1" kern="1200" baseline="0" dirty="0">
                <a:solidFill>
                  <a:srgbClr val="00A3DA"/>
                </a:solidFill>
                <a:latin typeface="EHUSans"/>
                <a:ea typeface="+mj-ea"/>
                <a:cs typeface="EHUSans"/>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Tree>
    <p:extLst>
      <p:ext uri="{BB962C8B-B14F-4D97-AF65-F5344CB8AC3E}">
        <p14:creationId xmlns:p14="http://schemas.microsoft.com/office/powerpoint/2010/main" val="167466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24744"/>
            <a:ext cx="8686800" cy="432048"/>
          </a:xfrm>
        </p:spPr>
        <p:txBody>
          <a:bodyPr anchor="ctr"/>
          <a:lstStyle>
            <a:lvl1pPr>
              <a:tabLst>
                <a:tab pos="8250238" algn="r"/>
              </a:tabLst>
              <a:defRPr sz="1600">
                <a:solidFill>
                  <a:srgbClr val="96C147"/>
                </a:solidFill>
              </a:defRPr>
            </a:lvl1pPr>
          </a:lstStyle>
          <a:p>
            <a:pPr lvl="0"/>
            <a:r>
              <a:rPr lang="es-ES_tradnl"/>
              <a:t>Click to edit Master text styles</a:t>
            </a:r>
          </a:p>
        </p:txBody>
      </p:sp>
      <p:sp>
        <p:nvSpPr>
          <p:cNvPr id="8" name="7 Marcador de texto"/>
          <p:cNvSpPr>
            <a:spLocks noGrp="1"/>
          </p:cNvSpPr>
          <p:nvPr>
            <p:ph type="body" sz="quarter" idx="13"/>
          </p:nvPr>
        </p:nvSpPr>
        <p:spPr>
          <a:xfrm>
            <a:off x="1013085" y="1988841"/>
            <a:ext cx="8130916" cy="1296144"/>
          </a:xfrm>
        </p:spPr>
        <p:txBody>
          <a:bodyPr>
            <a:noAutofit/>
          </a:bodyPr>
          <a:lstStyle>
            <a:lvl1pPr marL="0" indent="0">
              <a:buFont typeface="Arial" pitchFamily="34" charset="0"/>
              <a:buNone/>
              <a:tabLst>
                <a:tab pos="7626350" algn="r"/>
              </a:tabLst>
              <a:defRPr sz="16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10" name="2 Marcador de contenido"/>
          <p:cNvSpPr>
            <a:spLocks noGrp="1"/>
          </p:cNvSpPr>
          <p:nvPr>
            <p:ph idx="14"/>
          </p:nvPr>
        </p:nvSpPr>
        <p:spPr>
          <a:xfrm>
            <a:off x="457200" y="1556792"/>
            <a:ext cx="8686800" cy="432048"/>
          </a:xfrm>
        </p:spPr>
        <p:txBody>
          <a:bodyPr anchor="ctr"/>
          <a:lstStyle>
            <a:lvl1pPr>
              <a:tabLst>
                <a:tab pos="8250238" algn="r"/>
              </a:tabLst>
              <a:defRPr sz="1600">
                <a:solidFill>
                  <a:srgbClr val="02A4DA"/>
                </a:solidFill>
              </a:defRPr>
            </a:lvl1pPr>
          </a:lstStyle>
          <a:p>
            <a:pPr lvl="0"/>
            <a:r>
              <a:rPr lang="es-ES_tradnl"/>
              <a:t>Click to edit Master text styles</a:t>
            </a:r>
          </a:p>
        </p:txBody>
      </p:sp>
      <p:sp>
        <p:nvSpPr>
          <p:cNvPr id="11" name="7 Marcador de texto"/>
          <p:cNvSpPr>
            <a:spLocks noGrp="1"/>
          </p:cNvSpPr>
          <p:nvPr>
            <p:ph type="body" sz="quarter" idx="15"/>
          </p:nvPr>
        </p:nvSpPr>
        <p:spPr>
          <a:xfrm>
            <a:off x="1013085" y="3861048"/>
            <a:ext cx="8130915" cy="576064"/>
          </a:xfrm>
        </p:spPr>
        <p:txBody>
          <a:bodyPr>
            <a:noAutofit/>
          </a:bodyPr>
          <a:lstStyle>
            <a:lvl1pPr marL="0" indent="0">
              <a:buFont typeface="Arial" pitchFamily="34" charset="0"/>
              <a:buNone/>
              <a:tabLst>
                <a:tab pos="7716838" algn="r"/>
              </a:tabLst>
              <a:defRPr sz="16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a:t>Click to edit Master text styles</a:t>
            </a:r>
          </a:p>
          <a:p>
            <a:pPr lvl="1"/>
            <a:r>
              <a:rPr lang="es-ES_tradnl"/>
              <a:t>Second level</a:t>
            </a:r>
          </a:p>
        </p:txBody>
      </p:sp>
      <p:sp>
        <p:nvSpPr>
          <p:cNvPr id="12" name="2 Marcador de contenido"/>
          <p:cNvSpPr>
            <a:spLocks noGrp="1"/>
          </p:cNvSpPr>
          <p:nvPr>
            <p:ph idx="16"/>
          </p:nvPr>
        </p:nvSpPr>
        <p:spPr>
          <a:xfrm>
            <a:off x="493712" y="3429000"/>
            <a:ext cx="8686800" cy="432048"/>
          </a:xfrm>
        </p:spPr>
        <p:txBody>
          <a:bodyPr anchor="ctr"/>
          <a:lstStyle>
            <a:lvl1pPr>
              <a:tabLst>
                <a:tab pos="8250238" algn="r"/>
              </a:tabLst>
              <a:defRPr sz="1600">
                <a:solidFill>
                  <a:srgbClr val="5A519A"/>
                </a:solidFill>
              </a:defRPr>
            </a:lvl1pPr>
          </a:lstStyle>
          <a:p>
            <a:pPr lvl="0"/>
            <a:r>
              <a:rPr lang="es-ES_tradnl"/>
              <a:t>Click to edit Master text styles</a:t>
            </a:r>
          </a:p>
        </p:txBody>
      </p:sp>
      <p:sp>
        <p:nvSpPr>
          <p:cNvPr id="13" name="7 Marcador de texto"/>
          <p:cNvSpPr>
            <a:spLocks noGrp="1"/>
          </p:cNvSpPr>
          <p:nvPr>
            <p:ph type="body" sz="quarter" idx="17"/>
          </p:nvPr>
        </p:nvSpPr>
        <p:spPr>
          <a:xfrm>
            <a:off x="1013085" y="4941168"/>
            <a:ext cx="8130915" cy="1296144"/>
          </a:xfrm>
        </p:spPr>
        <p:txBody>
          <a:bodyPr>
            <a:noAutofit/>
          </a:bodyPr>
          <a:lstStyle>
            <a:lvl1pPr marL="0" indent="0">
              <a:buFont typeface="Arial" pitchFamily="34" charset="0"/>
              <a:buNone/>
              <a:tabLst>
                <a:tab pos="7716838" algn="r"/>
              </a:tabLst>
              <a:defRPr sz="16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a:t>Click to edit Master text styles</a:t>
            </a:r>
          </a:p>
          <a:p>
            <a:pPr lvl="1"/>
            <a:r>
              <a:rPr lang="es-ES_tradnl"/>
              <a:t>Second level</a:t>
            </a:r>
          </a:p>
          <a:p>
            <a:pPr lvl="2"/>
            <a:r>
              <a:rPr lang="es-ES_tradnl"/>
              <a:t>Third level</a:t>
            </a:r>
          </a:p>
          <a:p>
            <a:pPr lvl="3"/>
            <a:r>
              <a:rPr lang="es-ES_tradnl"/>
              <a:t>Fourth level</a:t>
            </a:r>
          </a:p>
        </p:txBody>
      </p:sp>
      <p:sp>
        <p:nvSpPr>
          <p:cNvPr id="14" name="2 Marcador de contenido"/>
          <p:cNvSpPr>
            <a:spLocks noGrp="1"/>
          </p:cNvSpPr>
          <p:nvPr>
            <p:ph idx="18"/>
          </p:nvPr>
        </p:nvSpPr>
        <p:spPr>
          <a:xfrm>
            <a:off x="467544" y="4509120"/>
            <a:ext cx="8686800" cy="432048"/>
          </a:xfrm>
        </p:spPr>
        <p:txBody>
          <a:bodyPr anchor="ctr"/>
          <a:lstStyle>
            <a:lvl1pPr>
              <a:tabLst>
                <a:tab pos="8250238" algn="r"/>
              </a:tabLst>
              <a:defRPr sz="1600">
                <a:solidFill>
                  <a:srgbClr val="E63A4D"/>
                </a:solidFill>
              </a:defRPr>
            </a:lvl1pPr>
          </a:lstStyle>
          <a:p>
            <a:pPr lvl="0"/>
            <a:r>
              <a:rPr lang="es-ES_tradnl"/>
              <a:t>Click to edit Master text styles</a:t>
            </a:r>
          </a:p>
        </p:txBody>
      </p:sp>
      <p:sp>
        <p:nvSpPr>
          <p:cNvPr id="2" name="4 Marcador de pie de página">
            <a:extLst>
              <a:ext uri="{FF2B5EF4-FFF2-40B4-BE49-F238E27FC236}">
                <a16:creationId xmlns:a16="http://schemas.microsoft.com/office/drawing/2014/main" id="{655B413E-C406-C084-8730-D22FCB01DF2C}"/>
              </a:ext>
            </a:extLst>
          </p:cNvPr>
          <p:cNvSpPr>
            <a:spLocks noGrp="1"/>
          </p:cNvSpPr>
          <p:nvPr>
            <p:ph type="ftr" sz="quarter" idx="19"/>
          </p:nvPr>
        </p:nvSpPr>
        <p:spPr/>
        <p:txBody>
          <a:bodyPr/>
          <a:lstStyle>
            <a:lvl1pPr>
              <a:defRPr/>
            </a:lvl1pPr>
          </a:lstStyle>
          <a:p>
            <a:pPr>
              <a:defRPr/>
            </a:pPr>
            <a:endParaRPr lang="en-US"/>
          </a:p>
        </p:txBody>
      </p:sp>
      <p:sp>
        <p:nvSpPr>
          <p:cNvPr id="4" name="5 Marcador de número de diapositiva">
            <a:extLst>
              <a:ext uri="{FF2B5EF4-FFF2-40B4-BE49-F238E27FC236}">
                <a16:creationId xmlns:a16="http://schemas.microsoft.com/office/drawing/2014/main" id="{118053F0-CCE0-6A20-4AC8-2C7B6CA6C079}"/>
              </a:ext>
            </a:extLst>
          </p:cNvPr>
          <p:cNvSpPr>
            <a:spLocks noGrp="1"/>
          </p:cNvSpPr>
          <p:nvPr>
            <p:ph type="sldNum" sz="quarter" idx="20"/>
          </p:nvPr>
        </p:nvSpPr>
        <p:spPr/>
        <p:txBody>
          <a:bodyPr/>
          <a:lstStyle>
            <a:lvl1pPr>
              <a:defRPr/>
            </a:lvl1pPr>
          </a:lstStyle>
          <a:p>
            <a:pPr>
              <a:defRPr/>
            </a:pPr>
            <a:fld id="{A941E213-AE00-4606-AE00-3C0869B70FB4}" type="slidenum">
              <a:rPr lang="en-US" altLang="es-ES"/>
              <a:pPr>
                <a:defRPr/>
              </a:pPr>
              <a:t>‹Nº›</a:t>
            </a:fld>
            <a:endParaRPr lang="en-US" altLang="es-ES"/>
          </a:p>
        </p:txBody>
      </p:sp>
    </p:spTree>
    <p:extLst>
      <p:ext uri="{BB962C8B-B14F-4D97-AF65-F5344CB8AC3E}">
        <p14:creationId xmlns:p14="http://schemas.microsoft.com/office/powerpoint/2010/main" val="232764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1">
    <p:spTree>
      <p:nvGrpSpPr>
        <p:cNvPr id="1" name=""/>
        <p:cNvGrpSpPr/>
        <p:nvPr/>
      </p:nvGrpSpPr>
      <p:grpSpPr>
        <a:xfrm>
          <a:off x="0" y="0"/>
          <a:ext cx="0" cy="0"/>
          <a:chOff x="0" y="0"/>
          <a:chExt cx="0" cy="0"/>
        </a:xfrm>
      </p:grpSpPr>
      <p:pic>
        <p:nvPicPr>
          <p:cNvPr id="2" name="10 Imagen">
            <a:extLst>
              <a:ext uri="{FF2B5EF4-FFF2-40B4-BE49-F238E27FC236}">
                <a16:creationId xmlns:a16="http://schemas.microsoft.com/office/drawing/2014/main" id="{2779F16D-DF74-771C-EFDF-FA0CD2EE30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2 Grupo">
            <a:extLst>
              <a:ext uri="{FF2B5EF4-FFF2-40B4-BE49-F238E27FC236}">
                <a16:creationId xmlns:a16="http://schemas.microsoft.com/office/drawing/2014/main" id="{603AD5A8-3475-9BC0-EA9A-BD8932A41875}"/>
              </a:ext>
            </a:extLst>
          </p:cNvPr>
          <p:cNvGrpSpPr>
            <a:grpSpLocks/>
          </p:cNvGrpSpPr>
          <p:nvPr userDrawn="1"/>
        </p:nvGrpSpPr>
        <p:grpSpPr bwMode="auto">
          <a:xfrm>
            <a:off x="369888" y="1903413"/>
            <a:ext cx="5472112" cy="4464050"/>
            <a:chOff x="395536" y="1988840"/>
            <a:chExt cx="5472608" cy="4464495"/>
          </a:xfrm>
        </p:grpSpPr>
        <p:sp>
          <p:nvSpPr>
            <p:cNvPr id="4" name="13 Rectángulo">
              <a:extLst>
                <a:ext uri="{FF2B5EF4-FFF2-40B4-BE49-F238E27FC236}">
                  <a16:creationId xmlns:a16="http://schemas.microsoft.com/office/drawing/2014/main" id="{ED7054FB-1881-70A3-4E74-30BCBE9F1E20}"/>
                </a:ext>
              </a:extLst>
            </p:cNvPr>
            <p:cNvSpPr/>
            <p:nvPr userDrawn="1"/>
          </p:nvSpPr>
          <p:spPr>
            <a:xfrm>
              <a:off x="395536" y="1988840"/>
              <a:ext cx="5112213"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14 Rectángulo">
              <a:extLst>
                <a:ext uri="{FF2B5EF4-FFF2-40B4-BE49-F238E27FC236}">
                  <a16:creationId xmlns:a16="http://schemas.microsoft.com/office/drawing/2014/main" id="{99B0D065-7A0B-D74D-17C4-FCBFCC8A6402}"/>
                </a:ext>
              </a:extLst>
            </p:cNvPr>
            <p:cNvSpPr/>
            <p:nvPr userDrawn="1"/>
          </p:nvSpPr>
          <p:spPr>
            <a:xfrm>
              <a:off x="466979" y="2781081"/>
              <a:ext cx="5401165"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5 Rectángulo">
              <a:extLst>
                <a:ext uri="{FF2B5EF4-FFF2-40B4-BE49-F238E27FC236}">
                  <a16:creationId xmlns:a16="http://schemas.microsoft.com/office/drawing/2014/main" id="{3C207DDF-2D4F-3C42-2C05-6BC3B0B52BD4}"/>
                </a:ext>
              </a:extLst>
            </p:cNvPr>
            <p:cNvSpPr/>
            <p:nvPr userDrawn="1"/>
          </p:nvSpPr>
          <p:spPr>
            <a:xfrm>
              <a:off x="395536" y="3730501"/>
              <a:ext cx="5328133"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6 Rectángulo">
              <a:extLst>
                <a:ext uri="{FF2B5EF4-FFF2-40B4-BE49-F238E27FC236}">
                  <a16:creationId xmlns:a16="http://schemas.microsoft.com/office/drawing/2014/main" id="{2BD6FD93-C83F-BB26-B80D-330C2DBCF922}"/>
                </a:ext>
              </a:extLst>
            </p:cNvPr>
            <p:cNvSpPr/>
            <p:nvPr userDrawn="1"/>
          </p:nvSpPr>
          <p:spPr>
            <a:xfrm>
              <a:off x="395536" y="4954586"/>
              <a:ext cx="4393010"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19 CuadroTexto">
            <a:extLst>
              <a:ext uri="{FF2B5EF4-FFF2-40B4-BE49-F238E27FC236}">
                <a16:creationId xmlns:a16="http://schemas.microsoft.com/office/drawing/2014/main" id="{AC176F04-0645-981F-A6F5-85BA86C95B07}"/>
              </a:ext>
            </a:extLst>
          </p:cNvPr>
          <p:cNvSpPr txBox="1">
            <a:spLocks noChangeArrowheads="1"/>
          </p:cNvSpPr>
          <p:nvPr userDrawn="1"/>
        </p:nvSpPr>
        <p:spPr bwMode="auto">
          <a:xfrm>
            <a:off x="511175" y="6026150"/>
            <a:ext cx="1611313"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erif" charset="0"/>
              <a:cs typeface="EHUSerif" charset="0"/>
            </a:endParaRPr>
          </a:p>
        </p:txBody>
      </p:sp>
      <p:pic>
        <p:nvPicPr>
          <p:cNvPr id="9" name="Picture 15">
            <a:extLst>
              <a:ext uri="{FF2B5EF4-FFF2-40B4-BE49-F238E27FC236}">
                <a16:creationId xmlns:a16="http://schemas.microsoft.com/office/drawing/2014/main" id="{F03F318C-EB8A-D595-DC73-29680F74BA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 Título"/>
          <p:cNvSpPr>
            <a:spLocks noGrp="1"/>
          </p:cNvSpPr>
          <p:nvPr>
            <p:ph type="ctrTitle"/>
          </p:nvPr>
        </p:nvSpPr>
        <p:spPr>
          <a:xfrm>
            <a:off x="467543" y="2068015"/>
            <a:ext cx="4824537" cy="2585121"/>
          </a:xfrm>
          <a:prstGeom prst="rect">
            <a:avLst/>
          </a:prstGeom>
        </p:spPr>
        <p:txBody>
          <a:bodyPr/>
          <a:lstStyle>
            <a:lvl1pPr algn="l">
              <a:lnSpc>
                <a:spcPts val="3800"/>
              </a:lnSpc>
              <a:defRPr sz="4000" b="1" baseline="0">
                <a:solidFill>
                  <a:srgbClr val="FF0000"/>
                </a:solidFill>
                <a:latin typeface="EHUSans"/>
                <a:cs typeface="EHUSans"/>
              </a:defRPr>
            </a:lvl1pPr>
          </a:lstStyle>
          <a:p>
            <a:r>
              <a:rPr lang="es-ES"/>
              <a:t>Haga clic para modificar el estilo de título del patrón</a:t>
            </a:r>
            <a:endParaRPr lang="en-US" dirty="0"/>
          </a:p>
        </p:txBody>
      </p:sp>
      <p:sp>
        <p:nvSpPr>
          <p:cNvPr id="19" name="2 Subtítulo"/>
          <p:cNvSpPr>
            <a:spLocks noGrp="1"/>
          </p:cNvSpPr>
          <p:nvPr>
            <p:ph type="subTitle" idx="1"/>
          </p:nvPr>
        </p:nvSpPr>
        <p:spPr>
          <a:xfrm>
            <a:off x="467544" y="4869161"/>
            <a:ext cx="4176464" cy="936104"/>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subtitle</a:t>
            </a:r>
            <a:r>
              <a:rPr lang="es-ES_tradnl" dirty="0"/>
              <a:t> </a:t>
            </a:r>
            <a:r>
              <a:rPr lang="es-ES_tradnl" dirty="0" err="1"/>
              <a:t>style</a:t>
            </a:r>
            <a:endParaRPr lang="en-US" dirty="0"/>
          </a:p>
        </p:txBody>
      </p:sp>
      <p:sp>
        <p:nvSpPr>
          <p:cNvPr id="10" name="3 Marcador de fecha">
            <a:extLst>
              <a:ext uri="{FF2B5EF4-FFF2-40B4-BE49-F238E27FC236}">
                <a16:creationId xmlns:a16="http://schemas.microsoft.com/office/drawing/2014/main" id="{E3EDE866-5F10-6C0B-E212-51DFC1B17D1B}"/>
              </a:ext>
            </a:extLst>
          </p:cNvPr>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43834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adilla Seccion 1">
    <p:spTree>
      <p:nvGrpSpPr>
        <p:cNvPr id="1" name=""/>
        <p:cNvGrpSpPr/>
        <p:nvPr/>
      </p:nvGrpSpPr>
      <p:grpSpPr>
        <a:xfrm>
          <a:off x="0" y="0"/>
          <a:ext cx="0" cy="0"/>
          <a:chOff x="0" y="0"/>
          <a:chExt cx="0" cy="0"/>
        </a:xfrm>
      </p:grpSpPr>
      <p:sp>
        <p:nvSpPr>
          <p:cNvPr id="4" name="7 Rectángulo">
            <a:extLst>
              <a:ext uri="{FF2B5EF4-FFF2-40B4-BE49-F238E27FC236}">
                <a16:creationId xmlns:a16="http://schemas.microsoft.com/office/drawing/2014/main" id="{0436E004-77DA-20B0-1044-63DF9AE27844}"/>
              </a:ext>
            </a:extLst>
          </p:cNvPr>
          <p:cNvSpPr/>
          <p:nvPr userDrawn="1"/>
        </p:nvSpPr>
        <p:spPr>
          <a:xfrm>
            <a:off x="-15875" y="-25400"/>
            <a:ext cx="9159875" cy="6883400"/>
          </a:xfrm>
          <a:prstGeom prst="rect">
            <a:avLst/>
          </a:prstGeom>
          <a:solidFill>
            <a:srgbClr val="BCB6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9 Rectángulo">
            <a:extLst>
              <a:ext uri="{FF2B5EF4-FFF2-40B4-BE49-F238E27FC236}">
                <a16:creationId xmlns:a16="http://schemas.microsoft.com/office/drawing/2014/main" id="{727A4903-7D52-6D7D-CB26-391F90F21FFB}"/>
              </a:ext>
            </a:extLst>
          </p:cNvPr>
          <p:cNvSpPr/>
          <p:nvPr userDrawn="1"/>
        </p:nvSpPr>
        <p:spPr>
          <a:xfrm>
            <a:off x="369888" y="1903413"/>
            <a:ext cx="3625850" cy="94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0 Rectángulo">
            <a:extLst>
              <a:ext uri="{FF2B5EF4-FFF2-40B4-BE49-F238E27FC236}">
                <a16:creationId xmlns:a16="http://schemas.microsoft.com/office/drawing/2014/main" id="{71B07B65-C19B-21B9-FB84-AF887E57FD92}"/>
              </a:ext>
            </a:extLst>
          </p:cNvPr>
          <p:cNvSpPr/>
          <p:nvPr userDrawn="1"/>
        </p:nvSpPr>
        <p:spPr>
          <a:xfrm>
            <a:off x="441325" y="2695575"/>
            <a:ext cx="3843338"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1 Rectángulo">
            <a:extLst>
              <a:ext uri="{FF2B5EF4-FFF2-40B4-BE49-F238E27FC236}">
                <a16:creationId xmlns:a16="http://schemas.microsoft.com/office/drawing/2014/main" id="{6F962346-51C0-9CEB-2480-EE0C234026A1}"/>
              </a:ext>
            </a:extLst>
          </p:cNvPr>
          <p:cNvSpPr/>
          <p:nvPr userDrawn="1"/>
        </p:nvSpPr>
        <p:spPr>
          <a:xfrm>
            <a:off x="358775" y="2997200"/>
            <a:ext cx="4198938" cy="158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2 Rectángulo">
            <a:extLst>
              <a:ext uri="{FF2B5EF4-FFF2-40B4-BE49-F238E27FC236}">
                <a16:creationId xmlns:a16="http://schemas.microsoft.com/office/drawing/2014/main" id="{55502C4A-AA42-9374-7925-B69F9F725CDD}"/>
              </a:ext>
            </a:extLst>
          </p:cNvPr>
          <p:cNvSpPr/>
          <p:nvPr userDrawn="1"/>
        </p:nvSpPr>
        <p:spPr>
          <a:xfrm>
            <a:off x="369888" y="4365625"/>
            <a:ext cx="3625850" cy="100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ctrTitle"/>
          </p:nvPr>
        </p:nvSpPr>
        <p:spPr>
          <a:xfrm>
            <a:off x="390575" y="2132856"/>
            <a:ext cx="3749377" cy="2232249"/>
          </a:xfrm>
          <a:prstGeom prst="rect">
            <a:avLst/>
          </a:prstGeom>
        </p:spPr>
        <p:txBody>
          <a:bodyPr>
            <a:noAutofit/>
          </a:bodyPr>
          <a:lstStyle>
            <a:lvl1pPr algn="l" defTabSz="914400" rtl="0" eaLnBrk="1" latinLnBrk="0" hangingPunct="1">
              <a:spcBef>
                <a:spcPct val="0"/>
              </a:spcBef>
              <a:buNone/>
              <a:defRPr lang="en-US" sz="4000" b="1" kern="1200" baseline="0" dirty="0">
                <a:solidFill>
                  <a:srgbClr val="5A519A"/>
                </a:solidFill>
                <a:latin typeface="EHUSans"/>
                <a:ea typeface="+mj-ea"/>
                <a:cs typeface="+mj-cs"/>
              </a:defRPr>
            </a:lvl1pPr>
          </a:lstStyle>
          <a:p>
            <a:r>
              <a:rPr lang="es-ES_tradnl"/>
              <a:t>Click to edit Master title style</a:t>
            </a:r>
            <a:endParaRPr lang="en-US" dirty="0"/>
          </a:p>
        </p:txBody>
      </p:sp>
      <p:sp>
        <p:nvSpPr>
          <p:cNvPr id="3" name="2 Subtítulo"/>
          <p:cNvSpPr>
            <a:spLocks noGrp="1"/>
          </p:cNvSpPr>
          <p:nvPr>
            <p:ph type="subTitle" idx="1"/>
          </p:nvPr>
        </p:nvSpPr>
        <p:spPr>
          <a:xfrm>
            <a:off x="505414" y="4365105"/>
            <a:ext cx="3274498" cy="1038219"/>
          </a:xfrm>
          <a:prstGeom prst="rect">
            <a:avLst/>
          </a:prstGeom>
        </p:spPr>
        <p:txBody>
          <a:bodyPr>
            <a:noAutofit/>
          </a:bodyPr>
          <a:lstStyle>
            <a:lvl1pPr marL="0" indent="0" algn="l">
              <a:lnSpc>
                <a:spcPts val="2000"/>
              </a:lnSpc>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7" name="2 Marcador de texto"/>
          <p:cNvSpPr>
            <a:spLocks noGrp="1"/>
          </p:cNvSpPr>
          <p:nvPr>
            <p:ph type="body" idx="10"/>
          </p:nvPr>
        </p:nvSpPr>
        <p:spPr>
          <a:xfrm>
            <a:off x="467544" y="320698"/>
            <a:ext cx="936104" cy="371998"/>
          </a:xfrm>
          <a:prstGeom prst="rect">
            <a:avLst/>
          </a:prstGeom>
          <a:solidFill>
            <a:schemeClr val="bg1"/>
          </a:solidFill>
        </p:spPr>
        <p:txBody>
          <a:bodyPr lIns="72000" tIns="108000" rIns="72000" bIns="108000" anchor="ctr">
            <a:spAutoFit/>
          </a:bodyPr>
          <a:lstStyle>
            <a:lvl1pPr marL="0" indent="0">
              <a:buNone/>
              <a:defRPr sz="1000" b="1"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15" name="2 Marcador de texto"/>
          <p:cNvSpPr>
            <a:spLocks noGrp="1"/>
          </p:cNvSpPr>
          <p:nvPr>
            <p:ph type="body" idx="11"/>
          </p:nvPr>
        </p:nvSpPr>
        <p:spPr>
          <a:xfrm>
            <a:off x="1403648" y="320698"/>
            <a:ext cx="2740100" cy="371998"/>
          </a:xfrm>
          <a:prstGeom prst="rect">
            <a:avLst/>
          </a:prstGeom>
          <a:solidFill>
            <a:schemeClr val="bg1"/>
          </a:solidFill>
        </p:spPr>
        <p:txBody>
          <a:bodyPr wrap="none" lIns="36000" tIns="108000" rIns="36000" bIns="108000" anchor="ctr">
            <a:spAutoFit/>
          </a:bodyPr>
          <a:lstStyle>
            <a:lvl1pPr marL="0" indent="0">
              <a:buNone/>
              <a:defRPr sz="1000" b="0"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Tree>
    <p:extLst>
      <p:ext uri="{BB962C8B-B14F-4D97-AF65-F5344CB8AC3E}">
        <p14:creationId xmlns:p14="http://schemas.microsoft.com/office/powerpoint/2010/main" val="2533012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adilla Seccion 2">
    <p:spTree>
      <p:nvGrpSpPr>
        <p:cNvPr id="1" name=""/>
        <p:cNvGrpSpPr/>
        <p:nvPr/>
      </p:nvGrpSpPr>
      <p:grpSpPr>
        <a:xfrm>
          <a:off x="0" y="0"/>
          <a:ext cx="0" cy="0"/>
          <a:chOff x="0" y="0"/>
          <a:chExt cx="0" cy="0"/>
        </a:xfrm>
      </p:grpSpPr>
      <p:sp>
        <p:nvSpPr>
          <p:cNvPr id="4" name="7 Rectángulo">
            <a:extLst>
              <a:ext uri="{FF2B5EF4-FFF2-40B4-BE49-F238E27FC236}">
                <a16:creationId xmlns:a16="http://schemas.microsoft.com/office/drawing/2014/main" id="{0840A14D-B182-FCAE-66EE-A3EBA398FE5C}"/>
              </a:ext>
            </a:extLst>
          </p:cNvPr>
          <p:cNvSpPr/>
          <p:nvPr userDrawn="1"/>
        </p:nvSpPr>
        <p:spPr>
          <a:xfrm>
            <a:off x="0" y="0"/>
            <a:ext cx="9161463" cy="6858000"/>
          </a:xfrm>
          <a:prstGeom prst="rect">
            <a:avLst/>
          </a:prstGeom>
          <a:solidFill>
            <a:srgbClr val="F7BB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8 Rectángulo">
            <a:extLst>
              <a:ext uri="{FF2B5EF4-FFF2-40B4-BE49-F238E27FC236}">
                <a16:creationId xmlns:a16="http://schemas.microsoft.com/office/drawing/2014/main" id="{71997A24-2460-9352-AA36-DB834BDDFC11}"/>
              </a:ext>
            </a:extLst>
          </p:cNvPr>
          <p:cNvSpPr/>
          <p:nvPr userDrawn="1"/>
        </p:nvSpPr>
        <p:spPr>
          <a:xfrm>
            <a:off x="466725" y="333375"/>
            <a:ext cx="37449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9 Rectángulo">
            <a:extLst>
              <a:ext uri="{FF2B5EF4-FFF2-40B4-BE49-F238E27FC236}">
                <a16:creationId xmlns:a16="http://schemas.microsoft.com/office/drawing/2014/main" id="{DE68871D-CA7A-A38F-9222-DD29EA392CA4}"/>
              </a:ext>
            </a:extLst>
          </p:cNvPr>
          <p:cNvSpPr/>
          <p:nvPr userDrawn="1"/>
        </p:nvSpPr>
        <p:spPr>
          <a:xfrm>
            <a:off x="369888" y="1903413"/>
            <a:ext cx="5138737" cy="935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CAB37944-1F2A-DC26-6BA7-F98DDE408F4A}"/>
              </a:ext>
            </a:extLst>
          </p:cNvPr>
          <p:cNvSpPr/>
          <p:nvPr userDrawn="1"/>
        </p:nvSpPr>
        <p:spPr>
          <a:xfrm>
            <a:off x="441325" y="2695575"/>
            <a:ext cx="48514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1 Rectángulo">
            <a:extLst>
              <a:ext uri="{FF2B5EF4-FFF2-40B4-BE49-F238E27FC236}">
                <a16:creationId xmlns:a16="http://schemas.microsoft.com/office/drawing/2014/main" id="{D26436D4-4070-FCD6-7438-3E59AD1908B2}"/>
              </a:ext>
            </a:extLst>
          </p:cNvPr>
          <p:cNvSpPr/>
          <p:nvPr userDrawn="1"/>
        </p:nvSpPr>
        <p:spPr>
          <a:xfrm>
            <a:off x="369888" y="3748088"/>
            <a:ext cx="4392612" cy="11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2 Rectángulo">
            <a:extLst>
              <a:ext uri="{FF2B5EF4-FFF2-40B4-BE49-F238E27FC236}">
                <a16:creationId xmlns:a16="http://schemas.microsoft.com/office/drawing/2014/main" id="{051EE08A-5799-1CD2-0F63-68EF38D95362}"/>
              </a:ext>
            </a:extLst>
          </p:cNvPr>
          <p:cNvSpPr/>
          <p:nvPr userDrawn="1"/>
        </p:nvSpPr>
        <p:spPr>
          <a:xfrm>
            <a:off x="369888" y="4392613"/>
            <a:ext cx="4692650" cy="177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ctrTitle"/>
          </p:nvPr>
        </p:nvSpPr>
        <p:spPr>
          <a:xfrm>
            <a:off x="467543" y="2068015"/>
            <a:ext cx="4896545" cy="2945161"/>
          </a:xfrm>
          <a:prstGeom prst="rect">
            <a:avLst/>
          </a:prstGeom>
        </p:spPr>
        <p:txBody>
          <a:bodyPr>
            <a:noAutofit/>
          </a:bodyPr>
          <a:lstStyle>
            <a:lvl1pPr algn="l" defTabSz="914400" rtl="0" eaLnBrk="1" latinLnBrk="0" hangingPunct="1">
              <a:spcBef>
                <a:spcPct val="0"/>
              </a:spcBef>
              <a:buNone/>
              <a:defRPr lang="en-US" sz="4000" b="1" kern="1200" baseline="0" dirty="0">
                <a:solidFill>
                  <a:srgbClr val="E63A4D"/>
                </a:solidFill>
                <a:latin typeface="EHUSans"/>
                <a:ea typeface="+mj-ea"/>
                <a:cs typeface="+mj-cs"/>
              </a:defRPr>
            </a:lvl1pPr>
          </a:lstStyle>
          <a:p>
            <a:r>
              <a:rPr lang="es-ES_tradnl"/>
              <a:t>Click to edit Master title style</a:t>
            </a:r>
            <a:endParaRPr lang="en-US" dirty="0"/>
          </a:p>
        </p:txBody>
      </p:sp>
      <p:sp>
        <p:nvSpPr>
          <p:cNvPr id="3" name="2 Subtítulo"/>
          <p:cNvSpPr>
            <a:spLocks noGrp="1"/>
          </p:cNvSpPr>
          <p:nvPr>
            <p:ph type="subTitle" idx="1"/>
          </p:nvPr>
        </p:nvSpPr>
        <p:spPr>
          <a:xfrm>
            <a:off x="467544" y="5127085"/>
            <a:ext cx="4320480" cy="1038219"/>
          </a:xfrm>
          <a:prstGeom prst="rect">
            <a:avLst/>
          </a:prstGeom>
        </p:spPr>
        <p:txBody>
          <a:bodyPr>
            <a:noAutofit/>
          </a:bodyPr>
          <a:lstStyle>
            <a:lvl1pPr marL="0" indent="0" algn="l">
              <a:lnSpc>
                <a:spcPts val="2000"/>
              </a:lnSpc>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5" name="2 Marcador de texto"/>
          <p:cNvSpPr>
            <a:spLocks noGrp="1"/>
          </p:cNvSpPr>
          <p:nvPr>
            <p:ph type="body" idx="11"/>
          </p:nvPr>
        </p:nvSpPr>
        <p:spPr>
          <a:xfrm>
            <a:off x="1259632" y="260648"/>
            <a:ext cx="2952328" cy="359818"/>
          </a:xfrm>
          <a:prstGeom prst="rect">
            <a:avLst/>
          </a:prstGeom>
        </p:spPr>
        <p:txBody>
          <a:bodyPr anchor="b">
            <a:normAutofit/>
          </a:bodyPr>
          <a:lstStyle>
            <a:lvl1pPr marL="0" indent="0">
              <a:buNone/>
              <a:defRPr sz="1000" b="0"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17" name="2 Marcador de texto"/>
          <p:cNvSpPr>
            <a:spLocks noGrp="1"/>
          </p:cNvSpPr>
          <p:nvPr>
            <p:ph type="body" idx="10"/>
          </p:nvPr>
        </p:nvSpPr>
        <p:spPr>
          <a:xfrm>
            <a:off x="539552" y="260648"/>
            <a:ext cx="936104" cy="359818"/>
          </a:xfrm>
          <a:prstGeom prst="rect">
            <a:avLst/>
          </a:prstGeom>
        </p:spPr>
        <p:txBody>
          <a:bodyPr anchor="b">
            <a:normAutofit/>
          </a:bodyPr>
          <a:lstStyle>
            <a:lvl1pPr marL="0" indent="0">
              <a:buNone/>
              <a:defRPr sz="1000" b="1"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val="2878610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ortadilla Seccion 2">
    <p:spTree>
      <p:nvGrpSpPr>
        <p:cNvPr id="1" name=""/>
        <p:cNvGrpSpPr/>
        <p:nvPr/>
      </p:nvGrpSpPr>
      <p:grpSpPr>
        <a:xfrm>
          <a:off x="0" y="0"/>
          <a:ext cx="0" cy="0"/>
          <a:chOff x="0" y="0"/>
          <a:chExt cx="0" cy="0"/>
        </a:xfrm>
      </p:grpSpPr>
      <p:sp>
        <p:nvSpPr>
          <p:cNvPr id="4" name="7 Rectángulo">
            <a:extLst>
              <a:ext uri="{FF2B5EF4-FFF2-40B4-BE49-F238E27FC236}">
                <a16:creationId xmlns:a16="http://schemas.microsoft.com/office/drawing/2014/main" id="{0E4B5A28-7ED8-4BBA-6868-8BB836DD8D9A}"/>
              </a:ext>
            </a:extLst>
          </p:cNvPr>
          <p:cNvSpPr/>
          <p:nvPr userDrawn="1"/>
        </p:nvSpPr>
        <p:spPr>
          <a:xfrm>
            <a:off x="0" y="0"/>
            <a:ext cx="9161463" cy="6858000"/>
          </a:xfrm>
          <a:prstGeom prst="rect">
            <a:avLst/>
          </a:prstGeom>
          <a:solidFill>
            <a:srgbClr val="ADDB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8 Rectángulo">
            <a:extLst>
              <a:ext uri="{FF2B5EF4-FFF2-40B4-BE49-F238E27FC236}">
                <a16:creationId xmlns:a16="http://schemas.microsoft.com/office/drawing/2014/main" id="{EA7157FD-A930-18B6-0C64-C1E4681FE246}"/>
              </a:ext>
            </a:extLst>
          </p:cNvPr>
          <p:cNvSpPr/>
          <p:nvPr userDrawn="1"/>
        </p:nvSpPr>
        <p:spPr>
          <a:xfrm>
            <a:off x="466725" y="333375"/>
            <a:ext cx="37449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9 Rectángulo">
            <a:extLst>
              <a:ext uri="{FF2B5EF4-FFF2-40B4-BE49-F238E27FC236}">
                <a16:creationId xmlns:a16="http://schemas.microsoft.com/office/drawing/2014/main" id="{AE9F9E3E-C7A5-F47B-BF74-DACD689B5234}"/>
              </a:ext>
            </a:extLst>
          </p:cNvPr>
          <p:cNvSpPr/>
          <p:nvPr userDrawn="1"/>
        </p:nvSpPr>
        <p:spPr>
          <a:xfrm>
            <a:off x="369888" y="1903413"/>
            <a:ext cx="5138737" cy="935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7A6EE370-AF0C-433D-DB20-FBC085568DD7}"/>
              </a:ext>
            </a:extLst>
          </p:cNvPr>
          <p:cNvSpPr/>
          <p:nvPr userDrawn="1"/>
        </p:nvSpPr>
        <p:spPr>
          <a:xfrm>
            <a:off x="441325" y="2695575"/>
            <a:ext cx="48514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1 Rectángulo">
            <a:extLst>
              <a:ext uri="{FF2B5EF4-FFF2-40B4-BE49-F238E27FC236}">
                <a16:creationId xmlns:a16="http://schemas.microsoft.com/office/drawing/2014/main" id="{E7BF76B4-2639-693B-33B7-E860756E1EA5}"/>
              </a:ext>
            </a:extLst>
          </p:cNvPr>
          <p:cNvSpPr/>
          <p:nvPr userDrawn="1"/>
        </p:nvSpPr>
        <p:spPr>
          <a:xfrm>
            <a:off x="369888" y="3748088"/>
            <a:ext cx="4392612" cy="117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2 Rectángulo">
            <a:extLst>
              <a:ext uri="{FF2B5EF4-FFF2-40B4-BE49-F238E27FC236}">
                <a16:creationId xmlns:a16="http://schemas.microsoft.com/office/drawing/2014/main" id="{2F148364-7782-25BE-A596-16DC6F4F5B25}"/>
              </a:ext>
            </a:extLst>
          </p:cNvPr>
          <p:cNvSpPr/>
          <p:nvPr userDrawn="1"/>
        </p:nvSpPr>
        <p:spPr>
          <a:xfrm>
            <a:off x="369888" y="4392613"/>
            <a:ext cx="4692650" cy="177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ctrTitle"/>
          </p:nvPr>
        </p:nvSpPr>
        <p:spPr>
          <a:xfrm>
            <a:off x="467543" y="2068015"/>
            <a:ext cx="4896545" cy="2945161"/>
          </a:xfrm>
          <a:prstGeom prst="rect">
            <a:avLst/>
          </a:prstGeom>
        </p:spPr>
        <p:txBody>
          <a:bodyPr>
            <a:noAutofit/>
          </a:bodyPr>
          <a:lstStyle>
            <a:lvl1pPr algn="l" defTabSz="914400" rtl="0" eaLnBrk="1" latinLnBrk="0" hangingPunct="1">
              <a:spcBef>
                <a:spcPct val="0"/>
              </a:spcBef>
              <a:buNone/>
              <a:defRPr lang="en-US" sz="4000" b="1" kern="1200" baseline="0" dirty="0">
                <a:solidFill>
                  <a:srgbClr val="7ABC32"/>
                </a:solidFill>
                <a:latin typeface="EHUSans"/>
                <a:ea typeface="+mj-ea"/>
                <a:cs typeface="+mj-cs"/>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title</a:t>
            </a:r>
            <a:r>
              <a:rPr lang="es-ES_tradnl" dirty="0"/>
              <a:t> </a:t>
            </a:r>
            <a:r>
              <a:rPr lang="es-ES_tradnl" dirty="0" err="1"/>
              <a:t>style</a:t>
            </a:r>
            <a:endParaRPr lang="en-US" dirty="0"/>
          </a:p>
        </p:txBody>
      </p:sp>
      <p:sp>
        <p:nvSpPr>
          <p:cNvPr id="3" name="2 Subtítulo"/>
          <p:cNvSpPr>
            <a:spLocks noGrp="1"/>
          </p:cNvSpPr>
          <p:nvPr>
            <p:ph type="subTitle" idx="1"/>
          </p:nvPr>
        </p:nvSpPr>
        <p:spPr>
          <a:xfrm>
            <a:off x="467544" y="5127085"/>
            <a:ext cx="4320480" cy="1038219"/>
          </a:xfrm>
          <a:prstGeom prst="rect">
            <a:avLst/>
          </a:prstGeom>
        </p:spPr>
        <p:txBody>
          <a:bodyPr>
            <a:noAutofit/>
          </a:bodyPr>
          <a:lstStyle>
            <a:lvl1pPr marL="0" indent="0" algn="l">
              <a:lnSpc>
                <a:spcPts val="2000"/>
              </a:lnSpc>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5" name="2 Marcador de texto"/>
          <p:cNvSpPr>
            <a:spLocks noGrp="1"/>
          </p:cNvSpPr>
          <p:nvPr>
            <p:ph type="body" idx="11"/>
          </p:nvPr>
        </p:nvSpPr>
        <p:spPr>
          <a:xfrm>
            <a:off x="1259632" y="260648"/>
            <a:ext cx="2952328" cy="359818"/>
          </a:xfrm>
          <a:prstGeom prst="rect">
            <a:avLst/>
          </a:prstGeom>
        </p:spPr>
        <p:txBody>
          <a:bodyPr anchor="b">
            <a:normAutofit/>
          </a:bodyPr>
          <a:lstStyle>
            <a:lvl1pPr marL="0" indent="0">
              <a:buNone/>
              <a:defRPr sz="1000" b="0"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17" name="2 Marcador de texto"/>
          <p:cNvSpPr>
            <a:spLocks noGrp="1"/>
          </p:cNvSpPr>
          <p:nvPr>
            <p:ph type="body" idx="10"/>
          </p:nvPr>
        </p:nvSpPr>
        <p:spPr>
          <a:xfrm>
            <a:off x="539552" y="260648"/>
            <a:ext cx="936104" cy="359818"/>
          </a:xfrm>
          <a:prstGeom prst="rect">
            <a:avLst/>
          </a:prstGeom>
        </p:spPr>
        <p:txBody>
          <a:bodyPr anchor="b">
            <a:normAutofit/>
          </a:bodyPr>
          <a:lstStyle>
            <a:lvl1pPr marL="0" indent="0">
              <a:buNone/>
              <a:defRPr sz="1000" b="1"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val="923773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adilla Seccion 3">
    <p:spTree>
      <p:nvGrpSpPr>
        <p:cNvPr id="1" name=""/>
        <p:cNvGrpSpPr/>
        <p:nvPr/>
      </p:nvGrpSpPr>
      <p:grpSpPr>
        <a:xfrm>
          <a:off x="0" y="0"/>
          <a:ext cx="0" cy="0"/>
          <a:chOff x="0" y="0"/>
          <a:chExt cx="0" cy="0"/>
        </a:xfrm>
      </p:grpSpPr>
      <p:sp>
        <p:nvSpPr>
          <p:cNvPr id="4" name="7 Rectángulo">
            <a:extLst>
              <a:ext uri="{FF2B5EF4-FFF2-40B4-BE49-F238E27FC236}">
                <a16:creationId xmlns:a16="http://schemas.microsoft.com/office/drawing/2014/main" id="{4039FB22-665C-10B0-7459-FB31A3CB4C5A}"/>
              </a:ext>
            </a:extLst>
          </p:cNvPr>
          <p:cNvSpPr/>
          <p:nvPr userDrawn="1"/>
        </p:nvSpPr>
        <p:spPr>
          <a:xfrm>
            <a:off x="-23813" y="0"/>
            <a:ext cx="9167813" cy="6858000"/>
          </a:xfrm>
          <a:prstGeom prst="rect">
            <a:avLst/>
          </a:prstGeom>
          <a:solidFill>
            <a:srgbClr val="A4D9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8 Rectángulo">
            <a:extLst>
              <a:ext uri="{FF2B5EF4-FFF2-40B4-BE49-F238E27FC236}">
                <a16:creationId xmlns:a16="http://schemas.microsoft.com/office/drawing/2014/main" id="{E1900E88-D307-E31F-AB53-E215780F222D}"/>
              </a:ext>
            </a:extLst>
          </p:cNvPr>
          <p:cNvSpPr/>
          <p:nvPr userDrawn="1"/>
        </p:nvSpPr>
        <p:spPr>
          <a:xfrm>
            <a:off x="466725" y="333375"/>
            <a:ext cx="3744913"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9 Rectángulo">
            <a:extLst>
              <a:ext uri="{FF2B5EF4-FFF2-40B4-BE49-F238E27FC236}">
                <a16:creationId xmlns:a16="http://schemas.microsoft.com/office/drawing/2014/main" id="{BBA430AC-A810-4732-CBD5-AA0A35B182DC}"/>
              </a:ext>
            </a:extLst>
          </p:cNvPr>
          <p:cNvSpPr/>
          <p:nvPr userDrawn="1"/>
        </p:nvSpPr>
        <p:spPr>
          <a:xfrm>
            <a:off x="369888" y="1903413"/>
            <a:ext cx="5641975" cy="935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0 Rectángulo">
            <a:extLst>
              <a:ext uri="{FF2B5EF4-FFF2-40B4-BE49-F238E27FC236}">
                <a16:creationId xmlns:a16="http://schemas.microsoft.com/office/drawing/2014/main" id="{D096C13C-871F-B2AA-6628-032A0F16E320}"/>
              </a:ext>
            </a:extLst>
          </p:cNvPr>
          <p:cNvSpPr/>
          <p:nvPr userDrawn="1"/>
        </p:nvSpPr>
        <p:spPr>
          <a:xfrm>
            <a:off x="441325" y="2695575"/>
            <a:ext cx="5715000" cy="1052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11 Rectángulo">
            <a:extLst>
              <a:ext uri="{FF2B5EF4-FFF2-40B4-BE49-F238E27FC236}">
                <a16:creationId xmlns:a16="http://schemas.microsoft.com/office/drawing/2014/main" id="{83FB053D-26F9-656C-252C-30456E808795}"/>
              </a:ext>
            </a:extLst>
          </p:cNvPr>
          <p:cNvSpPr/>
          <p:nvPr userDrawn="1"/>
        </p:nvSpPr>
        <p:spPr>
          <a:xfrm>
            <a:off x="369888" y="2997200"/>
            <a:ext cx="6218237" cy="193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12 Rectángulo">
            <a:extLst>
              <a:ext uri="{FF2B5EF4-FFF2-40B4-BE49-F238E27FC236}">
                <a16:creationId xmlns:a16="http://schemas.microsoft.com/office/drawing/2014/main" id="{523E2E2E-A9F3-3B98-EA11-496AF5B92239}"/>
              </a:ext>
            </a:extLst>
          </p:cNvPr>
          <p:cNvSpPr/>
          <p:nvPr userDrawn="1"/>
        </p:nvSpPr>
        <p:spPr>
          <a:xfrm>
            <a:off x="369888" y="4868863"/>
            <a:ext cx="3770312" cy="149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1 Título"/>
          <p:cNvSpPr>
            <a:spLocks noGrp="1"/>
          </p:cNvSpPr>
          <p:nvPr>
            <p:ph type="ctrTitle"/>
          </p:nvPr>
        </p:nvSpPr>
        <p:spPr>
          <a:xfrm>
            <a:off x="503926" y="1996007"/>
            <a:ext cx="5040561" cy="2873153"/>
          </a:xfrm>
          <a:prstGeom prst="rect">
            <a:avLst/>
          </a:prstGeom>
        </p:spPr>
        <p:txBody>
          <a:bodyPr>
            <a:noAutofit/>
          </a:bodyPr>
          <a:lstStyle>
            <a:lvl1pPr algn="l" defTabSz="914400" rtl="0" eaLnBrk="1" latinLnBrk="0" hangingPunct="1">
              <a:spcBef>
                <a:spcPct val="0"/>
              </a:spcBef>
              <a:buNone/>
              <a:defRPr lang="en-US" sz="4000" b="1" kern="1200" baseline="0" dirty="0">
                <a:solidFill>
                  <a:srgbClr val="21A1BC"/>
                </a:solidFill>
                <a:latin typeface="EHUSans"/>
                <a:ea typeface="+mj-ea"/>
                <a:cs typeface="+mj-cs"/>
              </a:defRPr>
            </a:lvl1pPr>
          </a:lstStyle>
          <a:p>
            <a:r>
              <a:rPr lang="es-ES_tradnl"/>
              <a:t>Click to edit Master title style</a:t>
            </a:r>
            <a:endParaRPr lang="en-US" dirty="0"/>
          </a:p>
        </p:txBody>
      </p:sp>
      <p:sp>
        <p:nvSpPr>
          <p:cNvPr id="3" name="2 Subtítulo"/>
          <p:cNvSpPr>
            <a:spLocks noGrp="1"/>
          </p:cNvSpPr>
          <p:nvPr>
            <p:ph type="subTitle" idx="1"/>
          </p:nvPr>
        </p:nvSpPr>
        <p:spPr>
          <a:xfrm>
            <a:off x="467544" y="5055077"/>
            <a:ext cx="3600400" cy="1038219"/>
          </a:xfrm>
          <a:prstGeom prst="rect">
            <a:avLst/>
          </a:prstGeom>
        </p:spPr>
        <p:txBody>
          <a:bodyPr>
            <a:noAutofit/>
          </a:bodyPr>
          <a:lstStyle>
            <a:lvl1pPr marL="0" indent="0" algn="l">
              <a:lnSpc>
                <a:spcPts val="2000"/>
              </a:lnSpc>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5" name="2 Marcador de texto"/>
          <p:cNvSpPr>
            <a:spLocks noGrp="1"/>
          </p:cNvSpPr>
          <p:nvPr>
            <p:ph type="body" idx="11"/>
          </p:nvPr>
        </p:nvSpPr>
        <p:spPr>
          <a:xfrm>
            <a:off x="1259632" y="260648"/>
            <a:ext cx="2952328" cy="359818"/>
          </a:xfrm>
          <a:prstGeom prst="rect">
            <a:avLst/>
          </a:prstGeom>
        </p:spPr>
        <p:txBody>
          <a:bodyPr anchor="b">
            <a:normAutofit/>
          </a:bodyPr>
          <a:lstStyle>
            <a:lvl1pPr marL="0" indent="0">
              <a:buNone/>
              <a:defRPr sz="1000" b="0"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17" name="2 Marcador de texto"/>
          <p:cNvSpPr>
            <a:spLocks noGrp="1"/>
          </p:cNvSpPr>
          <p:nvPr>
            <p:ph type="body" idx="10"/>
          </p:nvPr>
        </p:nvSpPr>
        <p:spPr>
          <a:xfrm>
            <a:off x="539552" y="260648"/>
            <a:ext cx="936104" cy="359818"/>
          </a:xfrm>
          <a:prstGeom prst="rect">
            <a:avLst/>
          </a:prstGeom>
        </p:spPr>
        <p:txBody>
          <a:bodyPr anchor="b">
            <a:normAutofit/>
          </a:bodyPr>
          <a:lstStyle>
            <a:lvl1pPr marL="0" indent="0">
              <a:buNone/>
              <a:defRPr sz="1000" b="1" baseline="0">
                <a:solidFill>
                  <a:schemeClr val="tx1"/>
                </a:solidFill>
                <a:latin typeface="EHU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Tree>
    <p:extLst>
      <p:ext uri="{BB962C8B-B14F-4D97-AF65-F5344CB8AC3E}">
        <p14:creationId xmlns:p14="http://schemas.microsoft.com/office/powerpoint/2010/main" val="95109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ulo + Subtitulo +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79300"/>
            <a:ext cx="8229600" cy="2405684"/>
          </a:xfrm>
        </p:spPr>
        <p:txBody>
          <a:bodyPr/>
          <a:lstStyle>
            <a:lvl1pPr>
              <a:defRPr>
                <a:solidFill>
                  <a:srgbClr val="5A519A"/>
                </a:solidFill>
              </a:defRPr>
            </a:lvl1pPr>
          </a:lstStyle>
          <a:p>
            <a:r>
              <a:rPr lang="es-ES_tradnl"/>
              <a:t>Click to edit Master title style</a:t>
            </a:r>
            <a:endParaRPr lang="en-US" dirty="0"/>
          </a:p>
        </p:txBody>
      </p:sp>
      <p:sp>
        <p:nvSpPr>
          <p:cNvPr id="3" name="2 Marcador de contenido"/>
          <p:cNvSpPr>
            <a:spLocks noGrp="1"/>
          </p:cNvSpPr>
          <p:nvPr>
            <p:ph idx="1"/>
          </p:nvPr>
        </p:nvSpPr>
        <p:spPr>
          <a:xfrm>
            <a:off x="457200" y="3501008"/>
            <a:ext cx="8229600" cy="1008112"/>
          </a:xfrm>
        </p:spPr>
        <p:txBody>
          <a:bodyPr/>
          <a:lstStyle>
            <a:lvl1pPr>
              <a:lnSpc>
                <a:spcPts val="1800"/>
              </a:lnSpc>
              <a:defRPr/>
            </a:lvl1pPr>
            <a:lvl2pPr>
              <a:lnSpc>
                <a:spcPts val="1800"/>
              </a:lnSpc>
              <a:defRPr/>
            </a:lvl2pPr>
            <a:lvl3pPr>
              <a:lnSpc>
                <a:spcPts val="1800"/>
              </a:lnSpc>
              <a:defRPr/>
            </a:lvl3pPr>
            <a:lvl4pPr>
              <a:lnSpc>
                <a:spcPts val="1800"/>
              </a:lnSpc>
              <a:defRPr/>
            </a:lvl4pPr>
          </a:lstStyle>
          <a:p>
            <a:pPr lvl="0"/>
            <a:r>
              <a:rPr lang="es-ES_tradnl"/>
              <a:t>Click to edit Master text styles</a:t>
            </a:r>
          </a:p>
          <a:p>
            <a:pPr lvl="1"/>
            <a:r>
              <a:rPr lang="es-ES_tradnl"/>
              <a:t>Second level</a:t>
            </a:r>
          </a:p>
          <a:p>
            <a:pPr lvl="2"/>
            <a:r>
              <a:rPr lang="es-ES_tradnl"/>
              <a:t>Third level</a:t>
            </a:r>
          </a:p>
          <a:p>
            <a:pPr lvl="3"/>
            <a:r>
              <a:rPr lang="es-ES_tradnl"/>
              <a:t>Fourth level</a:t>
            </a:r>
          </a:p>
        </p:txBody>
      </p:sp>
      <p:sp>
        <p:nvSpPr>
          <p:cNvPr id="8" name="7 Marcador de texto"/>
          <p:cNvSpPr>
            <a:spLocks noGrp="1"/>
          </p:cNvSpPr>
          <p:nvPr>
            <p:ph type="body" sz="quarter" idx="13"/>
          </p:nvPr>
        </p:nvSpPr>
        <p:spPr>
          <a:xfrm>
            <a:off x="468313" y="4725144"/>
            <a:ext cx="8207375" cy="1656606"/>
          </a:xfrm>
        </p:spPr>
        <p:txBody>
          <a:bodyPr>
            <a:noAutofit/>
          </a:bodyPr>
          <a:lstStyle>
            <a:lvl1pPr marL="201613" indent="-201613">
              <a:buFont typeface="Arial" pitchFamily="34" charset="0"/>
              <a:buChar char="•"/>
              <a:defRPr sz="13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4" name="4 Marcador de pie de página">
            <a:extLst>
              <a:ext uri="{FF2B5EF4-FFF2-40B4-BE49-F238E27FC236}">
                <a16:creationId xmlns:a16="http://schemas.microsoft.com/office/drawing/2014/main" id="{690C2FFB-A344-A7F5-65EC-F416BBDBBD8E}"/>
              </a:ext>
            </a:extLst>
          </p:cNvPr>
          <p:cNvSpPr>
            <a:spLocks noGrp="1"/>
          </p:cNvSpPr>
          <p:nvPr>
            <p:ph type="ftr" sz="quarter" idx="14"/>
          </p:nvPr>
        </p:nvSpPr>
        <p:spPr/>
        <p:txBody>
          <a:bodyPr/>
          <a:lstStyle>
            <a:lvl1pPr>
              <a:defRPr/>
            </a:lvl1pPr>
          </a:lstStyle>
          <a:p>
            <a:pPr>
              <a:defRPr/>
            </a:pPr>
            <a:endParaRPr lang="en-US"/>
          </a:p>
        </p:txBody>
      </p:sp>
      <p:sp>
        <p:nvSpPr>
          <p:cNvPr id="5" name="5 Marcador de número de diapositiva">
            <a:extLst>
              <a:ext uri="{FF2B5EF4-FFF2-40B4-BE49-F238E27FC236}">
                <a16:creationId xmlns:a16="http://schemas.microsoft.com/office/drawing/2014/main" id="{73B7AE21-EB52-C7CC-CB9B-FAEE204F3AEF}"/>
              </a:ext>
            </a:extLst>
          </p:cNvPr>
          <p:cNvSpPr>
            <a:spLocks noGrp="1"/>
          </p:cNvSpPr>
          <p:nvPr>
            <p:ph type="sldNum" sz="quarter" idx="15"/>
          </p:nvPr>
        </p:nvSpPr>
        <p:spPr/>
        <p:txBody>
          <a:bodyPr/>
          <a:lstStyle>
            <a:lvl1pPr>
              <a:defRPr/>
            </a:lvl1pPr>
          </a:lstStyle>
          <a:p>
            <a:pPr>
              <a:defRPr/>
            </a:pPr>
            <a:fld id="{5242A5FE-F4C3-4306-9E71-0B80EB6CDA6E}" type="slidenum">
              <a:rPr lang="en-US" altLang="es-ES"/>
              <a:pPr>
                <a:defRPr/>
              </a:pPr>
              <a:t>‹Nº›</a:t>
            </a:fld>
            <a:endParaRPr lang="en-US" altLang="es-ES"/>
          </a:p>
        </p:txBody>
      </p:sp>
    </p:spTree>
    <p:extLst>
      <p:ext uri="{BB962C8B-B14F-4D97-AF65-F5344CB8AC3E}">
        <p14:creationId xmlns:p14="http://schemas.microsoft.com/office/powerpoint/2010/main" val="657547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ido Titulo +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879300"/>
            <a:ext cx="8229600" cy="2693715"/>
          </a:xfrm>
        </p:spPr>
        <p:txBody>
          <a:bodyPr/>
          <a:lstStyle>
            <a:lvl1pPr>
              <a:defRPr>
                <a:solidFill>
                  <a:srgbClr val="E63A4D"/>
                </a:solidFill>
              </a:defRPr>
            </a:lvl1pPr>
          </a:lstStyle>
          <a:p>
            <a:r>
              <a:rPr lang="es-ES_tradnl"/>
              <a:t>Click to edit Master title style</a:t>
            </a:r>
            <a:endParaRPr lang="en-US" dirty="0"/>
          </a:p>
        </p:txBody>
      </p:sp>
      <p:sp>
        <p:nvSpPr>
          <p:cNvPr id="8" name="7 Marcador de texto"/>
          <p:cNvSpPr>
            <a:spLocks noGrp="1"/>
          </p:cNvSpPr>
          <p:nvPr>
            <p:ph type="body" sz="quarter" idx="13"/>
          </p:nvPr>
        </p:nvSpPr>
        <p:spPr>
          <a:xfrm>
            <a:off x="486740" y="3717032"/>
            <a:ext cx="8207375" cy="1944563"/>
          </a:xfrm>
        </p:spPr>
        <p:txBody>
          <a:bodyPr numCol="2">
            <a:noAutofit/>
          </a:bodyPr>
          <a:lstStyle>
            <a:lvl1pPr marL="0" indent="0">
              <a:buFont typeface="Arial" pitchFamily="34" charset="0"/>
              <a:buNone/>
              <a:defRPr sz="13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3" name="4 Marcador de pie de página">
            <a:extLst>
              <a:ext uri="{FF2B5EF4-FFF2-40B4-BE49-F238E27FC236}">
                <a16:creationId xmlns:a16="http://schemas.microsoft.com/office/drawing/2014/main" id="{750DEB65-EE9F-1158-F312-8002D0F8F12F}"/>
              </a:ext>
            </a:extLst>
          </p:cNvPr>
          <p:cNvSpPr>
            <a:spLocks noGrp="1"/>
          </p:cNvSpPr>
          <p:nvPr>
            <p:ph type="ftr" sz="quarter" idx="14"/>
          </p:nvPr>
        </p:nvSpPr>
        <p:spPr/>
        <p:txBody>
          <a:bodyPr/>
          <a:lstStyle>
            <a:lvl1pPr>
              <a:defRPr/>
            </a:lvl1pPr>
          </a:lstStyle>
          <a:p>
            <a:pPr>
              <a:defRPr/>
            </a:pPr>
            <a:endParaRPr lang="en-US"/>
          </a:p>
        </p:txBody>
      </p:sp>
      <p:sp>
        <p:nvSpPr>
          <p:cNvPr id="4" name="5 Marcador de número de diapositiva">
            <a:extLst>
              <a:ext uri="{FF2B5EF4-FFF2-40B4-BE49-F238E27FC236}">
                <a16:creationId xmlns:a16="http://schemas.microsoft.com/office/drawing/2014/main" id="{6067B0A6-9847-7C8D-740E-34D215D16F1D}"/>
              </a:ext>
            </a:extLst>
          </p:cNvPr>
          <p:cNvSpPr>
            <a:spLocks noGrp="1"/>
          </p:cNvSpPr>
          <p:nvPr>
            <p:ph type="sldNum" sz="quarter" idx="15"/>
          </p:nvPr>
        </p:nvSpPr>
        <p:spPr/>
        <p:txBody>
          <a:bodyPr/>
          <a:lstStyle>
            <a:lvl1pPr>
              <a:defRPr/>
            </a:lvl1pPr>
          </a:lstStyle>
          <a:p>
            <a:pPr>
              <a:defRPr/>
            </a:pPr>
            <a:fld id="{42A8F349-6456-4097-B2E0-6D43001EB20D}" type="slidenum">
              <a:rPr lang="en-US" altLang="es-ES"/>
              <a:pPr>
                <a:defRPr/>
              </a:pPr>
              <a:t>‹Nº›</a:t>
            </a:fld>
            <a:endParaRPr lang="en-US" altLang="es-ES"/>
          </a:p>
        </p:txBody>
      </p:sp>
    </p:spTree>
    <p:extLst>
      <p:ext uri="{BB962C8B-B14F-4D97-AF65-F5344CB8AC3E}">
        <p14:creationId xmlns:p14="http://schemas.microsoft.com/office/powerpoint/2010/main" val="54617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ulo + Texto + Imagen">
    <p:spTree>
      <p:nvGrpSpPr>
        <p:cNvPr id="1" name=""/>
        <p:cNvGrpSpPr/>
        <p:nvPr/>
      </p:nvGrpSpPr>
      <p:grpSpPr>
        <a:xfrm>
          <a:off x="0" y="0"/>
          <a:ext cx="0" cy="0"/>
          <a:chOff x="0" y="0"/>
          <a:chExt cx="0" cy="0"/>
        </a:xfrm>
      </p:grpSpPr>
      <p:sp>
        <p:nvSpPr>
          <p:cNvPr id="2" name="1 Título"/>
          <p:cNvSpPr>
            <a:spLocks noGrp="1"/>
          </p:cNvSpPr>
          <p:nvPr>
            <p:ph type="title"/>
          </p:nvPr>
        </p:nvSpPr>
        <p:spPr>
          <a:xfrm>
            <a:off x="457200" y="879301"/>
            <a:ext cx="8229600" cy="749499"/>
          </a:xfrm>
        </p:spPr>
        <p:txBody>
          <a:bodyPr/>
          <a:lstStyle>
            <a:lvl1pPr>
              <a:defRPr sz="2000">
                <a:solidFill>
                  <a:srgbClr val="02A4DA"/>
                </a:solidFill>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8" name="7 Marcador de texto"/>
          <p:cNvSpPr>
            <a:spLocks noGrp="1"/>
          </p:cNvSpPr>
          <p:nvPr>
            <p:ph type="body" sz="quarter" idx="13"/>
          </p:nvPr>
        </p:nvSpPr>
        <p:spPr>
          <a:xfrm>
            <a:off x="468313" y="1772816"/>
            <a:ext cx="4176464" cy="4608512"/>
          </a:xfrm>
        </p:spPr>
        <p:txBody>
          <a:bodyPr>
            <a:noAutofit/>
          </a:bodyPr>
          <a:lstStyle>
            <a:lvl1pPr marL="0" indent="0">
              <a:lnSpc>
                <a:spcPts val="1100"/>
              </a:lnSpc>
              <a:buFont typeface="Arial" pitchFamily="34" charset="0"/>
              <a:buNone/>
              <a:defRPr sz="1000" b="0"/>
            </a:lvl1pPr>
            <a:lvl2pPr marL="742950" indent="-285750">
              <a:buFont typeface="Arial" pitchFamily="34" charset="0"/>
              <a:buChar char="•"/>
              <a:defRPr sz="1000"/>
            </a:lvl2pPr>
            <a:lvl3pPr marL="1200150" indent="-285750">
              <a:buFont typeface="Arial" pitchFamily="34" charset="0"/>
              <a:buChar char="•"/>
              <a:defRPr sz="1000"/>
            </a:lvl3pPr>
            <a:lvl4pPr marL="1657350" indent="-285750">
              <a:buFont typeface="Arial" pitchFamily="34" charset="0"/>
              <a:buChar char="•"/>
              <a:defRPr sz="1000"/>
            </a:lvl4pPr>
            <a:lvl5pPr marL="2114550" indent="-285750">
              <a:buFont typeface="Arial" pitchFamily="34" charset="0"/>
              <a:buChar char="•"/>
              <a:defRPr sz="1000"/>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7" name="6 Marcador de posición de imagen"/>
          <p:cNvSpPr>
            <a:spLocks noGrp="1"/>
          </p:cNvSpPr>
          <p:nvPr>
            <p:ph type="pic" sz="quarter" idx="14"/>
          </p:nvPr>
        </p:nvSpPr>
        <p:spPr>
          <a:xfrm>
            <a:off x="4860033" y="1772816"/>
            <a:ext cx="3784844" cy="4608512"/>
          </a:xfrm>
        </p:spPr>
        <p:txBody>
          <a:bodyPr rtlCol="0">
            <a:noAutofit/>
          </a:bodyPr>
          <a:lstStyle/>
          <a:p>
            <a:pPr lvl="0"/>
            <a:r>
              <a:rPr lang="es-ES_tradnl" noProof="0" dirty="0" err="1"/>
              <a:t>Drag</a:t>
            </a:r>
            <a:r>
              <a:rPr lang="es-ES_tradnl" noProof="0" dirty="0"/>
              <a:t> </a:t>
            </a:r>
            <a:r>
              <a:rPr lang="es-ES_tradnl" noProof="0" dirty="0" err="1"/>
              <a:t>picture</a:t>
            </a:r>
            <a:r>
              <a:rPr lang="es-ES_tradnl" noProof="0" dirty="0"/>
              <a:t> </a:t>
            </a:r>
            <a:r>
              <a:rPr lang="es-ES_tradnl" noProof="0" dirty="0" err="1"/>
              <a:t>to</a:t>
            </a:r>
            <a:r>
              <a:rPr lang="es-ES_tradnl" noProof="0" dirty="0"/>
              <a:t> </a:t>
            </a:r>
            <a:r>
              <a:rPr lang="es-ES_tradnl" noProof="0" dirty="0" err="1"/>
              <a:t>placeholder</a:t>
            </a:r>
            <a:r>
              <a:rPr lang="es-ES_tradnl" noProof="0" dirty="0"/>
              <a:t> </a:t>
            </a:r>
            <a:r>
              <a:rPr lang="es-ES_tradnl" noProof="0" dirty="0" err="1"/>
              <a:t>or</a:t>
            </a:r>
            <a:r>
              <a:rPr lang="es-ES_tradnl" noProof="0" dirty="0"/>
              <a:t> </a:t>
            </a:r>
            <a:r>
              <a:rPr lang="es-ES_tradnl" noProof="0" dirty="0" err="1"/>
              <a:t>click</a:t>
            </a:r>
            <a:r>
              <a:rPr lang="es-ES_tradnl" noProof="0" dirty="0"/>
              <a:t> </a:t>
            </a:r>
            <a:r>
              <a:rPr lang="es-ES_tradnl" noProof="0" dirty="0" err="1"/>
              <a:t>icon</a:t>
            </a:r>
            <a:r>
              <a:rPr lang="es-ES_tradnl" noProof="0" dirty="0"/>
              <a:t> </a:t>
            </a:r>
            <a:r>
              <a:rPr lang="es-ES_tradnl" noProof="0" dirty="0" err="1"/>
              <a:t>to</a:t>
            </a:r>
            <a:r>
              <a:rPr lang="es-ES_tradnl" noProof="0" dirty="0"/>
              <a:t> </a:t>
            </a:r>
            <a:r>
              <a:rPr lang="es-ES_tradnl" noProof="0" dirty="0" err="1"/>
              <a:t>add</a:t>
            </a:r>
            <a:endParaRPr lang="en-US" noProof="0" dirty="0"/>
          </a:p>
        </p:txBody>
      </p:sp>
      <p:sp>
        <p:nvSpPr>
          <p:cNvPr id="3" name="4 Marcador de pie de página">
            <a:extLst>
              <a:ext uri="{FF2B5EF4-FFF2-40B4-BE49-F238E27FC236}">
                <a16:creationId xmlns:a16="http://schemas.microsoft.com/office/drawing/2014/main" id="{AF5A72DE-E874-AF4A-64A2-41AADDA08CAA}"/>
              </a:ext>
            </a:extLst>
          </p:cNvPr>
          <p:cNvSpPr>
            <a:spLocks noGrp="1"/>
          </p:cNvSpPr>
          <p:nvPr>
            <p:ph type="ftr" sz="quarter" idx="15"/>
          </p:nvPr>
        </p:nvSpPr>
        <p:spPr/>
        <p:txBody>
          <a:bodyPr/>
          <a:lstStyle>
            <a:lvl1pPr>
              <a:defRPr/>
            </a:lvl1pPr>
          </a:lstStyle>
          <a:p>
            <a:pPr>
              <a:defRPr/>
            </a:pPr>
            <a:endParaRPr lang="en-US"/>
          </a:p>
        </p:txBody>
      </p:sp>
      <p:sp>
        <p:nvSpPr>
          <p:cNvPr id="4" name="5 Marcador de número de diapositiva">
            <a:extLst>
              <a:ext uri="{FF2B5EF4-FFF2-40B4-BE49-F238E27FC236}">
                <a16:creationId xmlns:a16="http://schemas.microsoft.com/office/drawing/2014/main" id="{5E391427-FF29-0E15-EA63-382EE72DA91E}"/>
              </a:ext>
            </a:extLst>
          </p:cNvPr>
          <p:cNvSpPr>
            <a:spLocks noGrp="1"/>
          </p:cNvSpPr>
          <p:nvPr>
            <p:ph type="sldNum" sz="quarter" idx="16"/>
          </p:nvPr>
        </p:nvSpPr>
        <p:spPr/>
        <p:txBody>
          <a:bodyPr/>
          <a:lstStyle>
            <a:lvl1pPr>
              <a:defRPr/>
            </a:lvl1pPr>
          </a:lstStyle>
          <a:p>
            <a:pPr>
              <a:defRPr/>
            </a:pPr>
            <a:fld id="{0B90C3FA-0700-48D1-9498-719934EFB34F}" type="slidenum">
              <a:rPr lang="en-US" altLang="es-ES"/>
              <a:pPr>
                <a:defRPr/>
              </a:pPr>
              <a:t>‹Nº›</a:t>
            </a:fld>
            <a:endParaRPr lang="en-US" altLang="es-ES"/>
          </a:p>
        </p:txBody>
      </p:sp>
    </p:spTree>
    <p:extLst>
      <p:ext uri="{BB962C8B-B14F-4D97-AF65-F5344CB8AC3E}">
        <p14:creationId xmlns:p14="http://schemas.microsoft.com/office/powerpoint/2010/main" val="3234525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5517233"/>
            <a:ext cx="8219256" cy="792087"/>
          </a:xfrm>
        </p:spPr>
        <p:txBody>
          <a:bodyPr/>
          <a:lstStyle>
            <a:lvl1pPr>
              <a:defRPr sz="2800"/>
            </a:lvl1pPr>
            <a:lvl2pPr marL="3175" indent="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p:txBody>
      </p:sp>
      <p:sp>
        <p:nvSpPr>
          <p:cNvPr id="4" name="3 Marcador de contenido"/>
          <p:cNvSpPr>
            <a:spLocks noGrp="1"/>
          </p:cNvSpPr>
          <p:nvPr>
            <p:ph sz="half" idx="2"/>
          </p:nvPr>
        </p:nvSpPr>
        <p:spPr>
          <a:xfrm>
            <a:off x="0" y="0"/>
            <a:ext cx="9144000" cy="5229200"/>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2" name="5 Marcador de número de diapositiva">
            <a:extLst>
              <a:ext uri="{FF2B5EF4-FFF2-40B4-BE49-F238E27FC236}">
                <a16:creationId xmlns:a16="http://schemas.microsoft.com/office/drawing/2014/main" id="{C1A86B44-729C-70C5-2FE1-AD600C4D0471}"/>
              </a:ext>
            </a:extLst>
          </p:cNvPr>
          <p:cNvSpPr>
            <a:spLocks noGrp="1"/>
          </p:cNvSpPr>
          <p:nvPr>
            <p:ph type="sldNum" sz="quarter" idx="10"/>
          </p:nvPr>
        </p:nvSpPr>
        <p:spPr/>
        <p:txBody>
          <a:bodyPr/>
          <a:lstStyle>
            <a:lvl1pPr>
              <a:defRPr/>
            </a:lvl1pPr>
          </a:lstStyle>
          <a:p>
            <a:pPr>
              <a:defRPr/>
            </a:pPr>
            <a:fld id="{CD8E02E3-85A7-4729-B8E9-83DD4A29751E}" type="slidenum">
              <a:rPr lang="en-US" altLang="es-ES"/>
              <a:pPr>
                <a:defRPr/>
              </a:pPr>
              <a:t>‹Nº›</a:t>
            </a:fld>
            <a:endParaRPr lang="en-US" altLang="es-ES"/>
          </a:p>
        </p:txBody>
      </p:sp>
    </p:spTree>
    <p:extLst>
      <p:ext uri="{BB962C8B-B14F-4D97-AF65-F5344CB8AC3E}">
        <p14:creationId xmlns:p14="http://schemas.microsoft.com/office/powerpoint/2010/main" val="3544398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Dos objetos">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7544" y="980728"/>
            <a:ext cx="4032448" cy="5400600"/>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8" name="3 Marcador de contenido"/>
          <p:cNvSpPr>
            <a:spLocks noGrp="1"/>
          </p:cNvSpPr>
          <p:nvPr>
            <p:ph sz="half" idx="13"/>
          </p:nvPr>
        </p:nvSpPr>
        <p:spPr>
          <a:xfrm>
            <a:off x="4644008" y="980728"/>
            <a:ext cx="4032448" cy="5400600"/>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2" name="5 Marcador de pie de página">
            <a:extLst>
              <a:ext uri="{FF2B5EF4-FFF2-40B4-BE49-F238E27FC236}">
                <a16:creationId xmlns:a16="http://schemas.microsoft.com/office/drawing/2014/main" id="{DCE9BCBC-80E0-CC33-B5C3-35570FE321DE}"/>
              </a:ext>
            </a:extLst>
          </p:cNvPr>
          <p:cNvSpPr>
            <a:spLocks noGrp="1"/>
          </p:cNvSpPr>
          <p:nvPr>
            <p:ph type="ftr" sz="quarter" idx="14"/>
          </p:nvPr>
        </p:nvSpPr>
        <p:spPr/>
        <p:txBody>
          <a:bodyPr/>
          <a:lstStyle>
            <a:lvl1pPr>
              <a:defRPr/>
            </a:lvl1pPr>
          </a:lstStyle>
          <a:p>
            <a:pPr>
              <a:defRPr/>
            </a:pPr>
            <a:endParaRPr lang="en-US"/>
          </a:p>
        </p:txBody>
      </p:sp>
      <p:sp>
        <p:nvSpPr>
          <p:cNvPr id="3" name="5 Marcador de número de diapositiva">
            <a:extLst>
              <a:ext uri="{FF2B5EF4-FFF2-40B4-BE49-F238E27FC236}">
                <a16:creationId xmlns:a16="http://schemas.microsoft.com/office/drawing/2014/main" id="{D71D8A57-FFC5-4770-0CF1-BBB858F6A614}"/>
              </a:ext>
            </a:extLst>
          </p:cNvPr>
          <p:cNvSpPr>
            <a:spLocks noGrp="1"/>
          </p:cNvSpPr>
          <p:nvPr>
            <p:ph type="sldNum" sz="quarter" idx="15"/>
          </p:nvPr>
        </p:nvSpPr>
        <p:spPr/>
        <p:txBody>
          <a:bodyPr/>
          <a:lstStyle>
            <a:lvl1pPr>
              <a:defRPr/>
            </a:lvl1pPr>
          </a:lstStyle>
          <a:p>
            <a:pPr>
              <a:defRPr/>
            </a:pPr>
            <a:fld id="{A545CB73-371A-41C1-A945-8A8FADDABB9D}" type="slidenum">
              <a:rPr lang="en-US" altLang="es-ES"/>
              <a:pPr>
                <a:defRPr/>
              </a:pPr>
              <a:t>‹Nº›</a:t>
            </a:fld>
            <a:endParaRPr lang="en-US" altLang="es-ES"/>
          </a:p>
        </p:txBody>
      </p:sp>
    </p:spTree>
    <p:extLst>
      <p:ext uri="{BB962C8B-B14F-4D97-AF65-F5344CB8AC3E}">
        <p14:creationId xmlns:p14="http://schemas.microsoft.com/office/powerpoint/2010/main" val="396251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exto dos columnas + Objeto">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7544" y="3933056"/>
            <a:ext cx="8208912" cy="2448272"/>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11" name="7 Marcador de texto"/>
          <p:cNvSpPr>
            <a:spLocks noGrp="1"/>
          </p:cNvSpPr>
          <p:nvPr>
            <p:ph type="body" sz="quarter" idx="13"/>
          </p:nvPr>
        </p:nvSpPr>
        <p:spPr>
          <a:xfrm>
            <a:off x="468313" y="1772816"/>
            <a:ext cx="4103687" cy="2016224"/>
          </a:xfrm>
        </p:spPr>
        <p:txBody>
          <a:bodyPr>
            <a:noAutofit/>
          </a:bodyPr>
          <a:lstStyle>
            <a:lvl1pPr marL="0" indent="0">
              <a:lnSpc>
                <a:spcPts val="1100"/>
              </a:lnSpc>
              <a:buFont typeface="Arial" pitchFamily="34" charset="0"/>
              <a:buNone/>
              <a:defRPr sz="1000" b="0"/>
            </a:lvl1pPr>
            <a:lvl2pPr marL="742950" indent="-285750">
              <a:buFont typeface="Arial" pitchFamily="34" charset="0"/>
              <a:buChar char="•"/>
              <a:defRPr sz="1000"/>
            </a:lvl2pPr>
            <a:lvl3pPr marL="1200150" indent="-285750">
              <a:buFont typeface="Arial" pitchFamily="34" charset="0"/>
              <a:buChar char="•"/>
              <a:defRPr sz="1000"/>
            </a:lvl3pPr>
            <a:lvl4pPr marL="1657350" indent="-285750">
              <a:buFont typeface="Arial" pitchFamily="34" charset="0"/>
              <a:buChar char="•"/>
              <a:defRPr sz="1000"/>
            </a:lvl4pPr>
            <a:lvl5pPr marL="2114550" indent="-285750">
              <a:buFont typeface="Arial" pitchFamily="34" charset="0"/>
              <a:buChar char="•"/>
              <a:defRPr sz="1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5" name="14 Título"/>
          <p:cNvSpPr>
            <a:spLocks noGrp="1"/>
          </p:cNvSpPr>
          <p:nvPr>
            <p:ph type="title"/>
          </p:nvPr>
        </p:nvSpPr>
        <p:spPr>
          <a:xfrm>
            <a:off x="457200" y="1052736"/>
            <a:ext cx="4114800" cy="648072"/>
          </a:xfrm>
        </p:spPr>
        <p:txBody>
          <a:bodyPr/>
          <a:lstStyle>
            <a:lvl1pPr>
              <a:defRPr sz="2000">
                <a:solidFill>
                  <a:srgbClr val="02A4DA"/>
                </a:solidFill>
              </a:defRPr>
            </a:lvl1pPr>
          </a:lstStyle>
          <a:p>
            <a:r>
              <a:rPr lang="es-ES" dirty="0"/>
              <a:t>Haga clic para modificar el estilo de título del patrón</a:t>
            </a:r>
          </a:p>
        </p:txBody>
      </p:sp>
      <p:sp>
        <p:nvSpPr>
          <p:cNvPr id="16" name="7 Marcador de texto"/>
          <p:cNvSpPr>
            <a:spLocks noGrp="1"/>
          </p:cNvSpPr>
          <p:nvPr>
            <p:ph type="body" sz="quarter" idx="16"/>
          </p:nvPr>
        </p:nvSpPr>
        <p:spPr>
          <a:xfrm>
            <a:off x="4727129" y="1772816"/>
            <a:ext cx="4103687" cy="2016224"/>
          </a:xfrm>
        </p:spPr>
        <p:txBody>
          <a:bodyPr>
            <a:noAutofit/>
          </a:bodyPr>
          <a:lstStyle>
            <a:lvl1pPr marL="0" indent="0">
              <a:lnSpc>
                <a:spcPts val="1100"/>
              </a:lnSpc>
              <a:buFont typeface="Arial" pitchFamily="34" charset="0"/>
              <a:buNone/>
              <a:defRPr sz="1000" b="0"/>
            </a:lvl1pPr>
            <a:lvl2pPr marL="742950" indent="-285750">
              <a:buFont typeface="Arial" pitchFamily="34" charset="0"/>
              <a:buChar char="•"/>
              <a:defRPr sz="1000"/>
            </a:lvl2pPr>
            <a:lvl3pPr marL="1200150" indent="-285750">
              <a:buFont typeface="Arial" pitchFamily="34" charset="0"/>
              <a:buChar char="•"/>
              <a:defRPr sz="1000"/>
            </a:lvl3pPr>
            <a:lvl4pPr marL="1657350" indent="-285750">
              <a:buFont typeface="Arial" pitchFamily="34" charset="0"/>
              <a:buChar char="•"/>
              <a:defRPr sz="1000"/>
            </a:lvl4pPr>
            <a:lvl5pPr marL="2114550" indent="-285750">
              <a:buFont typeface="Arial" pitchFamily="34" charset="0"/>
              <a:buChar char="•"/>
              <a:defRPr sz="1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5 Marcador de pie de página">
            <a:extLst>
              <a:ext uri="{FF2B5EF4-FFF2-40B4-BE49-F238E27FC236}">
                <a16:creationId xmlns:a16="http://schemas.microsoft.com/office/drawing/2014/main" id="{B067BB11-D906-D012-7F68-4236D546D6E2}"/>
              </a:ext>
            </a:extLst>
          </p:cNvPr>
          <p:cNvSpPr>
            <a:spLocks noGrp="1"/>
          </p:cNvSpPr>
          <p:nvPr>
            <p:ph type="ftr" sz="quarter" idx="17"/>
          </p:nvPr>
        </p:nvSpPr>
        <p:spPr/>
        <p:txBody>
          <a:bodyPr/>
          <a:lstStyle>
            <a:lvl1pPr>
              <a:defRPr/>
            </a:lvl1pPr>
          </a:lstStyle>
          <a:p>
            <a:pPr>
              <a:defRPr/>
            </a:pPr>
            <a:endParaRPr lang="en-US"/>
          </a:p>
        </p:txBody>
      </p:sp>
      <p:sp>
        <p:nvSpPr>
          <p:cNvPr id="3" name="5 Marcador de número de diapositiva">
            <a:extLst>
              <a:ext uri="{FF2B5EF4-FFF2-40B4-BE49-F238E27FC236}">
                <a16:creationId xmlns:a16="http://schemas.microsoft.com/office/drawing/2014/main" id="{AB6F3E56-D6AA-901E-4B3D-006FEE292B97}"/>
              </a:ext>
            </a:extLst>
          </p:cNvPr>
          <p:cNvSpPr>
            <a:spLocks noGrp="1"/>
          </p:cNvSpPr>
          <p:nvPr>
            <p:ph type="sldNum" sz="quarter" idx="18"/>
          </p:nvPr>
        </p:nvSpPr>
        <p:spPr/>
        <p:txBody>
          <a:bodyPr/>
          <a:lstStyle>
            <a:lvl1pPr>
              <a:defRPr/>
            </a:lvl1pPr>
          </a:lstStyle>
          <a:p>
            <a:pPr>
              <a:defRPr/>
            </a:pPr>
            <a:fld id="{3972B132-9186-4891-9C22-9AE4E23F6BB6}" type="slidenum">
              <a:rPr lang="en-US" altLang="es-ES"/>
              <a:pPr>
                <a:defRPr/>
              </a:pPr>
              <a:t>‹Nº›</a:t>
            </a:fld>
            <a:endParaRPr lang="en-US" altLang="es-ES"/>
          </a:p>
        </p:txBody>
      </p:sp>
    </p:spTree>
    <p:extLst>
      <p:ext uri="{BB962C8B-B14F-4D97-AF65-F5344CB8AC3E}">
        <p14:creationId xmlns:p14="http://schemas.microsoft.com/office/powerpoint/2010/main" val="124033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CB001D4F-E806-B6D6-4323-94A0107371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830B3AA9-341C-29BD-C6C2-94EB67BF77B5}"/>
              </a:ext>
            </a:extLst>
          </p:cNvPr>
          <p:cNvGrpSpPr>
            <a:grpSpLocks/>
          </p:cNvGrpSpPr>
          <p:nvPr userDrawn="1"/>
        </p:nvGrpSpPr>
        <p:grpSpPr bwMode="auto">
          <a:xfrm>
            <a:off x="422275" y="1916113"/>
            <a:ext cx="4941888" cy="3652837"/>
            <a:chOff x="-4113531" y="1793019"/>
            <a:chExt cx="4149027" cy="3440729"/>
          </a:xfrm>
        </p:grpSpPr>
        <p:sp>
          <p:nvSpPr>
            <p:cNvPr id="5" name="17 Rectángulo">
              <a:extLst>
                <a:ext uri="{FF2B5EF4-FFF2-40B4-BE49-F238E27FC236}">
                  <a16:creationId xmlns:a16="http://schemas.microsoft.com/office/drawing/2014/main" id="{120D66DC-78BC-C720-8A43-729CC04C2AA5}"/>
                </a:ext>
              </a:extLst>
            </p:cNvPr>
            <p:cNvSpPr/>
            <p:nvPr userDrawn="1"/>
          </p:nvSpPr>
          <p:spPr>
            <a:xfrm>
              <a:off x="-4104201" y="1793019"/>
              <a:ext cx="3779839"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35964AC4-B3BC-8744-45FB-473B21BE2E01}"/>
                </a:ext>
              </a:extLst>
            </p:cNvPr>
            <p:cNvSpPr/>
            <p:nvPr userDrawn="1"/>
          </p:nvSpPr>
          <p:spPr>
            <a:xfrm>
              <a:off x="-4004241" y="2434510"/>
              <a:ext cx="4039737"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3C23A730-171F-A68D-2892-839F0082A4BA}"/>
                </a:ext>
              </a:extLst>
            </p:cNvPr>
            <p:cNvSpPr/>
            <p:nvPr userDrawn="1"/>
          </p:nvSpPr>
          <p:spPr>
            <a:xfrm>
              <a:off x="-4113531" y="3585906"/>
              <a:ext cx="3789169"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D8B2816D-C408-5279-6084-66CE09C4803C}"/>
                </a:ext>
              </a:extLst>
            </p:cNvPr>
            <p:cNvSpPr/>
            <p:nvPr userDrawn="1"/>
          </p:nvSpPr>
          <p:spPr>
            <a:xfrm>
              <a:off x="-4113531" y="4297678"/>
              <a:ext cx="2376394"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7B52EBE7-EE49-C509-135C-C1B895230938}"/>
              </a:ext>
            </a:extLst>
          </p:cNvPr>
          <p:cNvSpPr txBox="1">
            <a:spLocks noChangeArrowheads="1"/>
          </p:cNvSpPr>
          <p:nvPr userDrawn="1"/>
        </p:nvSpPr>
        <p:spPr bwMode="auto">
          <a:xfrm>
            <a:off x="549275"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4724DB7E-788F-6F64-EFBE-83820F7BE8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51878" y="4221089"/>
            <a:ext cx="3832254" cy="720080"/>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edit</a:t>
            </a:r>
            <a:r>
              <a:rPr lang="es-ES_tradnl" dirty="0"/>
              <a:t> </a:t>
            </a:r>
            <a:r>
              <a:rPr lang="es-ES_tradnl" dirty="0" err="1"/>
              <a:t>Master</a:t>
            </a:r>
            <a:r>
              <a:rPr lang="es-ES_tradnl" dirty="0"/>
              <a:t> </a:t>
            </a:r>
            <a:r>
              <a:rPr lang="es-ES_tradnl" dirty="0" err="1"/>
              <a:t>subtitle</a:t>
            </a:r>
            <a:r>
              <a:rPr lang="es-ES_tradnl" dirty="0"/>
              <a:t> </a:t>
            </a:r>
            <a:r>
              <a:rPr lang="es-ES_tradnl" dirty="0" err="1"/>
              <a:t>style</a:t>
            </a:r>
            <a:endParaRPr lang="en-US" dirty="0"/>
          </a:p>
        </p:txBody>
      </p:sp>
      <p:sp>
        <p:nvSpPr>
          <p:cNvPr id="2" name="1 Título"/>
          <p:cNvSpPr>
            <a:spLocks noGrp="1"/>
          </p:cNvSpPr>
          <p:nvPr>
            <p:ph type="ctrTitle"/>
          </p:nvPr>
        </p:nvSpPr>
        <p:spPr>
          <a:xfrm>
            <a:off x="548260" y="2068015"/>
            <a:ext cx="4383780" cy="2009057"/>
          </a:xfrm>
          <a:prstGeom prst="rect">
            <a:avLst/>
          </a:prstGeom>
        </p:spPr>
        <p:txBody>
          <a:bodyPr/>
          <a:lstStyle>
            <a:lvl1pPr algn="l">
              <a:lnSpc>
                <a:spcPts val="3800"/>
              </a:lnSpc>
              <a:defRPr sz="4000" b="1" baseline="0">
                <a:solidFill>
                  <a:srgbClr val="7030A0"/>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608255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Dos objetos">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0" y="0"/>
            <a:ext cx="9144000" cy="6858000"/>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endParaRPr lang="en-US" dirty="0"/>
          </a:p>
        </p:txBody>
      </p:sp>
      <p:sp>
        <p:nvSpPr>
          <p:cNvPr id="7" name="7 Marcador de texto"/>
          <p:cNvSpPr>
            <a:spLocks noGrp="1"/>
          </p:cNvSpPr>
          <p:nvPr>
            <p:ph type="body" sz="quarter" idx="13"/>
          </p:nvPr>
        </p:nvSpPr>
        <p:spPr>
          <a:xfrm>
            <a:off x="611560" y="5733256"/>
            <a:ext cx="2807543" cy="648072"/>
          </a:xfrm>
        </p:spPr>
        <p:txBody>
          <a:bodyPr>
            <a:noAutofit/>
          </a:bodyPr>
          <a:lstStyle>
            <a:lvl1pPr marL="0" indent="0">
              <a:lnSpc>
                <a:spcPts val="1100"/>
              </a:lnSpc>
              <a:buFont typeface="Arial" pitchFamily="34" charset="0"/>
              <a:buNone/>
              <a:defRPr sz="1300" b="0"/>
            </a:lvl1pPr>
            <a:lvl2pPr marL="742950" indent="-285750">
              <a:buFont typeface="Arial" pitchFamily="34" charset="0"/>
              <a:buChar char="•"/>
              <a:defRPr sz="1300"/>
            </a:lvl2pPr>
            <a:lvl3pPr marL="1200150" indent="-285750">
              <a:buFont typeface="Arial" pitchFamily="34" charset="0"/>
              <a:buChar char="•"/>
              <a:defRPr sz="1300"/>
            </a:lvl3pPr>
            <a:lvl4pPr marL="1657350" indent="-285750">
              <a:buFont typeface="Arial" pitchFamily="34" charset="0"/>
              <a:buChar char="•"/>
              <a:defRPr sz="1300"/>
            </a:lvl4pPr>
            <a:lvl5pPr marL="2114550" indent="-285750">
              <a:buFont typeface="Arial" pitchFamily="34" charset="0"/>
              <a:buChar char="•"/>
              <a:defRPr sz="1300"/>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p:txBody>
      </p:sp>
      <p:sp>
        <p:nvSpPr>
          <p:cNvPr id="2" name="5 Marcador de pie de página">
            <a:extLst>
              <a:ext uri="{FF2B5EF4-FFF2-40B4-BE49-F238E27FC236}">
                <a16:creationId xmlns:a16="http://schemas.microsoft.com/office/drawing/2014/main" id="{141319FF-2FC2-198E-752B-3E54276500C1}"/>
              </a:ext>
            </a:extLst>
          </p:cNvPr>
          <p:cNvSpPr>
            <a:spLocks noGrp="1"/>
          </p:cNvSpPr>
          <p:nvPr>
            <p:ph type="ftr" sz="quarter" idx="14"/>
          </p:nvPr>
        </p:nvSpPr>
        <p:spPr/>
        <p:txBody>
          <a:bodyPr/>
          <a:lstStyle>
            <a:lvl1pPr>
              <a:defRPr/>
            </a:lvl1pPr>
          </a:lstStyle>
          <a:p>
            <a:pPr>
              <a:defRPr/>
            </a:pPr>
            <a:endParaRPr lang="en-US"/>
          </a:p>
        </p:txBody>
      </p:sp>
      <p:sp>
        <p:nvSpPr>
          <p:cNvPr id="3" name="5 Marcador de número de diapositiva">
            <a:extLst>
              <a:ext uri="{FF2B5EF4-FFF2-40B4-BE49-F238E27FC236}">
                <a16:creationId xmlns:a16="http://schemas.microsoft.com/office/drawing/2014/main" id="{74E0DCB2-B0ED-86C3-6476-77631449FB9A}"/>
              </a:ext>
            </a:extLst>
          </p:cNvPr>
          <p:cNvSpPr>
            <a:spLocks noGrp="1"/>
          </p:cNvSpPr>
          <p:nvPr>
            <p:ph type="sldNum" sz="quarter" idx="15"/>
          </p:nvPr>
        </p:nvSpPr>
        <p:spPr/>
        <p:txBody>
          <a:bodyPr/>
          <a:lstStyle>
            <a:lvl1pPr>
              <a:defRPr/>
            </a:lvl1pPr>
          </a:lstStyle>
          <a:p>
            <a:pPr>
              <a:defRPr/>
            </a:pPr>
            <a:fld id="{2A420497-3C39-4D51-96D8-33E133064F26}" type="slidenum">
              <a:rPr lang="en-US" altLang="es-ES"/>
              <a:pPr>
                <a:defRPr/>
              </a:pPr>
              <a:t>‹Nº›</a:t>
            </a:fld>
            <a:endParaRPr lang="en-US" altLang="es-ES"/>
          </a:p>
        </p:txBody>
      </p:sp>
    </p:spTree>
    <p:extLst>
      <p:ext uri="{BB962C8B-B14F-4D97-AF65-F5344CB8AC3E}">
        <p14:creationId xmlns:p14="http://schemas.microsoft.com/office/powerpoint/2010/main" val="1858388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a:t>Click to edit Master title style</a:t>
            </a:r>
            <a:endParaRPr lang="en-US"/>
          </a:p>
        </p:txBody>
      </p:sp>
      <p:sp>
        <p:nvSpPr>
          <p:cNvPr id="3" name="2 Marcador de contenido"/>
          <p:cNvSpPr>
            <a:spLocks noGrp="1"/>
          </p:cNvSpPr>
          <p:nvPr>
            <p:ph sz="half" idx="1"/>
          </p:nvPr>
        </p:nvSpPr>
        <p:spPr>
          <a:xfrm>
            <a:off x="457200" y="2348881"/>
            <a:ext cx="8219256" cy="2376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3 Marcador de contenido"/>
          <p:cNvSpPr>
            <a:spLocks noGrp="1"/>
          </p:cNvSpPr>
          <p:nvPr>
            <p:ph sz="half" idx="2"/>
          </p:nvPr>
        </p:nvSpPr>
        <p:spPr>
          <a:xfrm>
            <a:off x="467544" y="4869160"/>
            <a:ext cx="8219256" cy="1257003"/>
          </a:xfrm>
        </p:spPr>
        <p:txBody>
          <a:bodyPr>
            <a:noAutofit/>
          </a:bodyPr>
          <a:lstStyle>
            <a:lvl1pPr>
              <a:defRPr sz="1800" b="0"/>
            </a:lvl1pPr>
            <a:lvl2pPr>
              <a:defRPr sz="1600" b="0"/>
            </a:lvl2pPr>
            <a:lvl3pPr>
              <a:defRPr sz="1400" b="0"/>
            </a:lvl3pPr>
            <a:lvl4pPr>
              <a:defRPr sz="1200" b="0"/>
            </a:lvl4pPr>
            <a:lvl5pPr>
              <a:defRPr sz="1200" b="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5" name="3 Marcador de fecha">
            <a:extLst>
              <a:ext uri="{FF2B5EF4-FFF2-40B4-BE49-F238E27FC236}">
                <a16:creationId xmlns:a16="http://schemas.microsoft.com/office/drawing/2014/main" id="{E0EF9FDB-5AE7-92A8-2EBF-ADBBB38859CA}"/>
              </a:ext>
            </a:extLst>
          </p:cNvPr>
          <p:cNvSpPr>
            <a:spLocks noGrp="1"/>
          </p:cNvSpPr>
          <p:nvPr>
            <p:ph type="dt" sz="half" idx="10"/>
          </p:nvPr>
        </p:nvSpPr>
        <p:spPr/>
        <p:txBody>
          <a:bodyPr/>
          <a:lstStyle>
            <a:lvl1pPr>
              <a:defRPr/>
            </a:lvl1pPr>
          </a:lstStyle>
          <a:p>
            <a:pPr>
              <a:defRPr/>
            </a:pPr>
            <a:endParaRPr lang="en-US"/>
          </a:p>
        </p:txBody>
      </p:sp>
      <p:sp>
        <p:nvSpPr>
          <p:cNvPr id="6" name="4 Marcador de pie de página">
            <a:extLst>
              <a:ext uri="{FF2B5EF4-FFF2-40B4-BE49-F238E27FC236}">
                <a16:creationId xmlns:a16="http://schemas.microsoft.com/office/drawing/2014/main" id="{9308BE85-73B0-B14B-7897-D1FC9052515E}"/>
              </a:ext>
            </a:extLst>
          </p:cNvPr>
          <p:cNvSpPr>
            <a:spLocks noGrp="1"/>
          </p:cNvSpPr>
          <p:nvPr>
            <p:ph type="ftr" sz="quarter" idx="11"/>
          </p:nvPr>
        </p:nvSpPr>
        <p:spPr/>
        <p:txBody>
          <a:bodyPr/>
          <a:lstStyle>
            <a:lvl1pPr>
              <a:defRPr/>
            </a:lvl1pPr>
          </a:lstStyle>
          <a:p>
            <a:pPr>
              <a:defRPr/>
            </a:pPr>
            <a:endParaRPr lang="en-US"/>
          </a:p>
        </p:txBody>
      </p:sp>
      <p:sp>
        <p:nvSpPr>
          <p:cNvPr id="7" name="5 Marcador de número de diapositiva">
            <a:extLst>
              <a:ext uri="{FF2B5EF4-FFF2-40B4-BE49-F238E27FC236}">
                <a16:creationId xmlns:a16="http://schemas.microsoft.com/office/drawing/2014/main" id="{A168E1FB-57ED-0309-F04D-CD0302143258}"/>
              </a:ext>
            </a:extLst>
          </p:cNvPr>
          <p:cNvSpPr>
            <a:spLocks noGrp="1"/>
          </p:cNvSpPr>
          <p:nvPr>
            <p:ph type="sldNum" sz="quarter" idx="12"/>
          </p:nvPr>
        </p:nvSpPr>
        <p:spPr/>
        <p:txBody>
          <a:bodyPr/>
          <a:lstStyle>
            <a:lvl1pPr>
              <a:defRPr/>
            </a:lvl1pPr>
          </a:lstStyle>
          <a:p>
            <a:pPr>
              <a:defRPr/>
            </a:pPr>
            <a:fld id="{6EE8453B-5194-4CF5-AEF9-61E25F1F72BC}" type="slidenum">
              <a:rPr lang="en-US" altLang="es-ES"/>
              <a:pPr>
                <a:defRPr/>
              </a:pPr>
              <a:t>‹Nº›</a:t>
            </a:fld>
            <a:endParaRPr lang="en-US" altLang="es-ES"/>
          </a:p>
        </p:txBody>
      </p:sp>
    </p:spTree>
    <p:extLst>
      <p:ext uri="{BB962C8B-B14F-4D97-AF65-F5344CB8AC3E}">
        <p14:creationId xmlns:p14="http://schemas.microsoft.com/office/powerpoint/2010/main" val="2126576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8FC36-EB82-B7C2-A00F-C46B309E96B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1D578F-E4E5-091C-B35B-7C68594106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FF25AB-1583-6E15-6053-89CC79AF7931}"/>
              </a:ext>
            </a:extLst>
          </p:cNvPr>
          <p:cNvSpPr>
            <a:spLocks noGrp="1"/>
          </p:cNvSpPr>
          <p:nvPr>
            <p:ph type="dt" sz="half" idx="10"/>
          </p:nvPr>
        </p:nvSpPr>
        <p:spPr/>
        <p:txBody>
          <a:bodyPr/>
          <a:lstStyle/>
          <a:p>
            <a:fld id="{BD34791F-C64A-4EA2-821B-2E38848C64BC}" type="datetimeFigureOut">
              <a:rPr lang="es-ES" smtClean="0"/>
              <a:t>15/7/24</a:t>
            </a:fld>
            <a:endParaRPr lang="es-ES"/>
          </a:p>
        </p:txBody>
      </p:sp>
      <p:sp>
        <p:nvSpPr>
          <p:cNvPr id="5" name="Marcador de pie de página 4">
            <a:extLst>
              <a:ext uri="{FF2B5EF4-FFF2-40B4-BE49-F238E27FC236}">
                <a16:creationId xmlns:a16="http://schemas.microsoft.com/office/drawing/2014/main" id="{55511ED8-B707-C1BE-5B31-6C19F7D185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1A6202C-C2D2-AEC3-6547-3EAC03BB6A9B}"/>
              </a:ext>
            </a:extLst>
          </p:cNvPr>
          <p:cNvSpPr>
            <a:spLocks noGrp="1"/>
          </p:cNvSpPr>
          <p:nvPr>
            <p:ph type="sldNum" sz="quarter" idx="12"/>
          </p:nvPr>
        </p:nvSpPr>
        <p:spPr/>
        <p:txBody>
          <a:bodyPr/>
          <a:lstStyle/>
          <a:p>
            <a:fld id="{5FCB8586-D92B-457B-9A89-FBF93EA1C5CA}" type="slidenum">
              <a:rPr lang="es-ES" smtClean="0"/>
              <a:t>‹Nº›</a:t>
            </a:fld>
            <a:endParaRPr lang="es-ES"/>
          </a:p>
        </p:txBody>
      </p:sp>
    </p:spTree>
    <p:extLst>
      <p:ext uri="{BB962C8B-B14F-4D97-AF65-F5344CB8AC3E}">
        <p14:creationId xmlns:p14="http://schemas.microsoft.com/office/powerpoint/2010/main" val="244237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5938A547-8359-EB74-E750-F9CAF4ACE7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A0F4D2A7-A1ED-4D69-AEA2-224D8C79EF8F}"/>
              </a:ext>
            </a:extLst>
          </p:cNvPr>
          <p:cNvGrpSpPr>
            <a:grpSpLocks/>
          </p:cNvGrpSpPr>
          <p:nvPr userDrawn="1"/>
        </p:nvGrpSpPr>
        <p:grpSpPr bwMode="auto">
          <a:xfrm>
            <a:off x="422275" y="1916113"/>
            <a:ext cx="4941888" cy="3652837"/>
            <a:chOff x="-4113531" y="1793019"/>
            <a:chExt cx="4149027" cy="3440729"/>
          </a:xfrm>
        </p:grpSpPr>
        <p:sp>
          <p:nvSpPr>
            <p:cNvPr id="5" name="17 Rectángulo">
              <a:extLst>
                <a:ext uri="{FF2B5EF4-FFF2-40B4-BE49-F238E27FC236}">
                  <a16:creationId xmlns:a16="http://schemas.microsoft.com/office/drawing/2014/main" id="{4361CE0A-AB5C-95A8-5EC3-2497A91627EB}"/>
                </a:ext>
              </a:extLst>
            </p:cNvPr>
            <p:cNvSpPr/>
            <p:nvPr userDrawn="1"/>
          </p:nvSpPr>
          <p:spPr>
            <a:xfrm>
              <a:off x="-4104201" y="1793019"/>
              <a:ext cx="3779839"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65ADF658-3BFC-4709-7A1E-C4D1C38D8666}"/>
                </a:ext>
              </a:extLst>
            </p:cNvPr>
            <p:cNvSpPr/>
            <p:nvPr userDrawn="1"/>
          </p:nvSpPr>
          <p:spPr>
            <a:xfrm>
              <a:off x="-4004241" y="2434510"/>
              <a:ext cx="4039737"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71965FC4-A59E-AFC9-4A77-F73B6214C678}"/>
                </a:ext>
              </a:extLst>
            </p:cNvPr>
            <p:cNvSpPr/>
            <p:nvPr userDrawn="1"/>
          </p:nvSpPr>
          <p:spPr>
            <a:xfrm>
              <a:off x="-4113531" y="3585906"/>
              <a:ext cx="3789169"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89277153-4BF4-F184-2776-D341EF8D8806}"/>
                </a:ext>
              </a:extLst>
            </p:cNvPr>
            <p:cNvSpPr/>
            <p:nvPr userDrawn="1"/>
          </p:nvSpPr>
          <p:spPr>
            <a:xfrm>
              <a:off x="-4113531" y="4297678"/>
              <a:ext cx="2376394"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F21B38A1-51BC-06CA-136C-F454E2D8987E}"/>
              </a:ext>
            </a:extLst>
          </p:cNvPr>
          <p:cNvSpPr txBox="1">
            <a:spLocks noChangeArrowheads="1"/>
          </p:cNvSpPr>
          <p:nvPr userDrawn="1"/>
        </p:nvSpPr>
        <p:spPr bwMode="auto">
          <a:xfrm>
            <a:off x="549275"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CDB639B5-C1B1-CBD4-51B8-24BBD95DA9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51880" y="4221089"/>
            <a:ext cx="3832252" cy="720080"/>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48261" y="2068015"/>
            <a:ext cx="4383779" cy="1937049"/>
          </a:xfrm>
          <a:prstGeom prst="rect">
            <a:avLst/>
          </a:prstGeom>
        </p:spPr>
        <p:txBody>
          <a:bodyPr/>
          <a:lstStyle>
            <a:lvl1pPr algn="l">
              <a:lnSpc>
                <a:spcPts val="3800"/>
              </a:lnSpc>
              <a:defRPr sz="4000" b="1" baseline="0">
                <a:solidFill>
                  <a:schemeClr val="accent6">
                    <a:lumMod val="75000"/>
                  </a:schemeClr>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125481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69F796AC-7B61-0A4C-0220-4319D60208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D5B2496C-D7D1-90F3-027F-B1C50AF991DA}"/>
              </a:ext>
            </a:extLst>
          </p:cNvPr>
          <p:cNvGrpSpPr>
            <a:grpSpLocks/>
          </p:cNvGrpSpPr>
          <p:nvPr userDrawn="1"/>
        </p:nvGrpSpPr>
        <p:grpSpPr bwMode="auto">
          <a:xfrm>
            <a:off x="422275" y="1916113"/>
            <a:ext cx="4941888" cy="3652837"/>
            <a:chOff x="-4113531" y="1793019"/>
            <a:chExt cx="4149027" cy="3440729"/>
          </a:xfrm>
        </p:grpSpPr>
        <p:sp>
          <p:nvSpPr>
            <p:cNvPr id="5" name="17 Rectángulo">
              <a:extLst>
                <a:ext uri="{FF2B5EF4-FFF2-40B4-BE49-F238E27FC236}">
                  <a16:creationId xmlns:a16="http://schemas.microsoft.com/office/drawing/2014/main" id="{42C0BE70-EE02-ADF7-8B27-41AB89B68E5F}"/>
                </a:ext>
              </a:extLst>
            </p:cNvPr>
            <p:cNvSpPr/>
            <p:nvPr userDrawn="1"/>
          </p:nvSpPr>
          <p:spPr>
            <a:xfrm>
              <a:off x="-4104201" y="1793019"/>
              <a:ext cx="3779839"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CE6B69E0-E3A2-FAE6-F420-90BFA439E54B}"/>
                </a:ext>
              </a:extLst>
            </p:cNvPr>
            <p:cNvSpPr/>
            <p:nvPr userDrawn="1"/>
          </p:nvSpPr>
          <p:spPr>
            <a:xfrm>
              <a:off x="-4004241" y="2434510"/>
              <a:ext cx="4039737"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30470C4B-531B-7664-B8EC-A293AF364398}"/>
                </a:ext>
              </a:extLst>
            </p:cNvPr>
            <p:cNvSpPr/>
            <p:nvPr userDrawn="1"/>
          </p:nvSpPr>
          <p:spPr>
            <a:xfrm>
              <a:off x="-4113531" y="3585906"/>
              <a:ext cx="3789169"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1B748119-9241-02CD-7EA5-25837179211C}"/>
                </a:ext>
              </a:extLst>
            </p:cNvPr>
            <p:cNvSpPr/>
            <p:nvPr userDrawn="1"/>
          </p:nvSpPr>
          <p:spPr>
            <a:xfrm>
              <a:off x="-4113531" y="4297678"/>
              <a:ext cx="2376394"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4665490F-2A7F-9CEF-D336-20DEE9C2B57F}"/>
              </a:ext>
            </a:extLst>
          </p:cNvPr>
          <p:cNvSpPr txBox="1">
            <a:spLocks noChangeArrowheads="1"/>
          </p:cNvSpPr>
          <p:nvPr userDrawn="1"/>
        </p:nvSpPr>
        <p:spPr bwMode="auto">
          <a:xfrm>
            <a:off x="549275"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D6D5DB66-F3E8-9F68-18AE-E8A9777FC86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51879" y="4221088"/>
            <a:ext cx="3986069" cy="792087"/>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48261" y="2068015"/>
            <a:ext cx="4383779" cy="1937049"/>
          </a:xfrm>
          <a:prstGeom prst="rect">
            <a:avLst/>
          </a:prstGeom>
        </p:spPr>
        <p:txBody>
          <a:bodyPr/>
          <a:lstStyle>
            <a:lvl1pPr algn="l">
              <a:lnSpc>
                <a:spcPts val="3800"/>
              </a:lnSpc>
              <a:defRPr sz="4000" b="1" baseline="0">
                <a:solidFill>
                  <a:srgbClr val="02A4DA"/>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303362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a de título 1">
    <p:spTree>
      <p:nvGrpSpPr>
        <p:cNvPr id="1" name=""/>
        <p:cNvGrpSpPr/>
        <p:nvPr/>
      </p:nvGrpSpPr>
      <p:grpSpPr>
        <a:xfrm>
          <a:off x="0" y="0"/>
          <a:ext cx="0" cy="0"/>
          <a:chOff x="0" y="0"/>
          <a:chExt cx="0" cy="0"/>
        </a:xfrm>
      </p:grpSpPr>
      <p:pic>
        <p:nvPicPr>
          <p:cNvPr id="2" name="10 Imagen">
            <a:extLst>
              <a:ext uri="{FF2B5EF4-FFF2-40B4-BE49-F238E27FC236}">
                <a16:creationId xmlns:a16="http://schemas.microsoft.com/office/drawing/2014/main" id="{CA849852-F983-6829-AD77-22E46B7621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2 Grupo">
            <a:extLst>
              <a:ext uri="{FF2B5EF4-FFF2-40B4-BE49-F238E27FC236}">
                <a16:creationId xmlns:a16="http://schemas.microsoft.com/office/drawing/2014/main" id="{6FC6AF96-8501-0379-EABC-E9808CE431F8}"/>
              </a:ext>
            </a:extLst>
          </p:cNvPr>
          <p:cNvGrpSpPr>
            <a:grpSpLocks/>
          </p:cNvGrpSpPr>
          <p:nvPr userDrawn="1"/>
        </p:nvGrpSpPr>
        <p:grpSpPr bwMode="auto">
          <a:xfrm>
            <a:off x="369888" y="1903413"/>
            <a:ext cx="5570537" cy="4464050"/>
            <a:chOff x="395536" y="1988840"/>
            <a:chExt cx="5570768" cy="4464495"/>
          </a:xfrm>
        </p:grpSpPr>
        <p:sp>
          <p:nvSpPr>
            <p:cNvPr id="4" name="13 Rectángulo">
              <a:extLst>
                <a:ext uri="{FF2B5EF4-FFF2-40B4-BE49-F238E27FC236}">
                  <a16:creationId xmlns:a16="http://schemas.microsoft.com/office/drawing/2014/main" id="{C70FBFEF-259B-FA7B-9C94-DFE4C628C6C6}"/>
                </a:ext>
              </a:extLst>
            </p:cNvPr>
            <p:cNvSpPr/>
            <p:nvPr userDrawn="1"/>
          </p:nvSpPr>
          <p:spPr>
            <a:xfrm>
              <a:off x="395536" y="1988840"/>
              <a:ext cx="5111962"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14 Rectángulo">
              <a:extLst>
                <a:ext uri="{FF2B5EF4-FFF2-40B4-BE49-F238E27FC236}">
                  <a16:creationId xmlns:a16="http://schemas.microsoft.com/office/drawing/2014/main" id="{A8187866-F969-45D1-5455-3744C73542C5}"/>
                </a:ext>
              </a:extLst>
            </p:cNvPr>
            <p:cNvSpPr/>
            <p:nvPr userDrawn="1"/>
          </p:nvSpPr>
          <p:spPr>
            <a:xfrm>
              <a:off x="565405" y="2781081"/>
              <a:ext cx="5400899"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5 Rectángulo">
              <a:extLst>
                <a:ext uri="{FF2B5EF4-FFF2-40B4-BE49-F238E27FC236}">
                  <a16:creationId xmlns:a16="http://schemas.microsoft.com/office/drawing/2014/main" id="{1A4F52C4-7B0B-9E00-9513-8E0D9BA7E7F1}"/>
                </a:ext>
              </a:extLst>
            </p:cNvPr>
            <p:cNvSpPr/>
            <p:nvPr userDrawn="1"/>
          </p:nvSpPr>
          <p:spPr>
            <a:xfrm>
              <a:off x="395536" y="3730501"/>
              <a:ext cx="5327871"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6 Rectángulo">
              <a:extLst>
                <a:ext uri="{FF2B5EF4-FFF2-40B4-BE49-F238E27FC236}">
                  <a16:creationId xmlns:a16="http://schemas.microsoft.com/office/drawing/2014/main" id="{130A296C-9356-8B21-78FD-2548196E55FF}"/>
                </a:ext>
              </a:extLst>
            </p:cNvPr>
            <p:cNvSpPr/>
            <p:nvPr userDrawn="1"/>
          </p:nvSpPr>
          <p:spPr>
            <a:xfrm>
              <a:off x="395536" y="4954586"/>
              <a:ext cx="4392794"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19 CuadroTexto">
            <a:extLst>
              <a:ext uri="{FF2B5EF4-FFF2-40B4-BE49-F238E27FC236}">
                <a16:creationId xmlns:a16="http://schemas.microsoft.com/office/drawing/2014/main" id="{CDF7877C-B6E1-2A7E-05C8-71141BF9538A}"/>
              </a:ext>
            </a:extLst>
          </p:cNvPr>
          <p:cNvSpPr txBox="1">
            <a:spLocks noChangeArrowheads="1"/>
          </p:cNvSpPr>
          <p:nvPr userDrawn="1"/>
        </p:nvSpPr>
        <p:spPr bwMode="auto">
          <a:xfrm>
            <a:off x="493713" y="6026150"/>
            <a:ext cx="1611312"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erif" charset="0"/>
              <a:cs typeface="EHUSerif" charset="0"/>
            </a:endParaRPr>
          </a:p>
        </p:txBody>
      </p:sp>
      <p:pic>
        <p:nvPicPr>
          <p:cNvPr id="9" name="Picture 15">
            <a:extLst>
              <a:ext uri="{FF2B5EF4-FFF2-40B4-BE49-F238E27FC236}">
                <a16:creationId xmlns:a16="http://schemas.microsoft.com/office/drawing/2014/main" id="{8F6343DB-E340-E828-376F-382599ADBA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 Título"/>
          <p:cNvSpPr>
            <a:spLocks noGrp="1"/>
          </p:cNvSpPr>
          <p:nvPr>
            <p:ph type="ctrTitle"/>
          </p:nvPr>
        </p:nvSpPr>
        <p:spPr>
          <a:xfrm>
            <a:off x="539551" y="2068015"/>
            <a:ext cx="4680521" cy="2657129"/>
          </a:xfrm>
          <a:prstGeom prst="rect">
            <a:avLst/>
          </a:prstGeom>
        </p:spPr>
        <p:txBody>
          <a:bodyPr/>
          <a:lstStyle>
            <a:lvl1pPr algn="l">
              <a:lnSpc>
                <a:spcPts val="3800"/>
              </a:lnSpc>
              <a:defRPr sz="4000" b="1" baseline="0">
                <a:solidFill>
                  <a:srgbClr val="E3D803"/>
                </a:solidFill>
                <a:latin typeface="EHUSans"/>
                <a:cs typeface="EHUSans"/>
              </a:defRPr>
            </a:lvl1pPr>
          </a:lstStyle>
          <a:p>
            <a:r>
              <a:rPr lang="es-ES"/>
              <a:t>Haga clic para modificar el estilo de título del patrón</a:t>
            </a:r>
            <a:endParaRPr lang="en-US" dirty="0"/>
          </a:p>
        </p:txBody>
      </p:sp>
      <p:sp>
        <p:nvSpPr>
          <p:cNvPr id="19" name="2 Subtítulo"/>
          <p:cNvSpPr>
            <a:spLocks noGrp="1"/>
          </p:cNvSpPr>
          <p:nvPr>
            <p:ph type="subTitle" idx="1"/>
          </p:nvPr>
        </p:nvSpPr>
        <p:spPr>
          <a:xfrm>
            <a:off x="594141" y="4941168"/>
            <a:ext cx="4011874" cy="864096"/>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0" name="3 Marcador de fecha">
            <a:extLst>
              <a:ext uri="{FF2B5EF4-FFF2-40B4-BE49-F238E27FC236}">
                <a16:creationId xmlns:a16="http://schemas.microsoft.com/office/drawing/2014/main" id="{6FB285CA-4E16-87F6-2CB8-D943846CE274}"/>
              </a:ext>
            </a:extLst>
          </p:cNvPr>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297376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097A8FA6-7647-1B24-DEA8-7369B5006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10CCF0BF-4DE6-296B-BDC6-E04DD7AB4ACD}"/>
              </a:ext>
            </a:extLst>
          </p:cNvPr>
          <p:cNvGrpSpPr>
            <a:grpSpLocks/>
          </p:cNvGrpSpPr>
          <p:nvPr userDrawn="1"/>
        </p:nvGrpSpPr>
        <p:grpSpPr bwMode="auto">
          <a:xfrm>
            <a:off x="422275" y="1916113"/>
            <a:ext cx="4941888" cy="3652837"/>
            <a:chOff x="-4113531" y="1793019"/>
            <a:chExt cx="4149027" cy="3440729"/>
          </a:xfrm>
        </p:grpSpPr>
        <p:sp>
          <p:nvSpPr>
            <p:cNvPr id="5" name="17 Rectángulo">
              <a:extLst>
                <a:ext uri="{FF2B5EF4-FFF2-40B4-BE49-F238E27FC236}">
                  <a16:creationId xmlns:a16="http://schemas.microsoft.com/office/drawing/2014/main" id="{8D8EFA93-6081-2654-C76B-BBF24B806C2D}"/>
                </a:ext>
              </a:extLst>
            </p:cNvPr>
            <p:cNvSpPr/>
            <p:nvPr userDrawn="1"/>
          </p:nvSpPr>
          <p:spPr>
            <a:xfrm>
              <a:off x="-4104201" y="1793019"/>
              <a:ext cx="3779839"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94FBE18C-F950-1784-2BF0-B7EBD8D1DA00}"/>
                </a:ext>
              </a:extLst>
            </p:cNvPr>
            <p:cNvSpPr/>
            <p:nvPr userDrawn="1"/>
          </p:nvSpPr>
          <p:spPr>
            <a:xfrm>
              <a:off x="-4004241" y="2434510"/>
              <a:ext cx="4039737"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A885D863-D35E-2AA9-F843-4C646C6D7008}"/>
                </a:ext>
              </a:extLst>
            </p:cNvPr>
            <p:cNvSpPr/>
            <p:nvPr userDrawn="1"/>
          </p:nvSpPr>
          <p:spPr>
            <a:xfrm>
              <a:off x="-4113531" y="3585906"/>
              <a:ext cx="3789169"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B00FCE29-5D8D-606D-B605-5D08AAE0785A}"/>
                </a:ext>
              </a:extLst>
            </p:cNvPr>
            <p:cNvSpPr/>
            <p:nvPr userDrawn="1"/>
          </p:nvSpPr>
          <p:spPr>
            <a:xfrm>
              <a:off x="-4113531" y="4297678"/>
              <a:ext cx="2376394"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007C8D0C-CE49-3060-F8D3-6ACC7056B1D1}"/>
              </a:ext>
            </a:extLst>
          </p:cNvPr>
          <p:cNvSpPr txBox="1">
            <a:spLocks noChangeArrowheads="1"/>
          </p:cNvSpPr>
          <p:nvPr userDrawn="1"/>
        </p:nvSpPr>
        <p:spPr bwMode="auto">
          <a:xfrm>
            <a:off x="549275"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E392B3F6-598F-3CC6-E0B7-9C8A827865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51879" y="4293097"/>
            <a:ext cx="3986069" cy="720080"/>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48261" y="2068015"/>
            <a:ext cx="4383779" cy="2009057"/>
          </a:xfrm>
          <a:prstGeom prst="rect">
            <a:avLst/>
          </a:prstGeom>
        </p:spPr>
        <p:txBody>
          <a:bodyPr/>
          <a:lstStyle>
            <a:lvl1pPr algn="l">
              <a:lnSpc>
                <a:spcPts val="3800"/>
              </a:lnSpc>
              <a:defRPr sz="4000" b="1" baseline="0">
                <a:solidFill>
                  <a:srgbClr val="02A4DA"/>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19697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apositiva de título 1">
    <p:spTree>
      <p:nvGrpSpPr>
        <p:cNvPr id="1" name=""/>
        <p:cNvGrpSpPr/>
        <p:nvPr/>
      </p:nvGrpSpPr>
      <p:grpSpPr>
        <a:xfrm>
          <a:off x="0" y="0"/>
          <a:ext cx="0" cy="0"/>
          <a:chOff x="0" y="0"/>
          <a:chExt cx="0" cy="0"/>
        </a:xfrm>
      </p:grpSpPr>
      <p:pic>
        <p:nvPicPr>
          <p:cNvPr id="2" name="10 Imagen">
            <a:extLst>
              <a:ext uri="{FF2B5EF4-FFF2-40B4-BE49-F238E27FC236}">
                <a16:creationId xmlns:a16="http://schemas.microsoft.com/office/drawing/2014/main" id="{1229709F-AE9D-1F18-D4A0-02FE9E4FCC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2 Grupo">
            <a:extLst>
              <a:ext uri="{FF2B5EF4-FFF2-40B4-BE49-F238E27FC236}">
                <a16:creationId xmlns:a16="http://schemas.microsoft.com/office/drawing/2014/main" id="{C5D976ED-DD8B-0D4B-66C1-BBA2C6CD6629}"/>
              </a:ext>
            </a:extLst>
          </p:cNvPr>
          <p:cNvGrpSpPr>
            <a:grpSpLocks/>
          </p:cNvGrpSpPr>
          <p:nvPr userDrawn="1"/>
        </p:nvGrpSpPr>
        <p:grpSpPr bwMode="auto">
          <a:xfrm>
            <a:off x="369888" y="1903413"/>
            <a:ext cx="5570537" cy="4464050"/>
            <a:chOff x="395536" y="1988840"/>
            <a:chExt cx="5570768" cy="4464495"/>
          </a:xfrm>
        </p:grpSpPr>
        <p:sp>
          <p:nvSpPr>
            <p:cNvPr id="4" name="13 Rectángulo">
              <a:extLst>
                <a:ext uri="{FF2B5EF4-FFF2-40B4-BE49-F238E27FC236}">
                  <a16:creationId xmlns:a16="http://schemas.microsoft.com/office/drawing/2014/main" id="{65538615-A810-FB4D-06C5-6B8BAC93990B}"/>
                </a:ext>
              </a:extLst>
            </p:cNvPr>
            <p:cNvSpPr/>
            <p:nvPr userDrawn="1"/>
          </p:nvSpPr>
          <p:spPr>
            <a:xfrm>
              <a:off x="395536" y="1988840"/>
              <a:ext cx="5111962" cy="936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14 Rectángulo">
              <a:extLst>
                <a:ext uri="{FF2B5EF4-FFF2-40B4-BE49-F238E27FC236}">
                  <a16:creationId xmlns:a16="http://schemas.microsoft.com/office/drawing/2014/main" id="{42E5726A-3397-D26D-88DE-11C9F4625797}"/>
                </a:ext>
              </a:extLst>
            </p:cNvPr>
            <p:cNvSpPr/>
            <p:nvPr userDrawn="1"/>
          </p:nvSpPr>
          <p:spPr>
            <a:xfrm>
              <a:off x="565405" y="2781081"/>
              <a:ext cx="5400899" cy="1052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5 Rectángulo">
              <a:extLst>
                <a:ext uri="{FF2B5EF4-FFF2-40B4-BE49-F238E27FC236}">
                  <a16:creationId xmlns:a16="http://schemas.microsoft.com/office/drawing/2014/main" id="{6C12A407-AE86-1598-DEFD-BE82C853BCA4}"/>
                </a:ext>
              </a:extLst>
            </p:cNvPr>
            <p:cNvSpPr/>
            <p:nvPr userDrawn="1"/>
          </p:nvSpPr>
          <p:spPr>
            <a:xfrm>
              <a:off x="395536" y="3730501"/>
              <a:ext cx="5327871" cy="1282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6 Rectángulo">
              <a:extLst>
                <a:ext uri="{FF2B5EF4-FFF2-40B4-BE49-F238E27FC236}">
                  <a16:creationId xmlns:a16="http://schemas.microsoft.com/office/drawing/2014/main" id="{33803AD3-8CFE-C71F-8518-AE15FB0C20BB}"/>
                </a:ext>
              </a:extLst>
            </p:cNvPr>
            <p:cNvSpPr/>
            <p:nvPr userDrawn="1"/>
          </p:nvSpPr>
          <p:spPr>
            <a:xfrm>
              <a:off x="395536" y="4954586"/>
              <a:ext cx="4392794" cy="14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8" name="19 CuadroTexto">
            <a:extLst>
              <a:ext uri="{FF2B5EF4-FFF2-40B4-BE49-F238E27FC236}">
                <a16:creationId xmlns:a16="http://schemas.microsoft.com/office/drawing/2014/main" id="{2DD3A4CB-1448-144F-9B09-F607C92C8529}"/>
              </a:ext>
            </a:extLst>
          </p:cNvPr>
          <p:cNvSpPr txBox="1">
            <a:spLocks noChangeArrowheads="1"/>
          </p:cNvSpPr>
          <p:nvPr userDrawn="1"/>
        </p:nvSpPr>
        <p:spPr bwMode="auto">
          <a:xfrm>
            <a:off x="493713" y="6026150"/>
            <a:ext cx="1611312" cy="277813"/>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erif" charset="0"/>
              <a:cs typeface="EHUSerif" charset="0"/>
            </a:endParaRPr>
          </a:p>
        </p:txBody>
      </p:sp>
      <p:pic>
        <p:nvPicPr>
          <p:cNvPr id="9" name="Picture 15">
            <a:extLst>
              <a:ext uri="{FF2B5EF4-FFF2-40B4-BE49-F238E27FC236}">
                <a16:creationId xmlns:a16="http://schemas.microsoft.com/office/drawing/2014/main" id="{BCCE68AF-34BA-252F-AA4F-C2B12F91917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 Título"/>
          <p:cNvSpPr>
            <a:spLocks noGrp="1"/>
          </p:cNvSpPr>
          <p:nvPr>
            <p:ph type="ctrTitle"/>
          </p:nvPr>
        </p:nvSpPr>
        <p:spPr>
          <a:xfrm>
            <a:off x="539551" y="2068015"/>
            <a:ext cx="4824537" cy="2585121"/>
          </a:xfrm>
          <a:prstGeom prst="rect">
            <a:avLst/>
          </a:prstGeom>
        </p:spPr>
        <p:txBody>
          <a:bodyPr/>
          <a:lstStyle>
            <a:lvl1pPr algn="l">
              <a:lnSpc>
                <a:spcPts val="3800"/>
              </a:lnSpc>
              <a:defRPr sz="4000" b="1" baseline="0">
                <a:solidFill>
                  <a:schemeClr val="accent5">
                    <a:lumMod val="75000"/>
                  </a:schemeClr>
                </a:solidFill>
                <a:latin typeface="EHUSans"/>
                <a:cs typeface="EHUSans"/>
              </a:defRPr>
            </a:lvl1pPr>
          </a:lstStyle>
          <a:p>
            <a:r>
              <a:rPr lang="es-ES"/>
              <a:t>Haga clic para modificar el estilo de título del patrón</a:t>
            </a:r>
            <a:endParaRPr lang="en-US" dirty="0"/>
          </a:p>
        </p:txBody>
      </p:sp>
      <p:sp>
        <p:nvSpPr>
          <p:cNvPr id="19" name="2 Subtítulo"/>
          <p:cNvSpPr>
            <a:spLocks noGrp="1"/>
          </p:cNvSpPr>
          <p:nvPr>
            <p:ph type="subTitle" idx="1"/>
          </p:nvPr>
        </p:nvSpPr>
        <p:spPr>
          <a:xfrm>
            <a:off x="539552" y="4869161"/>
            <a:ext cx="4135317" cy="936104"/>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0" name="3 Marcador de fecha">
            <a:extLst>
              <a:ext uri="{FF2B5EF4-FFF2-40B4-BE49-F238E27FC236}">
                <a16:creationId xmlns:a16="http://schemas.microsoft.com/office/drawing/2014/main" id="{93B7ECB7-73B9-101B-F899-9E89BBBA1094}"/>
              </a:ext>
            </a:extLst>
          </p:cNvPr>
          <p:cNvSpPr>
            <a:spLocks noGrp="1"/>
          </p:cNvSpPr>
          <p:nvPr>
            <p:ph type="dt" sz="half" idx="10"/>
          </p:nvPr>
        </p:nvSpPr>
        <p:spPr/>
        <p:txBody>
          <a:bodyPr/>
          <a:lstStyle>
            <a:lvl1pPr>
              <a:defRPr/>
            </a:lvl1pPr>
          </a:lstStyle>
          <a:p>
            <a:pPr>
              <a:defRPr/>
            </a:pPr>
            <a:endParaRPr lang="en-US"/>
          </a:p>
        </p:txBody>
      </p:sp>
    </p:spTree>
    <p:extLst>
      <p:ext uri="{BB962C8B-B14F-4D97-AF65-F5344CB8AC3E}">
        <p14:creationId xmlns:p14="http://schemas.microsoft.com/office/powerpoint/2010/main" val="306494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2">
    <p:spTree>
      <p:nvGrpSpPr>
        <p:cNvPr id="1" name=""/>
        <p:cNvGrpSpPr/>
        <p:nvPr/>
      </p:nvGrpSpPr>
      <p:grpSpPr>
        <a:xfrm>
          <a:off x="0" y="0"/>
          <a:ext cx="0" cy="0"/>
          <a:chOff x="0" y="0"/>
          <a:chExt cx="0" cy="0"/>
        </a:xfrm>
      </p:grpSpPr>
      <p:pic>
        <p:nvPicPr>
          <p:cNvPr id="3" name="16 Imagen">
            <a:extLst>
              <a:ext uri="{FF2B5EF4-FFF2-40B4-BE49-F238E27FC236}">
                <a16:creationId xmlns:a16="http://schemas.microsoft.com/office/drawing/2014/main" id="{BCC2B8C1-3875-86F9-957D-8C8DC80A65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14 Grupo">
            <a:extLst>
              <a:ext uri="{FF2B5EF4-FFF2-40B4-BE49-F238E27FC236}">
                <a16:creationId xmlns:a16="http://schemas.microsoft.com/office/drawing/2014/main" id="{65243971-6028-01C9-1FB5-203FA430F49C}"/>
              </a:ext>
            </a:extLst>
          </p:cNvPr>
          <p:cNvGrpSpPr>
            <a:grpSpLocks/>
          </p:cNvGrpSpPr>
          <p:nvPr userDrawn="1"/>
        </p:nvGrpSpPr>
        <p:grpSpPr bwMode="auto">
          <a:xfrm>
            <a:off x="422275" y="1916113"/>
            <a:ext cx="4941888" cy="3652837"/>
            <a:chOff x="-4113531" y="1793019"/>
            <a:chExt cx="4149027" cy="3440729"/>
          </a:xfrm>
        </p:grpSpPr>
        <p:sp>
          <p:nvSpPr>
            <p:cNvPr id="5" name="17 Rectángulo">
              <a:extLst>
                <a:ext uri="{FF2B5EF4-FFF2-40B4-BE49-F238E27FC236}">
                  <a16:creationId xmlns:a16="http://schemas.microsoft.com/office/drawing/2014/main" id="{5FE5A871-97F7-9D9F-3971-581A87E63E83}"/>
                </a:ext>
              </a:extLst>
            </p:cNvPr>
            <p:cNvSpPr/>
            <p:nvPr userDrawn="1"/>
          </p:nvSpPr>
          <p:spPr>
            <a:xfrm>
              <a:off x="-4104201" y="1793019"/>
              <a:ext cx="3779839"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18 Rectángulo">
              <a:extLst>
                <a:ext uri="{FF2B5EF4-FFF2-40B4-BE49-F238E27FC236}">
                  <a16:creationId xmlns:a16="http://schemas.microsoft.com/office/drawing/2014/main" id="{2AE0F3BB-9B83-5172-EF14-A59C19F4B0EC}"/>
                </a:ext>
              </a:extLst>
            </p:cNvPr>
            <p:cNvSpPr/>
            <p:nvPr userDrawn="1"/>
          </p:nvSpPr>
          <p:spPr>
            <a:xfrm>
              <a:off x="-4004241" y="2434510"/>
              <a:ext cx="4039737" cy="1245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19 Rectángulo">
              <a:extLst>
                <a:ext uri="{FF2B5EF4-FFF2-40B4-BE49-F238E27FC236}">
                  <a16:creationId xmlns:a16="http://schemas.microsoft.com/office/drawing/2014/main" id="{5F1AEC69-C66F-99ED-46B2-2E27F3677ADB}"/>
                </a:ext>
              </a:extLst>
            </p:cNvPr>
            <p:cNvSpPr/>
            <p:nvPr userDrawn="1"/>
          </p:nvSpPr>
          <p:spPr>
            <a:xfrm>
              <a:off x="-4113531" y="3585906"/>
              <a:ext cx="3789169" cy="117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20 Rectángulo">
              <a:extLst>
                <a:ext uri="{FF2B5EF4-FFF2-40B4-BE49-F238E27FC236}">
                  <a16:creationId xmlns:a16="http://schemas.microsoft.com/office/drawing/2014/main" id="{6E6F9650-C20D-3B1D-B6AE-C8415EB450F5}"/>
                </a:ext>
              </a:extLst>
            </p:cNvPr>
            <p:cNvSpPr/>
            <p:nvPr userDrawn="1"/>
          </p:nvSpPr>
          <p:spPr>
            <a:xfrm>
              <a:off x="-4113531" y="4297678"/>
              <a:ext cx="2376394" cy="936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22 CuadroTexto">
            <a:extLst>
              <a:ext uri="{FF2B5EF4-FFF2-40B4-BE49-F238E27FC236}">
                <a16:creationId xmlns:a16="http://schemas.microsoft.com/office/drawing/2014/main" id="{5820308D-3452-416F-9BF6-23773E795236}"/>
              </a:ext>
            </a:extLst>
          </p:cNvPr>
          <p:cNvSpPr txBox="1">
            <a:spLocks noChangeArrowheads="1"/>
          </p:cNvSpPr>
          <p:nvPr userDrawn="1"/>
        </p:nvSpPr>
        <p:spPr bwMode="auto">
          <a:xfrm>
            <a:off x="549275" y="5157788"/>
            <a:ext cx="1609725" cy="276225"/>
          </a:xfrm>
          <a:prstGeom prst="rect">
            <a:avLst/>
          </a:prstGeom>
          <a:noFill/>
          <a:ln>
            <a:noFill/>
          </a:ln>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es-ES_tradnl" sz="1200" b="1" dirty="0">
                <a:latin typeface="EHUSerif" charset="0"/>
                <a:cs typeface="EHUSerif" charset="0"/>
              </a:rPr>
              <a:t>www.ehu.eus</a:t>
            </a:r>
            <a:endParaRPr lang="en-US" sz="1200" b="1" dirty="0">
              <a:latin typeface="EHUSans" charset="0"/>
              <a:cs typeface="EHUSans" charset="0"/>
            </a:endParaRPr>
          </a:p>
        </p:txBody>
      </p:sp>
      <p:pic>
        <p:nvPicPr>
          <p:cNvPr id="10" name="Picture 15">
            <a:extLst>
              <a:ext uri="{FF2B5EF4-FFF2-40B4-BE49-F238E27FC236}">
                <a16:creationId xmlns:a16="http://schemas.microsoft.com/office/drawing/2014/main" id="{C92FCE51-4916-1210-4DE3-E9842F1E5C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288" y="-4763"/>
            <a:ext cx="2120900" cy="130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 Subtítulo"/>
          <p:cNvSpPr>
            <a:spLocks noGrp="1"/>
          </p:cNvSpPr>
          <p:nvPr>
            <p:ph type="subTitle" idx="13"/>
          </p:nvPr>
        </p:nvSpPr>
        <p:spPr>
          <a:xfrm>
            <a:off x="551878" y="4221088"/>
            <a:ext cx="3764647" cy="792089"/>
          </a:xfrm>
          <a:prstGeom prst="rect">
            <a:avLst/>
          </a:prstGeom>
        </p:spPr>
        <p:txBody>
          <a:bodyPr>
            <a:noAutofit/>
          </a:bodyPr>
          <a:lstStyle>
            <a:lvl1pPr marL="0" indent="0" algn="l">
              <a:lnSpc>
                <a:spcPts val="2000"/>
              </a:lnSpc>
              <a:buNone/>
              <a:defRPr sz="2000">
                <a:solidFill>
                  <a:schemeClr val="tx1"/>
                </a:solidFill>
                <a:latin typeface="EHUSans"/>
                <a:cs typeface="EHU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2" name="1 Título"/>
          <p:cNvSpPr>
            <a:spLocks noGrp="1"/>
          </p:cNvSpPr>
          <p:nvPr>
            <p:ph type="ctrTitle"/>
          </p:nvPr>
        </p:nvSpPr>
        <p:spPr>
          <a:xfrm>
            <a:off x="548260" y="2068015"/>
            <a:ext cx="4383780" cy="1937049"/>
          </a:xfrm>
          <a:prstGeom prst="rect">
            <a:avLst/>
          </a:prstGeom>
        </p:spPr>
        <p:txBody>
          <a:bodyPr/>
          <a:lstStyle>
            <a:lvl1pPr algn="l">
              <a:lnSpc>
                <a:spcPts val="3800"/>
              </a:lnSpc>
              <a:defRPr sz="4000" b="1" baseline="0">
                <a:solidFill>
                  <a:srgbClr val="92D050"/>
                </a:solidFill>
                <a:latin typeface="EHUSans"/>
                <a:cs typeface="EHUSans"/>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2626260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2 Marcador de texto">
            <a:extLst>
              <a:ext uri="{FF2B5EF4-FFF2-40B4-BE49-F238E27FC236}">
                <a16:creationId xmlns:a16="http://schemas.microsoft.com/office/drawing/2014/main" id="{8B093A5F-C014-4629-B308-3EB7278CBFD0}"/>
              </a:ext>
            </a:extLst>
          </p:cNvPr>
          <p:cNvSpPr txBox="1">
            <a:spLocks/>
          </p:cNvSpPr>
          <p:nvPr/>
        </p:nvSpPr>
        <p:spPr>
          <a:xfrm>
            <a:off x="468313" y="333375"/>
            <a:ext cx="935037" cy="358775"/>
          </a:xfrm>
          <a:prstGeom prst="rect">
            <a:avLst/>
          </a:prstGeom>
        </p:spPr>
        <p:txBody>
          <a:bodyPr anchor="b">
            <a:normAutofit/>
          </a:bodyPr>
          <a:lstStyle>
            <a:lvl1pPr marL="0" indent="0" algn="l" defTabSz="914400" rtl="0" eaLnBrk="1" latinLnBrk="0" hangingPunct="1">
              <a:spcBef>
                <a:spcPct val="20000"/>
              </a:spcBef>
              <a:buFont typeface="Arial" pitchFamily="34" charset="0"/>
              <a:buNone/>
              <a:defRPr sz="1000" b="1" kern="1200" baseline="0">
                <a:solidFill>
                  <a:schemeClr val="tx1"/>
                </a:solidFill>
                <a:latin typeface="Helvetica" pitchFamily="34" charset="0"/>
                <a:ea typeface="+mn-ea"/>
                <a:cs typeface="+mn-cs"/>
              </a:defRPr>
            </a:lvl1pPr>
            <a:lvl2pPr marL="457200" indent="0" algn="l" defTabSz="914400" rtl="0" eaLnBrk="1" latinLnBrk="0" hangingPunct="1">
              <a:spcBef>
                <a:spcPct val="20000"/>
              </a:spcBef>
              <a:buFont typeface="Arial" pitchFamily="34" charset="0"/>
              <a:buNone/>
              <a:defRPr sz="1800" b="1" kern="1200">
                <a:solidFill>
                  <a:schemeClr val="tx1">
                    <a:tint val="75000"/>
                  </a:schemeClr>
                </a:solidFill>
                <a:latin typeface="Helvetica" pitchFamily="34" charset="0"/>
                <a:ea typeface="+mn-ea"/>
                <a:cs typeface="+mn-cs"/>
              </a:defRPr>
            </a:lvl2pPr>
            <a:lvl3pPr marL="914400" indent="0" algn="l" defTabSz="914400" rtl="0" eaLnBrk="1" latinLnBrk="0" hangingPunct="1">
              <a:spcBef>
                <a:spcPct val="20000"/>
              </a:spcBef>
              <a:buFont typeface="Arial" pitchFamily="34" charset="0"/>
              <a:buNone/>
              <a:defRPr sz="1600" b="1" kern="1200">
                <a:solidFill>
                  <a:schemeClr val="tx1">
                    <a:tint val="75000"/>
                  </a:schemeClr>
                </a:solidFill>
                <a:latin typeface="Helvetica" pitchFamily="34" charset="0"/>
                <a:ea typeface="+mn-ea"/>
                <a:cs typeface="+mn-cs"/>
              </a:defRPr>
            </a:lvl3pPr>
            <a:lvl4pPr marL="1371600" indent="0" algn="l" defTabSz="914400" rtl="0" eaLnBrk="1" latinLnBrk="0" hangingPunct="1">
              <a:spcBef>
                <a:spcPct val="20000"/>
              </a:spcBef>
              <a:buFont typeface="Arial" pitchFamily="34" charset="0"/>
              <a:buNone/>
              <a:defRPr sz="1400" b="1" kern="1200">
                <a:solidFill>
                  <a:schemeClr val="tx1">
                    <a:tint val="75000"/>
                  </a:schemeClr>
                </a:solidFill>
                <a:latin typeface="Helvetica" pitchFamily="34" charset="0"/>
                <a:ea typeface="+mn-ea"/>
                <a:cs typeface="+mn-cs"/>
              </a:defRPr>
            </a:lvl4pPr>
            <a:lvl5pPr marL="1828800" indent="0" algn="l" defTabSz="914400" rtl="0" eaLnBrk="1" latinLnBrk="0" hangingPunct="1">
              <a:spcBef>
                <a:spcPct val="20000"/>
              </a:spcBef>
              <a:buFont typeface="Arial" pitchFamily="34" charset="0"/>
              <a:buNone/>
              <a:defRPr sz="1400" b="1" kern="1200">
                <a:solidFill>
                  <a:schemeClr val="tx1">
                    <a:tint val="75000"/>
                  </a:schemeClr>
                </a:solidFill>
                <a:latin typeface="Helvetica"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fontAlgn="auto">
              <a:spcAft>
                <a:spcPts val="0"/>
              </a:spcAft>
              <a:defRPr/>
            </a:pPr>
            <a:r>
              <a:rPr lang="es-ES" dirty="0">
                <a:latin typeface="EHUSans"/>
              </a:rPr>
              <a:t>UPV / EHU I</a:t>
            </a:r>
          </a:p>
        </p:txBody>
      </p:sp>
      <p:sp>
        <p:nvSpPr>
          <p:cNvPr id="1027" name="1 Marcador de título">
            <a:extLst>
              <a:ext uri="{FF2B5EF4-FFF2-40B4-BE49-F238E27FC236}">
                <a16:creationId xmlns:a16="http://schemas.microsoft.com/office/drawing/2014/main" id="{20AA1642-4D62-CC79-9AFF-A23169748246}"/>
              </a:ext>
            </a:extLst>
          </p:cNvPr>
          <p:cNvSpPr>
            <a:spLocks noGrp="1"/>
          </p:cNvSpPr>
          <p:nvPr>
            <p:ph type="title"/>
          </p:nvPr>
        </p:nvSpPr>
        <p:spPr bwMode="auto">
          <a:xfrm>
            <a:off x="457200" y="8794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título del patrón</a:t>
            </a:r>
            <a:endParaRPr lang="en-US" altLang="es-ES"/>
          </a:p>
        </p:txBody>
      </p:sp>
      <p:sp>
        <p:nvSpPr>
          <p:cNvPr id="1028" name="2 Marcador de texto">
            <a:extLst>
              <a:ext uri="{FF2B5EF4-FFF2-40B4-BE49-F238E27FC236}">
                <a16:creationId xmlns:a16="http://schemas.microsoft.com/office/drawing/2014/main" id="{45D4E55A-E740-4F62-F152-DBE819CC9FE6}"/>
              </a:ext>
            </a:extLst>
          </p:cNvPr>
          <p:cNvSpPr>
            <a:spLocks noGrp="1"/>
          </p:cNvSpPr>
          <p:nvPr>
            <p:ph type="body" idx="1"/>
          </p:nvPr>
        </p:nvSpPr>
        <p:spPr bwMode="auto">
          <a:xfrm>
            <a:off x="457200" y="2205038"/>
            <a:ext cx="822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4" name="3 Marcador de fecha">
            <a:extLst>
              <a:ext uri="{FF2B5EF4-FFF2-40B4-BE49-F238E27FC236}">
                <a16:creationId xmlns:a16="http://schemas.microsoft.com/office/drawing/2014/main" id="{8A753DD6-8E3C-0D24-B266-E51EE21EEF22}"/>
              </a:ext>
            </a:extLst>
          </p:cNvPr>
          <p:cNvSpPr>
            <a:spLocks noGrp="1"/>
          </p:cNvSpPr>
          <p:nvPr>
            <p:ph type="dt" sz="half" idx="2"/>
          </p:nvPr>
        </p:nvSpPr>
        <p:spPr>
          <a:xfrm>
            <a:off x="3505200" y="6473825"/>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5" name="4 Marcador de pie de página">
            <a:extLst>
              <a:ext uri="{FF2B5EF4-FFF2-40B4-BE49-F238E27FC236}">
                <a16:creationId xmlns:a16="http://schemas.microsoft.com/office/drawing/2014/main" id="{A3EE13D3-EAEE-10DF-6114-7882B2298919}"/>
              </a:ext>
            </a:extLst>
          </p:cNvPr>
          <p:cNvSpPr>
            <a:spLocks noGrp="1"/>
          </p:cNvSpPr>
          <p:nvPr>
            <p:ph type="ftr" sz="quarter" idx="3"/>
          </p:nvPr>
        </p:nvSpPr>
        <p:spPr>
          <a:xfrm>
            <a:off x="1258888" y="400050"/>
            <a:ext cx="5113337"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solidFill>
                <a:latin typeface="EHUSans"/>
                <a:ea typeface="+mn-ea"/>
                <a:cs typeface="+mn-cs"/>
              </a:defRPr>
            </a:lvl1pPr>
          </a:lstStyle>
          <a:p>
            <a:pPr>
              <a:defRPr/>
            </a:pPr>
            <a:endParaRPr lang="en-US"/>
          </a:p>
        </p:txBody>
      </p:sp>
      <p:sp>
        <p:nvSpPr>
          <p:cNvPr id="6" name="5 Marcador de número de diapositiva">
            <a:extLst>
              <a:ext uri="{FF2B5EF4-FFF2-40B4-BE49-F238E27FC236}">
                <a16:creationId xmlns:a16="http://schemas.microsoft.com/office/drawing/2014/main" id="{BF7098EB-537E-6AAA-B041-23FC54AA16BF}"/>
              </a:ext>
            </a:extLst>
          </p:cNvPr>
          <p:cNvSpPr>
            <a:spLocks noGrp="1"/>
          </p:cNvSpPr>
          <p:nvPr>
            <p:ph type="sldNum" sz="quarter" idx="4"/>
          </p:nvPr>
        </p:nvSpPr>
        <p:spPr>
          <a:xfrm>
            <a:off x="6542088" y="404813"/>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b="1">
                <a:latin typeface="EHUSans" panose="02000503050000020004" pitchFamily="50"/>
              </a:defRPr>
            </a:lvl1pPr>
          </a:lstStyle>
          <a:p>
            <a:pPr>
              <a:defRPr/>
            </a:pPr>
            <a:fld id="{CB443EB9-1870-4A89-89B4-AE8A0EDA9D0A}" type="slidenum">
              <a:rPr lang="en-US" altLang="es-ES"/>
              <a:pPr>
                <a:defRPr/>
              </a:pPr>
              <a:t>‹Nº›</a:t>
            </a:fld>
            <a:endParaRPr lang="en-US" altLang="es-ES"/>
          </a:p>
        </p:txBody>
      </p:sp>
    </p:spTree>
  </p:cSld>
  <p:clrMap bg1="lt1" tx1="dk1" bg2="lt2" tx2="dk2" accent1="accent1" accent2="accent2" accent3="accent3" accent4="accent4" accent5="accent5" accent6="accent6" hlink="hlink" folHlink="folHlink"/>
  <p:sldLayoutIdLst>
    <p:sldLayoutId id="2147486141" r:id="rId1"/>
    <p:sldLayoutId id="2147486142" r:id="rId2"/>
    <p:sldLayoutId id="2147486143" r:id="rId3"/>
    <p:sldLayoutId id="2147486144" r:id="rId4"/>
    <p:sldLayoutId id="2147486145" r:id="rId5"/>
    <p:sldLayoutId id="2147486146" r:id="rId6"/>
    <p:sldLayoutId id="2147486147" r:id="rId7"/>
    <p:sldLayoutId id="2147486148" r:id="rId8"/>
    <p:sldLayoutId id="2147486149" r:id="rId9"/>
    <p:sldLayoutId id="2147486150" r:id="rId10"/>
    <p:sldLayoutId id="2147486151" r:id="rId11"/>
    <p:sldLayoutId id="2147486152" r:id="rId12"/>
    <p:sldLayoutId id="2147486153" r:id="rId13"/>
    <p:sldLayoutId id="2147486154" r:id="rId14"/>
    <p:sldLayoutId id="2147486155" r:id="rId15"/>
    <p:sldLayoutId id="2147486156" r:id="rId16"/>
    <p:sldLayoutId id="2147486157" r:id="rId17"/>
    <p:sldLayoutId id="2147486158" r:id="rId18"/>
    <p:sldLayoutId id="2147486159" r:id="rId19"/>
    <p:sldLayoutId id="2147486160" r:id="rId20"/>
    <p:sldLayoutId id="2147486161" r:id="rId21"/>
    <p:sldLayoutId id="2147486162" r:id="rId22"/>
    <p:sldLayoutId id="2147486163" r:id="rId23"/>
    <p:sldLayoutId id="2147486164" r:id="rId24"/>
    <p:sldLayoutId id="2147486165" r:id="rId25"/>
    <p:sldLayoutId id="2147486166" r:id="rId26"/>
    <p:sldLayoutId id="2147486167" r:id="rId27"/>
    <p:sldLayoutId id="2147486168" r:id="rId28"/>
    <p:sldLayoutId id="2147486169" r:id="rId29"/>
    <p:sldLayoutId id="2147486170" r:id="rId30"/>
    <p:sldLayoutId id="2147486140" r:id="rId31"/>
    <p:sldLayoutId id="2147486171" r:id="rId32"/>
  </p:sldLayoutIdLst>
  <p:hf hdr="0" dt="0"/>
  <p:txStyles>
    <p:titleStyle>
      <a:lvl1pPr algn="l" rtl="0" eaLnBrk="0" fontAlgn="base" hangingPunct="0">
        <a:spcBef>
          <a:spcPct val="0"/>
        </a:spcBef>
        <a:spcAft>
          <a:spcPct val="0"/>
        </a:spcAft>
        <a:defRPr sz="3000" b="1" kern="1200">
          <a:solidFill>
            <a:schemeClr val="tx1"/>
          </a:solidFill>
          <a:latin typeface="EHUSans"/>
          <a:ea typeface="MS PGothic" pitchFamily="34" charset="-128"/>
          <a:cs typeface="ＭＳ Ｐゴシック" charset="0"/>
        </a:defRPr>
      </a:lvl1pPr>
      <a:lvl2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2pPr>
      <a:lvl3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3pPr>
      <a:lvl4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4pPr>
      <a:lvl5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5pPr>
      <a:lvl6pPr marL="457200" algn="l" rtl="0" fontAlgn="base">
        <a:spcBef>
          <a:spcPct val="0"/>
        </a:spcBef>
        <a:spcAft>
          <a:spcPct val="0"/>
        </a:spcAft>
        <a:defRPr sz="3000" b="1">
          <a:solidFill>
            <a:schemeClr val="tx1"/>
          </a:solidFill>
          <a:latin typeface="EHUSans" charset="0"/>
          <a:ea typeface="ＭＳ Ｐゴシック" charset="0"/>
          <a:cs typeface="ＭＳ Ｐゴシック" charset="0"/>
        </a:defRPr>
      </a:lvl6pPr>
      <a:lvl7pPr marL="914400" algn="l" rtl="0" fontAlgn="base">
        <a:spcBef>
          <a:spcPct val="0"/>
        </a:spcBef>
        <a:spcAft>
          <a:spcPct val="0"/>
        </a:spcAft>
        <a:defRPr sz="3000" b="1">
          <a:solidFill>
            <a:schemeClr val="tx1"/>
          </a:solidFill>
          <a:latin typeface="EHUSans" charset="0"/>
          <a:ea typeface="ＭＳ Ｐゴシック" charset="0"/>
          <a:cs typeface="ＭＳ Ｐゴシック" charset="0"/>
        </a:defRPr>
      </a:lvl7pPr>
      <a:lvl8pPr marL="1371600" algn="l" rtl="0" fontAlgn="base">
        <a:spcBef>
          <a:spcPct val="0"/>
        </a:spcBef>
        <a:spcAft>
          <a:spcPct val="0"/>
        </a:spcAft>
        <a:defRPr sz="3000" b="1">
          <a:solidFill>
            <a:schemeClr val="tx1"/>
          </a:solidFill>
          <a:latin typeface="EHUSans" charset="0"/>
          <a:ea typeface="ＭＳ Ｐゴシック" charset="0"/>
          <a:cs typeface="ＭＳ Ｐゴシック" charset="0"/>
        </a:defRPr>
      </a:lvl8pPr>
      <a:lvl9pPr marL="1828800" algn="l" rtl="0" fontAlgn="base">
        <a:spcBef>
          <a:spcPct val="0"/>
        </a:spcBef>
        <a:spcAft>
          <a:spcPct val="0"/>
        </a:spcAft>
        <a:defRPr sz="3000" b="1">
          <a:solidFill>
            <a:schemeClr val="tx1"/>
          </a:solidFill>
          <a:latin typeface="EHUSan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defRPr b="1" kern="1200">
          <a:solidFill>
            <a:schemeClr val="tx1"/>
          </a:solidFill>
          <a:latin typeface="EHUSans"/>
          <a:ea typeface="MS PGothic" pitchFamily="34" charset="-128"/>
          <a:cs typeface="ＭＳ Ｐゴシック" charset="0"/>
        </a:defRPr>
      </a:lvl1pPr>
      <a:lvl2pPr marL="457200" algn="l" rtl="0" eaLnBrk="0" fontAlgn="base" hangingPunct="0">
        <a:spcBef>
          <a:spcPct val="20000"/>
        </a:spcBef>
        <a:spcAft>
          <a:spcPct val="0"/>
        </a:spcAft>
        <a:buFont typeface="Arial" panose="020B0604020202020204" pitchFamily="34" charset="0"/>
        <a:defRPr b="1" kern="1200">
          <a:solidFill>
            <a:schemeClr val="tx1"/>
          </a:solidFill>
          <a:latin typeface="EHUSans"/>
          <a:ea typeface="MS PGothic" pitchFamily="34" charset="-128"/>
          <a:cs typeface="+mn-cs"/>
        </a:defRPr>
      </a:lvl2pPr>
      <a:lvl3pPr marL="914400" algn="l" rtl="0" eaLnBrk="0" fontAlgn="base" hangingPunct="0">
        <a:spcBef>
          <a:spcPct val="20000"/>
        </a:spcBef>
        <a:spcAft>
          <a:spcPct val="0"/>
        </a:spcAft>
        <a:buFont typeface="Arial" panose="020B0604020202020204" pitchFamily="34" charset="0"/>
        <a:defRPr sz="1600" b="1" kern="1200">
          <a:solidFill>
            <a:schemeClr val="tx1"/>
          </a:solidFill>
          <a:latin typeface="EHUSans"/>
          <a:ea typeface="MS PGothic" pitchFamily="34" charset="-128"/>
          <a:cs typeface="+mn-cs"/>
        </a:defRPr>
      </a:lvl3pPr>
      <a:lvl4pPr marL="1371600" algn="l" rtl="0" eaLnBrk="0" fontAlgn="base" hangingPunct="0">
        <a:spcBef>
          <a:spcPct val="20000"/>
        </a:spcBef>
        <a:spcAft>
          <a:spcPct val="0"/>
        </a:spcAft>
        <a:buFont typeface="Arial" panose="020B0604020202020204" pitchFamily="34" charset="0"/>
        <a:defRPr sz="1400" b="1" kern="1200">
          <a:solidFill>
            <a:schemeClr val="tx1"/>
          </a:solidFill>
          <a:latin typeface="EHUSans"/>
          <a:ea typeface="MS PGothic" pitchFamily="34" charset="-128"/>
          <a:cs typeface="+mn-cs"/>
        </a:defRPr>
      </a:lvl4pPr>
      <a:lvl5pPr marL="1828800" algn="l" rtl="0" eaLnBrk="0" fontAlgn="base" hangingPunct="0">
        <a:spcBef>
          <a:spcPct val="20000"/>
        </a:spcBef>
        <a:spcAft>
          <a:spcPct val="0"/>
        </a:spcAft>
        <a:buFont typeface="Arial" panose="020B0604020202020204" pitchFamily="34" charset="0"/>
        <a:defRPr sz="1400" b="1" kern="1200">
          <a:solidFill>
            <a:schemeClr val="tx1"/>
          </a:solidFill>
          <a:latin typeface="EHUSans"/>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hyperlink" Target="https://www.ehu.eus/es/web/iip/informacion-general-jubilaciones-pdi"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EDF0B3-4FE4-E9A2-5A8B-93221791FDE4}"/>
              </a:ext>
            </a:extLst>
          </p:cNvPr>
          <p:cNvSpPr>
            <a:spLocks noGrp="1"/>
          </p:cNvSpPr>
          <p:nvPr>
            <p:ph idx="1"/>
          </p:nvPr>
        </p:nvSpPr>
        <p:spPr>
          <a:xfrm>
            <a:off x="323528" y="1124744"/>
            <a:ext cx="8686800" cy="4965143"/>
          </a:xfrm>
        </p:spPr>
        <p:txBody>
          <a:bodyPr>
            <a:normAutofit/>
          </a:bodyPr>
          <a:lstStyle/>
          <a:p>
            <a:r>
              <a:rPr lang="es-ES" sz="1600" dirty="0" err="1">
                <a:solidFill>
                  <a:schemeClr val="tx2">
                    <a:lumMod val="60000"/>
                    <a:lumOff val="40000"/>
                  </a:schemeClr>
                </a:solidFill>
              </a:rPr>
              <a:t>Neurriez</a:t>
            </a:r>
            <a:r>
              <a:rPr lang="es-ES" sz="1600" dirty="0">
                <a:solidFill>
                  <a:schemeClr val="tx2">
                    <a:lumMod val="60000"/>
                    <a:lumOff val="40000"/>
                  </a:schemeClr>
                </a:solidFill>
              </a:rPr>
              <a:t> </a:t>
            </a:r>
            <a:r>
              <a:rPr lang="es-ES" sz="1600" dirty="0" err="1">
                <a:solidFill>
                  <a:schemeClr val="tx2">
                    <a:lumMod val="60000"/>
                    <a:lumOff val="40000"/>
                  </a:schemeClr>
                </a:solidFill>
              </a:rPr>
              <a:t>baliatzeko</a:t>
            </a:r>
            <a:r>
              <a:rPr lang="es-ES" sz="1600" dirty="0">
                <a:solidFill>
                  <a:schemeClr val="tx2">
                    <a:lumMod val="60000"/>
                    <a:lumOff val="40000"/>
                  </a:schemeClr>
                </a:solidFill>
              </a:rPr>
              <a:t> </a:t>
            </a:r>
            <a:r>
              <a:rPr lang="es-ES" sz="1600" dirty="0" err="1">
                <a:solidFill>
                  <a:schemeClr val="tx2">
                    <a:lumMod val="60000"/>
                    <a:lumOff val="40000"/>
                  </a:schemeClr>
                </a:solidFill>
              </a:rPr>
              <a:t>baldintza</a:t>
            </a:r>
            <a:r>
              <a:rPr lang="es-ES" sz="1600" dirty="0">
                <a:solidFill>
                  <a:schemeClr val="tx2">
                    <a:lumMod val="60000"/>
                    <a:lumOff val="40000"/>
                  </a:schemeClr>
                </a:solidFill>
              </a:rPr>
              <a:t> </a:t>
            </a:r>
            <a:r>
              <a:rPr lang="es-ES" sz="1600" dirty="0" err="1">
                <a:solidFill>
                  <a:schemeClr val="tx2">
                    <a:lumMod val="60000"/>
                    <a:lumOff val="40000"/>
                  </a:schemeClr>
                </a:solidFill>
              </a:rPr>
              <a:t>nagusiak</a:t>
            </a:r>
            <a:r>
              <a:rPr lang="es-ES" sz="1600" dirty="0">
                <a:solidFill>
                  <a:schemeClr val="tx2">
                    <a:lumMod val="60000"/>
                    <a:lumOff val="40000"/>
                  </a:schemeClr>
                </a:solidFill>
              </a:rPr>
              <a:t> / </a:t>
            </a:r>
            <a:r>
              <a:rPr lang="es-ES" sz="1600" dirty="0"/>
              <a:t>Condiciones principales para las medidas</a:t>
            </a:r>
          </a:p>
          <a:p>
            <a:r>
              <a:rPr lang="es-ES" sz="1600" b="0" dirty="0" err="1">
                <a:solidFill>
                  <a:schemeClr val="tx2">
                    <a:lumMod val="60000"/>
                    <a:lumOff val="40000"/>
                  </a:schemeClr>
                </a:solidFill>
              </a:rPr>
              <a:t>Antzinatasuna</a:t>
            </a:r>
            <a:r>
              <a:rPr lang="es-ES" sz="1600" b="0" dirty="0">
                <a:solidFill>
                  <a:schemeClr val="tx2">
                    <a:lumMod val="60000"/>
                    <a:lumOff val="40000"/>
                  </a:schemeClr>
                </a:solidFill>
              </a:rPr>
              <a:t>, </a:t>
            </a:r>
            <a:r>
              <a:rPr lang="es-ES" sz="1600" b="0" dirty="0" err="1">
                <a:solidFill>
                  <a:schemeClr val="tx2">
                    <a:lumMod val="60000"/>
                    <a:lumOff val="40000"/>
                  </a:schemeClr>
                </a:solidFill>
              </a:rPr>
              <a:t>lanaldi</a:t>
            </a:r>
            <a:r>
              <a:rPr lang="es-ES" sz="1600" b="0" dirty="0">
                <a:solidFill>
                  <a:schemeClr val="tx2">
                    <a:lumMod val="60000"/>
                    <a:lumOff val="40000"/>
                  </a:schemeClr>
                </a:solidFill>
              </a:rPr>
              <a:t> </a:t>
            </a:r>
            <a:r>
              <a:rPr lang="es-ES" sz="1600" b="0" dirty="0" err="1">
                <a:solidFill>
                  <a:schemeClr val="tx2">
                    <a:lumMod val="60000"/>
                    <a:lumOff val="40000"/>
                  </a:schemeClr>
                </a:solidFill>
              </a:rPr>
              <a:t>osoa</a:t>
            </a:r>
            <a:r>
              <a:rPr lang="es-ES" sz="1600" b="0" dirty="0">
                <a:solidFill>
                  <a:schemeClr val="tx2">
                    <a:lumMod val="60000"/>
                    <a:lumOff val="40000"/>
                  </a:schemeClr>
                </a:solidFill>
              </a:rPr>
              <a:t>, </a:t>
            </a:r>
            <a:r>
              <a:rPr lang="es-ES" sz="1600" b="0" dirty="0" err="1">
                <a:solidFill>
                  <a:schemeClr val="tx2">
                    <a:lumMod val="60000"/>
                    <a:lumOff val="40000"/>
                  </a:schemeClr>
                </a:solidFill>
              </a:rPr>
              <a:t>lanpostua</a:t>
            </a:r>
            <a:r>
              <a:rPr lang="es-ES" sz="1600" b="0" dirty="0">
                <a:solidFill>
                  <a:schemeClr val="tx2">
                    <a:lumMod val="60000"/>
                    <a:lumOff val="40000"/>
                  </a:schemeClr>
                </a:solidFill>
              </a:rPr>
              <a:t> / </a:t>
            </a:r>
            <a:r>
              <a:rPr lang="es-ES" sz="1600" b="0" dirty="0"/>
              <a:t>Antigüedad, jornada completa, puesto</a:t>
            </a:r>
          </a:p>
          <a:p>
            <a:r>
              <a:rPr lang="es-ES" sz="1600" b="0" dirty="0">
                <a:solidFill>
                  <a:schemeClr val="tx2">
                    <a:lumMod val="60000"/>
                    <a:lumOff val="40000"/>
                  </a:schemeClr>
                </a:solidFill>
              </a:rPr>
              <a:t>60-67 </a:t>
            </a:r>
            <a:r>
              <a:rPr lang="es-ES" sz="1600" b="0" dirty="0" err="1">
                <a:solidFill>
                  <a:schemeClr val="tx2">
                    <a:lumMod val="60000"/>
                    <a:lumOff val="40000"/>
                  </a:schemeClr>
                </a:solidFill>
              </a:rPr>
              <a:t>urte</a:t>
            </a:r>
            <a:r>
              <a:rPr lang="es-ES" sz="1600" b="0" dirty="0">
                <a:solidFill>
                  <a:schemeClr val="tx2">
                    <a:lumMod val="60000"/>
                    <a:lumOff val="40000"/>
                  </a:schemeClr>
                </a:solidFill>
              </a:rPr>
              <a:t> </a:t>
            </a:r>
            <a:r>
              <a:rPr lang="es-ES" sz="1600" b="0" dirty="0" err="1">
                <a:solidFill>
                  <a:schemeClr val="tx2">
                    <a:lumMod val="60000"/>
                    <a:lumOff val="40000"/>
                  </a:schemeClr>
                </a:solidFill>
              </a:rPr>
              <a:t>erretiro</a:t>
            </a:r>
            <a:r>
              <a:rPr lang="es-ES" sz="1600" b="0" dirty="0">
                <a:solidFill>
                  <a:schemeClr val="tx2">
                    <a:lumMod val="60000"/>
                    <a:lumOff val="40000"/>
                  </a:schemeClr>
                </a:solidFill>
              </a:rPr>
              <a:t> </a:t>
            </a:r>
            <a:r>
              <a:rPr lang="es-ES" sz="1600" b="0" dirty="0" err="1">
                <a:solidFill>
                  <a:schemeClr val="tx2">
                    <a:lumMod val="60000"/>
                    <a:lumOff val="40000"/>
                  </a:schemeClr>
                </a:solidFill>
              </a:rPr>
              <a:t>egunean</a:t>
            </a:r>
            <a:r>
              <a:rPr lang="es-ES" sz="1600" b="0" dirty="0">
                <a:solidFill>
                  <a:schemeClr val="tx2">
                    <a:lumMod val="60000"/>
                    <a:lumOff val="40000"/>
                  </a:schemeClr>
                </a:solidFill>
              </a:rPr>
              <a:t>/ </a:t>
            </a:r>
            <a:r>
              <a:rPr lang="es-ES" sz="1600" b="0" dirty="0"/>
              <a:t>60-67 años el día de la jubilación</a:t>
            </a:r>
          </a:p>
          <a:p>
            <a:r>
              <a:rPr lang="es-ES" sz="1600" b="0" dirty="0" err="1">
                <a:solidFill>
                  <a:schemeClr val="tx2">
                    <a:lumMod val="60000"/>
                    <a:lumOff val="40000"/>
                  </a:schemeClr>
                </a:solidFill>
              </a:rPr>
              <a:t>Erretiro</a:t>
            </a:r>
            <a:r>
              <a:rPr lang="es-ES" sz="1600" b="0" dirty="0">
                <a:solidFill>
                  <a:schemeClr val="tx2">
                    <a:lumMod val="60000"/>
                    <a:lumOff val="40000"/>
                  </a:schemeClr>
                </a:solidFill>
              </a:rPr>
              <a:t> data, </a:t>
            </a:r>
            <a:r>
              <a:rPr lang="es-ES" sz="1600" b="0" dirty="0" err="1">
                <a:solidFill>
                  <a:schemeClr val="tx2">
                    <a:lumMod val="60000"/>
                    <a:lumOff val="40000"/>
                  </a:schemeClr>
                </a:solidFill>
              </a:rPr>
              <a:t>urtarrilaren</a:t>
            </a:r>
            <a:r>
              <a:rPr lang="es-ES" sz="1600" b="0" dirty="0">
                <a:solidFill>
                  <a:schemeClr val="tx2">
                    <a:lumMod val="60000"/>
                    <a:lumOff val="40000"/>
                  </a:schemeClr>
                </a:solidFill>
              </a:rPr>
              <a:t> </a:t>
            </a:r>
            <a:r>
              <a:rPr lang="es-ES" sz="1600" b="0" dirty="0" err="1">
                <a:solidFill>
                  <a:schemeClr val="tx2">
                    <a:lumMod val="60000"/>
                    <a:lumOff val="40000"/>
                  </a:schemeClr>
                </a:solidFill>
              </a:rPr>
              <a:t>edo</a:t>
            </a:r>
            <a:r>
              <a:rPr lang="es-ES" sz="1600" b="0" dirty="0">
                <a:solidFill>
                  <a:schemeClr val="tx2">
                    <a:lumMod val="60000"/>
                    <a:lumOff val="40000"/>
                  </a:schemeClr>
                </a:solidFill>
              </a:rPr>
              <a:t> </a:t>
            </a:r>
            <a:r>
              <a:rPr lang="es-ES" sz="1600" b="0" dirty="0" err="1">
                <a:solidFill>
                  <a:schemeClr val="tx2">
                    <a:lumMod val="60000"/>
                    <a:lumOff val="40000"/>
                  </a:schemeClr>
                </a:solidFill>
              </a:rPr>
              <a:t>abuztuaren</a:t>
            </a:r>
            <a:r>
              <a:rPr lang="es-ES" sz="1600" b="0" dirty="0">
                <a:solidFill>
                  <a:schemeClr val="tx2">
                    <a:lumMod val="60000"/>
                    <a:lumOff val="40000"/>
                  </a:schemeClr>
                </a:solidFill>
              </a:rPr>
              <a:t> 31 </a:t>
            </a:r>
            <a:r>
              <a:rPr lang="es-ES" sz="1600" b="0" dirty="0"/>
              <a:t>/ Ajuste fecha </a:t>
            </a:r>
            <a:r>
              <a:rPr lang="es-ES" sz="1600" b="0" dirty="0" err="1"/>
              <a:t>jubil</a:t>
            </a:r>
            <a:r>
              <a:rPr lang="es-ES" sz="1600" b="0" dirty="0"/>
              <a:t>. a 31 de enero o 31 de agosto</a:t>
            </a:r>
          </a:p>
          <a:p>
            <a:pPr marL="0" indent="0"/>
            <a:endParaRPr lang="es-ES" dirty="0"/>
          </a:p>
          <a:p>
            <a:pPr marL="0" indent="0"/>
            <a:endParaRPr lang="es-ES" dirty="0"/>
          </a:p>
        </p:txBody>
      </p:sp>
      <p:sp>
        <p:nvSpPr>
          <p:cNvPr id="4" name="Título 1">
            <a:extLst>
              <a:ext uri="{FF2B5EF4-FFF2-40B4-BE49-F238E27FC236}">
                <a16:creationId xmlns:a16="http://schemas.microsoft.com/office/drawing/2014/main" id="{BF24A32D-76B5-F28D-C325-67F15E37021C}"/>
              </a:ext>
            </a:extLst>
          </p:cNvPr>
          <p:cNvSpPr txBox="1">
            <a:spLocks/>
          </p:cNvSpPr>
          <p:nvPr/>
        </p:nvSpPr>
        <p:spPr bwMode="auto">
          <a:xfrm>
            <a:off x="457200" y="186313"/>
            <a:ext cx="7643192" cy="821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kern="1200">
                <a:solidFill>
                  <a:schemeClr val="tx1"/>
                </a:solidFill>
                <a:latin typeface="EHUSans"/>
                <a:ea typeface="MS PGothic" pitchFamily="34" charset="-128"/>
                <a:cs typeface="ＭＳ Ｐゴシック" charset="0"/>
              </a:defRPr>
            </a:lvl1pPr>
            <a:lvl2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2pPr>
            <a:lvl3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3pPr>
            <a:lvl4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4pPr>
            <a:lvl5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5pPr>
            <a:lvl6pPr marL="457200" algn="l" rtl="0" fontAlgn="base">
              <a:spcBef>
                <a:spcPct val="0"/>
              </a:spcBef>
              <a:spcAft>
                <a:spcPct val="0"/>
              </a:spcAft>
              <a:defRPr sz="3000" b="1">
                <a:solidFill>
                  <a:schemeClr val="tx1"/>
                </a:solidFill>
                <a:latin typeface="EHUSans" charset="0"/>
                <a:ea typeface="ＭＳ Ｐゴシック" charset="0"/>
                <a:cs typeface="ＭＳ Ｐゴシック" charset="0"/>
              </a:defRPr>
            </a:lvl6pPr>
            <a:lvl7pPr marL="914400" algn="l" rtl="0" fontAlgn="base">
              <a:spcBef>
                <a:spcPct val="0"/>
              </a:spcBef>
              <a:spcAft>
                <a:spcPct val="0"/>
              </a:spcAft>
              <a:defRPr sz="3000" b="1">
                <a:solidFill>
                  <a:schemeClr val="tx1"/>
                </a:solidFill>
                <a:latin typeface="EHUSans" charset="0"/>
                <a:ea typeface="ＭＳ Ｐゴシック" charset="0"/>
                <a:cs typeface="ＭＳ Ｐゴシック" charset="0"/>
              </a:defRPr>
            </a:lvl7pPr>
            <a:lvl8pPr marL="1371600" algn="l" rtl="0" fontAlgn="base">
              <a:spcBef>
                <a:spcPct val="0"/>
              </a:spcBef>
              <a:spcAft>
                <a:spcPct val="0"/>
              </a:spcAft>
              <a:defRPr sz="3000" b="1">
                <a:solidFill>
                  <a:schemeClr val="tx1"/>
                </a:solidFill>
                <a:latin typeface="EHUSans" charset="0"/>
                <a:ea typeface="ＭＳ Ｐゴシック" charset="0"/>
                <a:cs typeface="ＭＳ Ｐゴシック" charset="0"/>
              </a:defRPr>
            </a:lvl8pPr>
            <a:lvl9pPr marL="1828800" algn="l" rtl="0" fontAlgn="base">
              <a:spcBef>
                <a:spcPct val="0"/>
              </a:spcBef>
              <a:spcAft>
                <a:spcPct val="0"/>
              </a:spcAft>
              <a:defRPr sz="3000" b="1">
                <a:solidFill>
                  <a:schemeClr val="tx1"/>
                </a:solidFill>
                <a:latin typeface="EHUSans" charset="0"/>
                <a:ea typeface="ＭＳ Ｐゴシック" charset="0"/>
                <a:cs typeface="ＭＳ Ｐゴシック" charset="0"/>
              </a:defRPr>
            </a:lvl9pPr>
          </a:lstStyle>
          <a:p>
            <a:r>
              <a:rPr lang="es-ES" sz="2000" dirty="0" err="1">
                <a:solidFill>
                  <a:schemeClr val="tx2">
                    <a:lumMod val="50000"/>
                    <a:lumOff val="50000"/>
                  </a:schemeClr>
                </a:solidFill>
              </a:rPr>
              <a:t>Erretiroa</a:t>
            </a:r>
            <a:r>
              <a:rPr lang="es-ES" sz="2000" dirty="0">
                <a:solidFill>
                  <a:schemeClr val="tx2">
                    <a:lumMod val="50000"/>
                    <a:lumOff val="50000"/>
                  </a:schemeClr>
                </a:solidFill>
              </a:rPr>
              <a:t> </a:t>
            </a:r>
            <a:r>
              <a:rPr lang="es-ES" sz="2000" dirty="0" err="1">
                <a:solidFill>
                  <a:schemeClr val="tx2">
                    <a:lumMod val="50000"/>
                    <a:lumOff val="50000"/>
                  </a:schemeClr>
                </a:solidFill>
              </a:rPr>
              <a:t>hartu</a:t>
            </a:r>
            <a:r>
              <a:rPr lang="es-ES" sz="2000" dirty="0">
                <a:solidFill>
                  <a:schemeClr val="tx2">
                    <a:lumMod val="50000"/>
                    <a:lumOff val="50000"/>
                  </a:schemeClr>
                </a:solidFill>
              </a:rPr>
              <a:t> </a:t>
            </a:r>
            <a:r>
              <a:rPr lang="es-ES" sz="2000" dirty="0" err="1">
                <a:solidFill>
                  <a:schemeClr val="tx2">
                    <a:lumMod val="50000"/>
                    <a:lumOff val="50000"/>
                  </a:schemeClr>
                </a:solidFill>
              </a:rPr>
              <a:t>aurreko</a:t>
            </a:r>
            <a:r>
              <a:rPr lang="es-ES" sz="2000" dirty="0">
                <a:solidFill>
                  <a:schemeClr val="tx2">
                    <a:lumMod val="50000"/>
                    <a:lumOff val="50000"/>
                  </a:schemeClr>
                </a:solidFill>
              </a:rPr>
              <a:t> </a:t>
            </a:r>
            <a:r>
              <a:rPr lang="es-ES" sz="2000" dirty="0" err="1">
                <a:solidFill>
                  <a:schemeClr val="tx2">
                    <a:lumMod val="50000"/>
                    <a:lumOff val="50000"/>
                  </a:schemeClr>
                </a:solidFill>
              </a:rPr>
              <a:t>neurriak</a:t>
            </a:r>
            <a:r>
              <a:rPr lang="es-ES" sz="2000" dirty="0">
                <a:solidFill>
                  <a:schemeClr val="tx2">
                    <a:lumMod val="50000"/>
                    <a:lumOff val="50000"/>
                  </a:schemeClr>
                </a:solidFill>
              </a:rPr>
              <a:t> – 2024ko </a:t>
            </a:r>
            <a:r>
              <a:rPr lang="es-ES" sz="2000" dirty="0" err="1">
                <a:solidFill>
                  <a:schemeClr val="tx2">
                    <a:lumMod val="50000"/>
                    <a:lumOff val="50000"/>
                  </a:schemeClr>
                </a:solidFill>
              </a:rPr>
              <a:t>uztaila</a:t>
            </a:r>
            <a:endParaRPr lang="es-ES" sz="2000" dirty="0">
              <a:solidFill>
                <a:schemeClr val="tx2">
                  <a:lumMod val="50000"/>
                  <a:lumOff val="50000"/>
                </a:schemeClr>
              </a:solidFill>
            </a:endParaRPr>
          </a:p>
          <a:p>
            <a:r>
              <a:rPr lang="es-ES" sz="2000" dirty="0"/>
              <a:t>Medidas de acceso a la jubilación – Julio 2024</a:t>
            </a:r>
          </a:p>
        </p:txBody>
      </p:sp>
      <p:cxnSp>
        <p:nvCxnSpPr>
          <p:cNvPr id="5" name="Conector recto 4">
            <a:extLst>
              <a:ext uri="{FF2B5EF4-FFF2-40B4-BE49-F238E27FC236}">
                <a16:creationId xmlns:a16="http://schemas.microsoft.com/office/drawing/2014/main" id="{8C644217-F0AB-C189-FE7E-259D3CBE77ED}"/>
              </a:ext>
            </a:extLst>
          </p:cNvPr>
          <p:cNvCxnSpPr>
            <a:cxnSpLocks/>
          </p:cNvCxnSpPr>
          <p:nvPr/>
        </p:nvCxnSpPr>
        <p:spPr>
          <a:xfrm>
            <a:off x="413071" y="980728"/>
            <a:ext cx="8381791"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2" name="Rectángulo: esquinas redondeadas 1">
            <a:extLst>
              <a:ext uri="{FF2B5EF4-FFF2-40B4-BE49-F238E27FC236}">
                <a16:creationId xmlns:a16="http://schemas.microsoft.com/office/drawing/2014/main" id="{769B3A6A-0DA1-6BCA-4BEB-2095804236A3}"/>
              </a:ext>
            </a:extLst>
          </p:cNvPr>
          <p:cNvSpPr/>
          <p:nvPr/>
        </p:nvSpPr>
        <p:spPr>
          <a:xfrm>
            <a:off x="1939672" y="3148423"/>
            <a:ext cx="1517340" cy="20162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err="1"/>
              <a:t>Murrizketak</a:t>
            </a:r>
            <a:r>
              <a:rPr lang="es-ES" dirty="0"/>
              <a:t> </a:t>
            </a:r>
          </a:p>
          <a:p>
            <a:pPr algn="ctr"/>
            <a:r>
              <a:rPr lang="es-ES" dirty="0"/>
              <a:t>Reducciones</a:t>
            </a:r>
          </a:p>
          <a:p>
            <a:pPr algn="ctr"/>
            <a:r>
              <a:rPr lang="es-ES" dirty="0" err="1"/>
              <a:t>Azken</a:t>
            </a:r>
            <a:r>
              <a:rPr lang="es-ES" dirty="0"/>
              <a:t> 4 </a:t>
            </a:r>
            <a:r>
              <a:rPr lang="es-ES" dirty="0" err="1"/>
              <a:t>urteak</a:t>
            </a:r>
            <a:r>
              <a:rPr lang="es-ES" dirty="0"/>
              <a:t>/Últimos 4 años</a:t>
            </a:r>
          </a:p>
          <a:p>
            <a:pPr algn="ctr"/>
            <a:r>
              <a:rPr lang="es-ES" dirty="0"/>
              <a:t>% 125</a:t>
            </a:r>
          </a:p>
          <a:p>
            <a:pPr algn="ctr"/>
            <a:endParaRPr lang="es-ES" dirty="0"/>
          </a:p>
          <a:p>
            <a:pPr algn="ctr"/>
            <a:r>
              <a:rPr lang="es-ES" dirty="0" err="1"/>
              <a:t>Metagarria</a:t>
            </a:r>
            <a:r>
              <a:rPr lang="es-ES" dirty="0"/>
              <a:t>/Acumulable </a:t>
            </a:r>
          </a:p>
        </p:txBody>
      </p:sp>
      <p:sp>
        <p:nvSpPr>
          <p:cNvPr id="6" name="Rectángulo: esquinas redondeadas 5">
            <a:extLst>
              <a:ext uri="{FF2B5EF4-FFF2-40B4-BE49-F238E27FC236}">
                <a16:creationId xmlns:a16="http://schemas.microsoft.com/office/drawing/2014/main" id="{F3CAF84C-6223-9037-2B40-5EBA9AB68DED}"/>
              </a:ext>
            </a:extLst>
          </p:cNvPr>
          <p:cNvSpPr/>
          <p:nvPr/>
        </p:nvSpPr>
        <p:spPr>
          <a:xfrm>
            <a:off x="3688190" y="3153263"/>
            <a:ext cx="1517340" cy="2011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err="1"/>
              <a:t>Erretiro</a:t>
            </a:r>
            <a:r>
              <a:rPr lang="es-ES" dirty="0"/>
              <a:t> </a:t>
            </a:r>
            <a:r>
              <a:rPr lang="es-ES" dirty="0" err="1"/>
              <a:t>partziala</a:t>
            </a:r>
            <a:endParaRPr lang="es-ES" dirty="0"/>
          </a:p>
          <a:p>
            <a:pPr algn="ctr"/>
            <a:r>
              <a:rPr lang="es-ES" dirty="0"/>
              <a:t>Jubilación parcial</a:t>
            </a:r>
          </a:p>
          <a:p>
            <a:pPr algn="ctr"/>
            <a:endParaRPr lang="es-ES" dirty="0"/>
          </a:p>
          <a:p>
            <a:pPr algn="ctr"/>
            <a:r>
              <a:rPr lang="es-ES" sz="1600" dirty="0" err="1"/>
              <a:t>Dagokionean</a:t>
            </a:r>
            <a:endParaRPr lang="es-ES" dirty="0"/>
          </a:p>
        </p:txBody>
      </p:sp>
      <p:sp>
        <p:nvSpPr>
          <p:cNvPr id="7" name="Rectángulo: esquinas redondeadas 6">
            <a:extLst>
              <a:ext uri="{FF2B5EF4-FFF2-40B4-BE49-F238E27FC236}">
                <a16:creationId xmlns:a16="http://schemas.microsoft.com/office/drawing/2014/main" id="{ECBA7277-3F3C-4776-8FDB-9B12CDD6B930}"/>
              </a:ext>
            </a:extLst>
          </p:cNvPr>
          <p:cNvSpPr/>
          <p:nvPr/>
        </p:nvSpPr>
        <p:spPr>
          <a:xfrm>
            <a:off x="5396083" y="3220431"/>
            <a:ext cx="1517339" cy="1944216"/>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s-ES" dirty="0" err="1"/>
              <a:t>Baimen</a:t>
            </a:r>
            <a:r>
              <a:rPr lang="es-ES" dirty="0"/>
              <a:t> </a:t>
            </a:r>
            <a:r>
              <a:rPr lang="es-ES" dirty="0" err="1"/>
              <a:t>berezia</a:t>
            </a:r>
            <a:r>
              <a:rPr lang="es-ES" dirty="0"/>
              <a:t> </a:t>
            </a:r>
          </a:p>
          <a:p>
            <a:pPr algn="ctr"/>
            <a:r>
              <a:rPr lang="es-ES" dirty="0"/>
              <a:t>Permiso especial</a:t>
            </a:r>
          </a:p>
          <a:p>
            <a:pPr algn="ctr"/>
            <a:r>
              <a:rPr lang="es-ES" dirty="0">
                <a:latin typeface="Calibri" panose="020F0502020204030204" pitchFamily="34" charset="0"/>
                <a:cs typeface="Calibri" panose="020F0502020204030204" pitchFamily="34" charset="0"/>
              </a:rPr>
              <a:t>≤ </a:t>
            </a:r>
            <a:r>
              <a:rPr lang="es-ES" dirty="0"/>
              <a:t>6 h/m </a:t>
            </a:r>
          </a:p>
        </p:txBody>
      </p:sp>
      <p:sp>
        <p:nvSpPr>
          <p:cNvPr id="8" name="Rectángulo: esquinas redondeadas 7">
            <a:extLst>
              <a:ext uri="{FF2B5EF4-FFF2-40B4-BE49-F238E27FC236}">
                <a16:creationId xmlns:a16="http://schemas.microsoft.com/office/drawing/2014/main" id="{5DDA9DB8-593B-1957-B2D3-8AE7E6F3500F}"/>
              </a:ext>
            </a:extLst>
          </p:cNvPr>
          <p:cNvSpPr/>
          <p:nvPr/>
        </p:nvSpPr>
        <p:spPr>
          <a:xfrm>
            <a:off x="7075544" y="3220431"/>
            <a:ext cx="1517339" cy="1948637"/>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dirty="0"/>
              <a:t>Genero </a:t>
            </a:r>
            <a:r>
              <a:rPr lang="es-ES" dirty="0" err="1"/>
              <a:t>arrakalaren</a:t>
            </a:r>
            <a:r>
              <a:rPr lang="es-ES" dirty="0"/>
              <a:t> </a:t>
            </a:r>
            <a:r>
              <a:rPr lang="es-ES" dirty="0" err="1"/>
              <a:t>aurka</a:t>
            </a:r>
            <a:endParaRPr lang="es-ES" dirty="0"/>
          </a:p>
          <a:p>
            <a:pPr algn="ctr"/>
            <a:r>
              <a:rPr lang="es-ES" dirty="0"/>
              <a:t>Contra la brecha de género</a:t>
            </a:r>
          </a:p>
          <a:p>
            <a:pPr algn="ctr"/>
            <a:r>
              <a:rPr lang="es-ES" dirty="0">
                <a:latin typeface="Calibri" panose="020F0502020204030204" pitchFamily="34" charset="0"/>
                <a:cs typeface="Calibri" panose="020F0502020204030204" pitchFamily="34" charset="0"/>
              </a:rPr>
              <a:t>≤ </a:t>
            </a:r>
            <a:r>
              <a:rPr lang="es-ES" dirty="0"/>
              <a:t>3 h/m</a:t>
            </a:r>
          </a:p>
        </p:txBody>
      </p:sp>
      <p:sp>
        <p:nvSpPr>
          <p:cNvPr id="9" name="Rectángulo: esquinas redondeadas 8">
            <a:extLst>
              <a:ext uri="{FF2B5EF4-FFF2-40B4-BE49-F238E27FC236}">
                <a16:creationId xmlns:a16="http://schemas.microsoft.com/office/drawing/2014/main" id="{CBAB63CB-06CC-8047-78FE-F461E9D80D37}"/>
              </a:ext>
            </a:extLst>
          </p:cNvPr>
          <p:cNvSpPr/>
          <p:nvPr/>
        </p:nvSpPr>
        <p:spPr>
          <a:xfrm>
            <a:off x="413070" y="3175831"/>
            <a:ext cx="1364481" cy="3495853"/>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err="1"/>
              <a:t>Neurririk</a:t>
            </a:r>
            <a:r>
              <a:rPr lang="es-ES" dirty="0"/>
              <a:t> gabe /</a:t>
            </a:r>
          </a:p>
          <a:p>
            <a:pPr algn="ctr"/>
            <a:r>
              <a:rPr lang="es-ES" dirty="0"/>
              <a:t>Sin medidas</a:t>
            </a:r>
          </a:p>
          <a:p>
            <a:pPr algn="ctr"/>
            <a:endParaRPr lang="es-ES" dirty="0"/>
          </a:p>
          <a:p>
            <a:pPr algn="ctr"/>
            <a:endParaRPr lang="es-ES" dirty="0"/>
          </a:p>
          <a:p>
            <a:pPr algn="ctr"/>
            <a:endParaRPr lang="es-ES" dirty="0"/>
          </a:p>
          <a:p>
            <a:pPr algn="ctr"/>
            <a:r>
              <a:rPr lang="es-ES" dirty="0" err="1"/>
              <a:t>Gehienez</a:t>
            </a:r>
            <a:r>
              <a:rPr lang="es-ES" dirty="0"/>
              <a:t> 70 </a:t>
            </a:r>
            <a:r>
              <a:rPr lang="es-ES" dirty="0" err="1"/>
              <a:t>urte</a:t>
            </a:r>
            <a:r>
              <a:rPr lang="es-ES" dirty="0"/>
              <a:t> Máximo 70 años</a:t>
            </a:r>
          </a:p>
        </p:txBody>
      </p:sp>
      <p:sp>
        <p:nvSpPr>
          <p:cNvPr id="12" name="Rectángulo: esquinas redondeadas 11">
            <a:extLst>
              <a:ext uri="{FF2B5EF4-FFF2-40B4-BE49-F238E27FC236}">
                <a16:creationId xmlns:a16="http://schemas.microsoft.com/office/drawing/2014/main" id="{9733C731-5196-497F-04D4-19971953634F}"/>
              </a:ext>
            </a:extLst>
          </p:cNvPr>
          <p:cNvSpPr/>
          <p:nvPr/>
        </p:nvSpPr>
        <p:spPr>
          <a:xfrm>
            <a:off x="2011934" y="5305650"/>
            <a:ext cx="4829225" cy="5344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dirty="0" err="1"/>
              <a:t>Eszedentzia</a:t>
            </a:r>
            <a:r>
              <a:rPr lang="es-ES" sz="1600" dirty="0"/>
              <a:t> / Excedencia / (&lt; 6 h/m)</a:t>
            </a:r>
          </a:p>
          <a:p>
            <a:pPr algn="ctr"/>
            <a:r>
              <a:rPr lang="es-ES" sz="1600" dirty="0"/>
              <a:t> </a:t>
            </a:r>
            <a:r>
              <a:rPr lang="es-ES" sz="1600" dirty="0" err="1"/>
              <a:t>Erretiro</a:t>
            </a:r>
            <a:r>
              <a:rPr lang="es-ES" sz="1600" dirty="0"/>
              <a:t> </a:t>
            </a:r>
            <a:r>
              <a:rPr lang="es-ES" sz="1600" dirty="0" err="1"/>
              <a:t>egun</a:t>
            </a:r>
            <a:r>
              <a:rPr lang="es-ES" sz="1600" dirty="0"/>
              <a:t> </a:t>
            </a:r>
            <a:r>
              <a:rPr lang="es-ES" sz="1600" dirty="0" err="1"/>
              <a:t>malgua</a:t>
            </a:r>
            <a:r>
              <a:rPr lang="es-ES" sz="1600" dirty="0"/>
              <a:t> / Día de jubilación flexible</a:t>
            </a:r>
          </a:p>
        </p:txBody>
      </p:sp>
      <p:sp>
        <p:nvSpPr>
          <p:cNvPr id="13" name="Rectángulo: esquinas redondeadas 12">
            <a:extLst>
              <a:ext uri="{FF2B5EF4-FFF2-40B4-BE49-F238E27FC236}">
                <a16:creationId xmlns:a16="http://schemas.microsoft.com/office/drawing/2014/main" id="{56C34C7E-CAB7-E6DF-B7E4-A9A48FA58119}"/>
              </a:ext>
            </a:extLst>
          </p:cNvPr>
          <p:cNvSpPr/>
          <p:nvPr/>
        </p:nvSpPr>
        <p:spPr>
          <a:xfrm>
            <a:off x="2011933" y="5945966"/>
            <a:ext cx="4829225" cy="2542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err="1"/>
              <a:t>Gehienez</a:t>
            </a:r>
            <a:r>
              <a:rPr lang="es-ES" dirty="0"/>
              <a:t> 67 </a:t>
            </a:r>
            <a:r>
              <a:rPr lang="es-ES" dirty="0" err="1"/>
              <a:t>urte</a:t>
            </a:r>
            <a:r>
              <a:rPr lang="es-ES" dirty="0"/>
              <a:t> / Edad máxima 67 años </a:t>
            </a:r>
          </a:p>
        </p:txBody>
      </p:sp>
      <p:sp>
        <p:nvSpPr>
          <p:cNvPr id="14" name="Rectángulo: esquinas redondeadas 13">
            <a:extLst>
              <a:ext uri="{FF2B5EF4-FFF2-40B4-BE49-F238E27FC236}">
                <a16:creationId xmlns:a16="http://schemas.microsoft.com/office/drawing/2014/main" id="{D458986E-5AE0-18F8-785A-14666FB8007E}"/>
              </a:ext>
            </a:extLst>
          </p:cNvPr>
          <p:cNvSpPr/>
          <p:nvPr/>
        </p:nvSpPr>
        <p:spPr>
          <a:xfrm>
            <a:off x="7110920" y="5264064"/>
            <a:ext cx="1481963" cy="792088"/>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err="1"/>
              <a:t>Guztiarekin</a:t>
            </a:r>
            <a:r>
              <a:rPr lang="es-ES" dirty="0"/>
              <a:t> </a:t>
            </a:r>
            <a:r>
              <a:rPr lang="es-ES" dirty="0" err="1"/>
              <a:t>Bateragarria</a:t>
            </a:r>
            <a:endParaRPr lang="es-ES" dirty="0"/>
          </a:p>
        </p:txBody>
      </p:sp>
      <p:sp>
        <p:nvSpPr>
          <p:cNvPr id="15" name="Rectángulo: esquinas redondeadas 14">
            <a:extLst>
              <a:ext uri="{FF2B5EF4-FFF2-40B4-BE49-F238E27FC236}">
                <a16:creationId xmlns:a16="http://schemas.microsoft.com/office/drawing/2014/main" id="{12A91932-2E38-0674-C479-7CBE2C1287F4}"/>
              </a:ext>
            </a:extLst>
          </p:cNvPr>
          <p:cNvSpPr/>
          <p:nvPr/>
        </p:nvSpPr>
        <p:spPr>
          <a:xfrm>
            <a:off x="1867663" y="2644858"/>
            <a:ext cx="3384376" cy="2547198"/>
          </a:xfrm>
          <a:prstGeom prst="roundRect">
            <a:avLst/>
          </a:prstGeom>
          <a:noFill/>
          <a:ln>
            <a:solidFill>
              <a:srgbClr val="0070C0"/>
            </a:solidFill>
            <a:prstDash val="sysDot"/>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es-ES" dirty="0" err="1">
                <a:solidFill>
                  <a:schemeClr val="tx2">
                    <a:lumMod val="60000"/>
                    <a:lumOff val="40000"/>
                  </a:schemeClr>
                </a:solidFill>
              </a:rPr>
              <a:t>Bateragarriak</a:t>
            </a:r>
            <a:r>
              <a:rPr lang="es-ES" dirty="0"/>
              <a:t> / Compatibles</a:t>
            </a:r>
          </a:p>
        </p:txBody>
      </p:sp>
    </p:spTree>
    <p:extLst>
      <p:ext uri="{BB962C8B-B14F-4D97-AF65-F5344CB8AC3E}">
        <p14:creationId xmlns:p14="http://schemas.microsoft.com/office/powerpoint/2010/main" val="418380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EDF0B3-4FE4-E9A2-5A8B-93221791FDE4}"/>
              </a:ext>
            </a:extLst>
          </p:cNvPr>
          <p:cNvSpPr>
            <a:spLocks noGrp="1"/>
          </p:cNvSpPr>
          <p:nvPr>
            <p:ph idx="1"/>
          </p:nvPr>
        </p:nvSpPr>
        <p:spPr>
          <a:xfrm>
            <a:off x="457200" y="1124744"/>
            <a:ext cx="8337662" cy="4965143"/>
          </a:xfrm>
        </p:spPr>
        <p:txBody>
          <a:bodyPr>
            <a:normAutofit fontScale="92500" lnSpcReduction="10000"/>
          </a:bodyPr>
          <a:lstStyle/>
          <a:p>
            <a:r>
              <a:rPr lang="eu-ES" sz="1800" b="1" kern="0" dirty="0">
                <a:solidFill>
                  <a:srgbClr val="558FD6"/>
                </a:solidFill>
                <a:effectLst/>
                <a:latin typeface="EHUSerif" panose="02000503050000020004" pitchFamily="2" charset="0"/>
                <a:ea typeface="Times New Roman" panose="02020603050405020304" pitchFamily="18" charset="0"/>
                <a:cs typeface="Times New Roman" panose="02020603050405020304" pitchFamily="18" charset="0"/>
              </a:rPr>
              <a:t>UPV/EHUren </a:t>
            </a:r>
            <a:r>
              <a:rPr lang="eu-ES" sz="1800" b="1" u="sng" kern="0" dirty="0">
                <a:solidFill>
                  <a:srgbClr val="558FD6"/>
                </a:solidFill>
                <a:effectLst/>
                <a:latin typeface="EHUSerif" panose="02000503050000020004" pitchFamily="2" charset="0"/>
                <a:ea typeface="Times New Roman" panose="02020603050405020304" pitchFamily="18" charset="0"/>
                <a:cs typeface="Times New Roman" panose="02020603050405020304" pitchFamily="18" charset="0"/>
              </a:rPr>
              <a:t>neurriak erabili gabe</a:t>
            </a:r>
            <a:r>
              <a:rPr lang="eu-ES" sz="1800" b="1" kern="0" dirty="0">
                <a:solidFill>
                  <a:srgbClr val="558FD6"/>
                </a:solidFill>
                <a:effectLst/>
                <a:latin typeface="EHUSerif" panose="02000503050000020004" pitchFamily="2" charset="0"/>
                <a:ea typeface="Times New Roman" panose="02020603050405020304" pitchFamily="18" charset="0"/>
                <a:cs typeface="Times New Roman" panose="02020603050405020304" pitchFamily="18" charset="0"/>
              </a:rPr>
              <a:t> erretiratzeko baldintzak</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000" dirty="0"/>
          </a:p>
          <a:p>
            <a:r>
              <a:rPr lang="eu-ES" sz="1800" b="1"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Data</a:t>
            </a:r>
            <a:r>
              <a:rPr lang="eu-ES" sz="18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interesdunak aukeratutako eguna, hilabetea eta urtea, baldin eta bat badator Gizarte Segurantzak baimendutakoarekin (klase pasiboak edo araubide orokorra).</a:t>
            </a:r>
            <a:endParaRPr lang="es-ES" sz="18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600" b="0" dirty="0"/>
          </a:p>
          <a:p>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Kontuan hartzekoak:</a:t>
            </a:r>
            <a:endParaRPr lang="es-ES"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800" b="1"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Epeak</a:t>
            </a:r>
            <a:r>
              <a:rPr lang="eu-ES" sz="18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UPV/EHUri jakinaraztea gutxienez 3 hilabete lehenago, izapide guztiak egingo direla bermatzeko.</a:t>
            </a:r>
            <a:endParaRPr lang="es-ES"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800" b="1"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Mugak</a:t>
            </a:r>
            <a:r>
              <a:rPr lang="eu-ES" sz="18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erretiroa hartzeko betebeharra 70 urte betetzen diren ikasturtean, bai funtzionarioen kasuan bai lan kontratudunen kasuan.</a:t>
            </a:r>
            <a:endParaRPr lang="es-ES" sz="18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b="0" dirty="0"/>
          </a:p>
          <a:p>
            <a:endParaRPr lang="es-ES" b="0" dirty="0"/>
          </a:p>
          <a:p>
            <a:r>
              <a:rPr lang="eu-ES" sz="1800" b="1"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Informazio orokorra</a:t>
            </a:r>
            <a:r>
              <a:rPr lang="eu-ES" sz="18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600" b="0" dirty="0"/>
              <a:t>	</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Gizarte Segurantzarekin harremanetan jartzeko helbideak (araubide orokorra eta klase pasiboak) eta inprimakia deskargatzea hemen:</a:t>
            </a:r>
            <a:endParaRPr lang="es-ES"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800" b="0" kern="0" dirty="0" err="1">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https</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t>
            </a:r>
            <a:r>
              <a:rPr lang="eu-ES" sz="1800" b="0" kern="0" dirty="0" err="1">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www.ehu.eus</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/eu/web/</a:t>
            </a:r>
            <a:r>
              <a:rPr lang="eu-ES" sz="1800" b="0" kern="0" dirty="0" err="1">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iip</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t>
            </a:r>
            <a:r>
              <a:rPr lang="eu-ES" sz="1800" b="0" kern="0" dirty="0" err="1">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informacion-general-jubilaciones-pdi</a:t>
            </a:r>
            <a:r>
              <a:rPr lang="es-ES" sz="1600" b="0" dirty="0">
                <a:effectLst/>
              </a:rPr>
              <a:t> </a:t>
            </a:r>
            <a:endParaRPr lang="es-ES" sz="1600" b="0" dirty="0"/>
          </a:p>
          <a:p>
            <a:pPr marL="0" indent="0"/>
            <a:endParaRPr lang="es-ES" dirty="0"/>
          </a:p>
        </p:txBody>
      </p:sp>
      <p:sp>
        <p:nvSpPr>
          <p:cNvPr id="4" name="Título 1">
            <a:extLst>
              <a:ext uri="{FF2B5EF4-FFF2-40B4-BE49-F238E27FC236}">
                <a16:creationId xmlns:a16="http://schemas.microsoft.com/office/drawing/2014/main" id="{BF24A32D-76B5-F28D-C325-67F15E37021C}"/>
              </a:ext>
            </a:extLst>
          </p:cNvPr>
          <p:cNvSpPr txBox="1">
            <a:spLocks/>
          </p:cNvSpPr>
          <p:nvPr/>
        </p:nvSpPr>
        <p:spPr bwMode="auto">
          <a:xfrm>
            <a:off x="457200" y="186313"/>
            <a:ext cx="7643192" cy="821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kern="1200">
                <a:solidFill>
                  <a:schemeClr val="tx1"/>
                </a:solidFill>
                <a:latin typeface="EHUSans"/>
                <a:ea typeface="MS PGothic" pitchFamily="34" charset="-128"/>
                <a:cs typeface="ＭＳ Ｐゴシック" charset="0"/>
              </a:defRPr>
            </a:lvl1pPr>
            <a:lvl2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2pPr>
            <a:lvl3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3pPr>
            <a:lvl4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4pPr>
            <a:lvl5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5pPr>
            <a:lvl6pPr marL="457200" algn="l" rtl="0" fontAlgn="base">
              <a:spcBef>
                <a:spcPct val="0"/>
              </a:spcBef>
              <a:spcAft>
                <a:spcPct val="0"/>
              </a:spcAft>
              <a:defRPr sz="3000" b="1">
                <a:solidFill>
                  <a:schemeClr val="tx1"/>
                </a:solidFill>
                <a:latin typeface="EHUSans" charset="0"/>
                <a:ea typeface="ＭＳ Ｐゴシック" charset="0"/>
                <a:cs typeface="ＭＳ Ｐゴシック" charset="0"/>
              </a:defRPr>
            </a:lvl6pPr>
            <a:lvl7pPr marL="914400" algn="l" rtl="0" fontAlgn="base">
              <a:spcBef>
                <a:spcPct val="0"/>
              </a:spcBef>
              <a:spcAft>
                <a:spcPct val="0"/>
              </a:spcAft>
              <a:defRPr sz="3000" b="1">
                <a:solidFill>
                  <a:schemeClr val="tx1"/>
                </a:solidFill>
                <a:latin typeface="EHUSans" charset="0"/>
                <a:ea typeface="ＭＳ Ｐゴシック" charset="0"/>
                <a:cs typeface="ＭＳ Ｐゴシック" charset="0"/>
              </a:defRPr>
            </a:lvl7pPr>
            <a:lvl8pPr marL="1371600" algn="l" rtl="0" fontAlgn="base">
              <a:spcBef>
                <a:spcPct val="0"/>
              </a:spcBef>
              <a:spcAft>
                <a:spcPct val="0"/>
              </a:spcAft>
              <a:defRPr sz="3000" b="1">
                <a:solidFill>
                  <a:schemeClr val="tx1"/>
                </a:solidFill>
                <a:latin typeface="EHUSans" charset="0"/>
                <a:ea typeface="ＭＳ Ｐゴシック" charset="0"/>
                <a:cs typeface="ＭＳ Ｐゴシック" charset="0"/>
              </a:defRPr>
            </a:lvl8pPr>
            <a:lvl9pPr marL="1828800" algn="l" rtl="0" fontAlgn="base">
              <a:spcBef>
                <a:spcPct val="0"/>
              </a:spcBef>
              <a:spcAft>
                <a:spcPct val="0"/>
              </a:spcAft>
              <a:defRPr sz="3000" b="1">
                <a:solidFill>
                  <a:schemeClr val="tx1"/>
                </a:solidFill>
                <a:latin typeface="EHUSans" charset="0"/>
                <a:ea typeface="ＭＳ Ｐゴシック" charset="0"/>
                <a:cs typeface="ＭＳ Ｐゴシック" charset="0"/>
              </a:defRPr>
            </a:lvl9pPr>
          </a:lstStyle>
          <a:p>
            <a:r>
              <a:rPr lang="es-ES" sz="2000" dirty="0" err="1">
                <a:solidFill>
                  <a:schemeClr val="tx2">
                    <a:lumMod val="50000"/>
                    <a:lumOff val="50000"/>
                  </a:schemeClr>
                </a:solidFill>
              </a:rPr>
              <a:t>Erretiroa</a:t>
            </a:r>
            <a:r>
              <a:rPr lang="es-ES" sz="2000" dirty="0">
                <a:solidFill>
                  <a:schemeClr val="tx2">
                    <a:lumMod val="50000"/>
                    <a:lumOff val="50000"/>
                  </a:schemeClr>
                </a:solidFill>
              </a:rPr>
              <a:t> </a:t>
            </a:r>
            <a:r>
              <a:rPr lang="es-ES" sz="2000" dirty="0" err="1">
                <a:solidFill>
                  <a:schemeClr val="tx2">
                    <a:lumMod val="50000"/>
                    <a:lumOff val="50000"/>
                  </a:schemeClr>
                </a:solidFill>
              </a:rPr>
              <a:t>hartu</a:t>
            </a:r>
            <a:r>
              <a:rPr lang="es-ES" sz="2000" dirty="0">
                <a:solidFill>
                  <a:schemeClr val="tx2">
                    <a:lumMod val="50000"/>
                    <a:lumOff val="50000"/>
                  </a:schemeClr>
                </a:solidFill>
              </a:rPr>
              <a:t> </a:t>
            </a:r>
            <a:r>
              <a:rPr lang="es-ES" sz="2000" dirty="0" err="1">
                <a:solidFill>
                  <a:schemeClr val="tx2">
                    <a:lumMod val="50000"/>
                    <a:lumOff val="50000"/>
                  </a:schemeClr>
                </a:solidFill>
              </a:rPr>
              <a:t>aurreko</a:t>
            </a:r>
            <a:r>
              <a:rPr lang="es-ES" sz="2000" dirty="0">
                <a:solidFill>
                  <a:schemeClr val="tx2">
                    <a:lumMod val="50000"/>
                    <a:lumOff val="50000"/>
                  </a:schemeClr>
                </a:solidFill>
              </a:rPr>
              <a:t> </a:t>
            </a:r>
            <a:r>
              <a:rPr lang="es-ES" sz="2000" dirty="0" err="1">
                <a:solidFill>
                  <a:schemeClr val="tx2">
                    <a:lumMod val="50000"/>
                    <a:lumOff val="50000"/>
                  </a:schemeClr>
                </a:solidFill>
              </a:rPr>
              <a:t>neurriak</a:t>
            </a:r>
            <a:r>
              <a:rPr lang="es-ES" sz="2000" dirty="0">
                <a:solidFill>
                  <a:schemeClr val="tx2">
                    <a:lumMod val="50000"/>
                    <a:lumOff val="50000"/>
                  </a:schemeClr>
                </a:solidFill>
              </a:rPr>
              <a:t> – 2024ko </a:t>
            </a:r>
            <a:r>
              <a:rPr lang="es-ES" sz="2000" dirty="0" err="1">
                <a:solidFill>
                  <a:schemeClr val="tx2">
                    <a:lumMod val="50000"/>
                    <a:lumOff val="50000"/>
                  </a:schemeClr>
                </a:solidFill>
              </a:rPr>
              <a:t>uztaila</a:t>
            </a:r>
            <a:endParaRPr lang="es-ES" sz="2000" dirty="0">
              <a:solidFill>
                <a:schemeClr val="tx2">
                  <a:lumMod val="50000"/>
                  <a:lumOff val="50000"/>
                </a:schemeClr>
              </a:solidFill>
            </a:endParaRPr>
          </a:p>
          <a:p>
            <a:r>
              <a:rPr lang="es-ES" sz="2000" dirty="0"/>
              <a:t>Medidas de acceso a la jubilación – julio 2024</a:t>
            </a:r>
          </a:p>
        </p:txBody>
      </p:sp>
      <p:cxnSp>
        <p:nvCxnSpPr>
          <p:cNvPr id="5" name="Conector recto 4">
            <a:extLst>
              <a:ext uri="{FF2B5EF4-FFF2-40B4-BE49-F238E27FC236}">
                <a16:creationId xmlns:a16="http://schemas.microsoft.com/office/drawing/2014/main" id="{8C644217-F0AB-C189-FE7E-259D3CBE77ED}"/>
              </a:ext>
            </a:extLst>
          </p:cNvPr>
          <p:cNvCxnSpPr>
            <a:cxnSpLocks/>
          </p:cNvCxnSpPr>
          <p:nvPr/>
        </p:nvCxnSpPr>
        <p:spPr>
          <a:xfrm>
            <a:off x="413071" y="980728"/>
            <a:ext cx="8381791"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57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EDF0B3-4FE4-E9A2-5A8B-93221791FDE4}"/>
              </a:ext>
            </a:extLst>
          </p:cNvPr>
          <p:cNvSpPr>
            <a:spLocks noGrp="1"/>
          </p:cNvSpPr>
          <p:nvPr>
            <p:ph idx="1"/>
          </p:nvPr>
        </p:nvSpPr>
        <p:spPr>
          <a:xfrm>
            <a:off x="457200" y="1124744"/>
            <a:ext cx="8337662" cy="5328591"/>
          </a:xfrm>
        </p:spPr>
        <p:txBody>
          <a:bodyPr>
            <a:normAutofit fontScale="92500" lnSpcReduction="10000"/>
          </a:bodyPr>
          <a:lstStyle/>
          <a:p>
            <a:r>
              <a:rPr lang="eu-ES" sz="2200" b="1" kern="0" dirty="0">
                <a:solidFill>
                  <a:srgbClr val="558FD6"/>
                </a:solidFill>
                <a:effectLst/>
                <a:latin typeface="EHUSerif" panose="02000503050000020004" pitchFamily="2" charset="0"/>
                <a:ea typeface="Times New Roman" panose="02020603050405020304" pitchFamily="18" charset="0"/>
                <a:cs typeface="Times New Roman" panose="02020603050405020304" pitchFamily="18" charset="0"/>
              </a:rPr>
              <a:t>UPV/EHUren </a:t>
            </a:r>
            <a:r>
              <a:rPr lang="eu-ES" sz="2200" b="1" u="sng" kern="0" dirty="0">
                <a:solidFill>
                  <a:srgbClr val="558FD6"/>
                </a:solidFill>
                <a:effectLst/>
                <a:latin typeface="EHUSerif" panose="02000503050000020004" pitchFamily="2" charset="0"/>
                <a:ea typeface="Times New Roman" panose="02020603050405020304" pitchFamily="18" charset="0"/>
                <a:cs typeface="Times New Roman" panose="02020603050405020304" pitchFamily="18" charset="0"/>
              </a:rPr>
              <a:t>neurriak erabili ahal izateko</a:t>
            </a:r>
            <a:r>
              <a:rPr lang="eu-ES" sz="2200" b="1" kern="0" dirty="0">
                <a:solidFill>
                  <a:srgbClr val="558FD6"/>
                </a:solidFill>
                <a:effectLst/>
                <a:latin typeface="EHUSerif" panose="02000503050000020004" pitchFamily="2" charset="0"/>
                <a:ea typeface="Times New Roman" panose="02020603050405020304" pitchFamily="18" charset="0"/>
                <a:cs typeface="Times New Roman" panose="02020603050405020304" pitchFamily="18" charset="0"/>
              </a:rPr>
              <a:t> erretiratzeko baldintzak</a:t>
            </a:r>
            <a:r>
              <a:rPr lang="es-ES" sz="2200" dirty="0">
                <a:effectLst/>
              </a:rPr>
              <a:t> </a:t>
            </a:r>
          </a:p>
          <a:p>
            <a:endParaRPr lang="es-ES" sz="1600" dirty="0"/>
          </a:p>
          <a:p>
            <a:r>
              <a:rPr lang="eu-ES" sz="1700" b="1"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Baldintzak</a:t>
            </a:r>
            <a:r>
              <a:rPr lang="eu-ES" sz="17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t>
            </a:r>
            <a:endParaRPr lang="es-ES" sz="17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7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Erretiroak bat etorri behar du Gizarte Segurantzaren araudiarekin (klase pasiboak edo araubide orokorra) eta lan bizitzarekin [kontsultatu informazio orokorra hemen:</a:t>
            </a:r>
            <a:endParaRPr lang="es-ES" sz="17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700" b="0" kern="100" dirty="0">
                <a:effectLst/>
                <a:latin typeface="EHUSerif" panose="02000503050000020004" pitchFamily="2"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https://www.ehu.eus/es/web/iip/informacion-general-jubilaciones-pdi</a:t>
            </a:r>
            <a:r>
              <a:rPr lang="eu-ES" sz="1700" b="0" kern="100" dirty="0">
                <a:effectLst/>
                <a:latin typeface="EHUSerif" panose="02000503050000020004" pitchFamily="2" charset="0"/>
                <a:ea typeface="Times New Roman" panose="02020603050405020304" pitchFamily="18" charset="0"/>
                <a:cs typeface="Times New Roman" panose="02020603050405020304" pitchFamily="18" charset="0"/>
              </a:rPr>
              <a:t>]</a:t>
            </a:r>
            <a:endParaRPr lang="es-ES" sz="17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700" b="0" kern="100" dirty="0">
              <a:latin typeface="EHUSerif" panose="02000503050000020004" pitchFamily="2" charset="0"/>
              <a:cs typeface="Times New Roman" panose="02020603050405020304" pitchFamily="18" charset="0"/>
            </a:endParaRPr>
          </a:p>
          <a:p>
            <a:endParaRPr lang="es-ES" sz="1700" b="0" dirty="0"/>
          </a:p>
          <a:p>
            <a:r>
              <a:rPr lang="eu-ES" sz="1700" b="1" kern="10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Adina</a:t>
            </a:r>
            <a:r>
              <a:rPr lang="eu-ES" sz="1700" kern="10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t>
            </a:r>
            <a:endParaRPr lang="es-ES" sz="17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7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Neurriak aplika daitezke baldin eta adina 60 eta 67 urte artekoa bada (biak barne) erretiroa hartzeko unean.</a:t>
            </a:r>
            <a:endParaRPr lang="es-ES" sz="1700" b="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700" b="0" dirty="0"/>
          </a:p>
          <a:p>
            <a:r>
              <a:rPr lang="eu-ES" sz="1700" b="1"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Data posibleak</a:t>
            </a:r>
            <a:r>
              <a:rPr lang="eu-ES" sz="17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t>
            </a:r>
            <a:endParaRPr lang="es-ES" sz="17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7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Erretiroa nahitaez hartu beharra lehen edo bigarren lauhilekoa amaitzean (urtarrilaren 31n edo abuztuaren 31n)</a:t>
            </a:r>
            <a:endParaRPr lang="es-ES" sz="17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7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Erretiroa bi data horietan hartu beharraren salbuespenak:</a:t>
            </a:r>
            <a:endParaRPr lang="es-ES" sz="17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7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Eszedentzia (baldin eta adina gehienez 67 urte bada)</a:t>
            </a:r>
            <a:endParaRPr lang="es-ES" sz="17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7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Genero arrakalaren baimen berezia</a:t>
            </a:r>
            <a:r>
              <a:rPr lang="es-ES" sz="1700" b="0" dirty="0">
                <a:effectLst/>
              </a:rPr>
              <a:t> </a:t>
            </a:r>
            <a:endParaRPr lang="es-ES" sz="1700" b="0" dirty="0"/>
          </a:p>
          <a:p>
            <a:pPr marL="0" indent="0"/>
            <a:endParaRPr lang="es-ES" dirty="0"/>
          </a:p>
          <a:p>
            <a:pPr marL="0" indent="0"/>
            <a:endParaRPr lang="es-ES" dirty="0"/>
          </a:p>
        </p:txBody>
      </p:sp>
      <p:sp>
        <p:nvSpPr>
          <p:cNvPr id="4" name="Título 1">
            <a:extLst>
              <a:ext uri="{FF2B5EF4-FFF2-40B4-BE49-F238E27FC236}">
                <a16:creationId xmlns:a16="http://schemas.microsoft.com/office/drawing/2014/main" id="{BF24A32D-76B5-F28D-C325-67F15E37021C}"/>
              </a:ext>
            </a:extLst>
          </p:cNvPr>
          <p:cNvSpPr txBox="1">
            <a:spLocks/>
          </p:cNvSpPr>
          <p:nvPr/>
        </p:nvSpPr>
        <p:spPr bwMode="auto">
          <a:xfrm>
            <a:off x="457200" y="186313"/>
            <a:ext cx="7643192" cy="821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kern="1200">
                <a:solidFill>
                  <a:schemeClr val="tx1"/>
                </a:solidFill>
                <a:latin typeface="EHUSans"/>
                <a:ea typeface="MS PGothic" pitchFamily="34" charset="-128"/>
                <a:cs typeface="ＭＳ Ｐゴシック" charset="0"/>
              </a:defRPr>
            </a:lvl1pPr>
            <a:lvl2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2pPr>
            <a:lvl3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3pPr>
            <a:lvl4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4pPr>
            <a:lvl5pPr algn="l" rtl="0" eaLnBrk="0" fontAlgn="base" hangingPunct="0">
              <a:spcBef>
                <a:spcPct val="0"/>
              </a:spcBef>
              <a:spcAft>
                <a:spcPct val="0"/>
              </a:spcAft>
              <a:defRPr sz="3000" b="1">
                <a:solidFill>
                  <a:schemeClr val="tx1"/>
                </a:solidFill>
                <a:latin typeface="EHUSans" charset="0"/>
                <a:ea typeface="MS PGothic" pitchFamily="34" charset="-128"/>
                <a:cs typeface="ＭＳ Ｐゴシック" charset="0"/>
              </a:defRPr>
            </a:lvl5pPr>
            <a:lvl6pPr marL="457200" algn="l" rtl="0" fontAlgn="base">
              <a:spcBef>
                <a:spcPct val="0"/>
              </a:spcBef>
              <a:spcAft>
                <a:spcPct val="0"/>
              </a:spcAft>
              <a:defRPr sz="3000" b="1">
                <a:solidFill>
                  <a:schemeClr val="tx1"/>
                </a:solidFill>
                <a:latin typeface="EHUSans" charset="0"/>
                <a:ea typeface="ＭＳ Ｐゴシック" charset="0"/>
                <a:cs typeface="ＭＳ Ｐゴシック" charset="0"/>
              </a:defRPr>
            </a:lvl6pPr>
            <a:lvl7pPr marL="914400" algn="l" rtl="0" fontAlgn="base">
              <a:spcBef>
                <a:spcPct val="0"/>
              </a:spcBef>
              <a:spcAft>
                <a:spcPct val="0"/>
              </a:spcAft>
              <a:defRPr sz="3000" b="1">
                <a:solidFill>
                  <a:schemeClr val="tx1"/>
                </a:solidFill>
                <a:latin typeface="EHUSans" charset="0"/>
                <a:ea typeface="ＭＳ Ｐゴシック" charset="0"/>
                <a:cs typeface="ＭＳ Ｐゴシック" charset="0"/>
              </a:defRPr>
            </a:lvl7pPr>
            <a:lvl8pPr marL="1371600" algn="l" rtl="0" fontAlgn="base">
              <a:spcBef>
                <a:spcPct val="0"/>
              </a:spcBef>
              <a:spcAft>
                <a:spcPct val="0"/>
              </a:spcAft>
              <a:defRPr sz="3000" b="1">
                <a:solidFill>
                  <a:schemeClr val="tx1"/>
                </a:solidFill>
                <a:latin typeface="EHUSans" charset="0"/>
                <a:ea typeface="ＭＳ Ｐゴシック" charset="0"/>
                <a:cs typeface="ＭＳ Ｐゴシック" charset="0"/>
              </a:defRPr>
            </a:lvl8pPr>
            <a:lvl9pPr marL="1828800" algn="l" rtl="0" fontAlgn="base">
              <a:spcBef>
                <a:spcPct val="0"/>
              </a:spcBef>
              <a:spcAft>
                <a:spcPct val="0"/>
              </a:spcAft>
              <a:defRPr sz="3000" b="1">
                <a:solidFill>
                  <a:schemeClr val="tx1"/>
                </a:solidFill>
                <a:latin typeface="EHUSans" charset="0"/>
                <a:ea typeface="ＭＳ Ｐゴシック" charset="0"/>
                <a:cs typeface="ＭＳ Ｐゴシック" charset="0"/>
              </a:defRPr>
            </a:lvl9pPr>
          </a:lstStyle>
          <a:p>
            <a:r>
              <a:rPr lang="es-ES" sz="2000" dirty="0" err="1">
                <a:solidFill>
                  <a:schemeClr val="tx2">
                    <a:lumMod val="50000"/>
                    <a:lumOff val="50000"/>
                  </a:schemeClr>
                </a:solidFill>
              </a:rPr>
              <a:t>Erretiroa</a:t>
            </a:r>
            <a:r>
              <a:rPr lang="es-ES" sz="2000" dirty="0">
                <a:solidFill>
                  <a:schemeClr val="tx2">
                    <a:lumMod val="50000"/>
                    <a:lumOff val="50000"/>
                  </a:schemeClr>
                </a:solidFill>
              </a:rPr>
              <a:t> </a:t>
            </a:r>
            <a:r>
              <a:rPr lang="es-ES" sz="2000" dirty="0" err="1">
                <a:solidFill>
                  <a:schemeClr val="tx2">
                    <a:lumMod val="50000"/>
                    <a:lumOff val="50000"/>
                  </a:schemeClr>
                </a:solidFill>
              </a:rPr>
              <a:t>hartu</a:t>
            </a:r>
            <a:r>
              <a:rPr lang="es-ES" sz="2000" dirty="0">
                <a:solidFill>
                  <a:schemeClr val="tx2">
                    <a:lumMod val="50000"/>
                    <a:lumOff val="50000"/>
                  </a:schemeClr>
                </a:solidFill>
              </a:rPr>
              <a:t> </a:t>
            </a:r>
            <a:r>
              <a:rPr lang="es-ES" sz="2000" dirty="0" err="1">
                <a:solidFill>
                  <a:schemeClr val="tx2">
                    <a:lumMod val="50000"/>
                    <a:lumOff val="50000"/>
                  </a:schemeClr>
                </a:solidFill>
              </a:rPr>
              <a:t>aurreko</a:t>
            </a:r>
            <a:r>
              <a:rPr lang="es-ES" sz="2000" dirty="0">
                <a:solidFill>
                  <a:schemeClr val="tx2">
                    <a:lumMod val="50000"/>
                    <a:lumOff val="50000"/>
                  </a:schemeClr>
                </a:solidFill>
              </a:rPr>
              <a:t> </a:t>
            </a:r>
            <a:r>
              <a:rPr lang="es-ES" sz="2000" dirty="0" err="1">
                <a:solidFill>
                  <a:schemeClr val="tx2">
                    <a:lumMod val="50000"/>
                    <a:lumOff val="50000"/>
                  </a:schemeClr>
                </a:solidFill>
              </a:rPr>
              <a:t>neurriak</a:t>
            </a:r>
            <a:r>
              <a:rPr lang="es-ES" sz="2000" dirty="0">
                <a:solidFill>
                  <a:schemeClr val="tx2">
                    <a:lumMod val="50000"/>
                    <a:lumOff val="50000"/>
                  </a:schemeClr>
                </a:solidFill>
              </a:rPr>
              <a:t> – 2024ko </a:t>
            </a:r>
            <a:r>
              <a:rPr lang="es-ES" sz="2000" dirty="0" err="1">
                <a:solidFill>
                  <a:schemeClr val="tx2">
                    <a:lumMod val="50000"/>
                    <a:lumOff val="50000"/>
                  </a:schemeClr>
                </a:solidFill>
              </a:rPr>
              <a:t>uztaila</a:t>
            </a:r>
            <a:endParaRPr lang="es-ES" sz="2000" dirty="0">
              <a:solidFill>
                <a:schemeClr val="tx2">
                  <a:lumMod val="50000"/>
                  <a:lumOff val="50000"/>
                </a:schemeClr>
              </a:solidFill>
            </a:endParaRPr>
          </a:p>
          <a:p>
            <a:r>
              <a:rPr lang="es-ES" sz="2000" dirty="0"/>
              <a:t>Medidas de acceso a la jubilación – Julio 2024</a:t>
            </a:r>
          </a:p>
        </p:txBody>
      </p:sp>
      <p:cxnSp>
        <p:nvCxnSpPr>
          <p:cNvPr id="5" name="Conector recto 4">
            <a:extLst>
              <a:ext uri="{FF2B5EF4-FFF2-40B4-BE49-F238E27FC236}">
                <a16:creationId xmlns:a16="http://schemas.microsoft.com/office/drawing/2014/main" id="{8C644217-F0AB-C189-FE7E-259D3CBE77ED}"/>
              </a:ext>
            </a:extLst>
          </p:cNvPr>
          <p:cNvCxnSpPr>
            <a:cxnSpLocks/>
          </p:cNvCxnSpPr>
          <p:nvPr/>
        </p:nvCxnSpPr>
        <p:spPr>
          <a:xfrm>
            <a:off x="413071" y="980728"/>
            <a:ext cx="8381791"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84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33527C-E544-D32E-66B4-5D8D4D1A50B2}"/>
              </a:ext>
            </a:extLst>
          </p:cNvPr>
          <p:cNvSpPr>
            <a:spLocks noGrp="1"/>
          </p:cNvSpPr>
          <p:nvPr>
            <p:ph idx="1"/>
          </p:nvPr>
        </p:nvSpPr>
        <p:spPr>
          <a:xfrm>
            <a:off x="444350" y="335347"/>
            <a:ext cx="8229600" cy="504056"/>
          </a:xfrm>
          <a:solidFill>
            <a:schemeClr val="bg1"/>
          </a:solidFill>
        </p:spPr>
        <p:txBody>
          <a:bodyPr/>
          <a:lstStyle/>
          <a:p>
            <a:r>
              <a:rPr lang="eu-ES" sz="1800" b="1"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Irakasle-ikertzaileen irakats ahalmena murriztea</a:t>
            </a:r>
            <a:r>
              <a:rPr lang="es-ES" sz="2800" dirty="0">
                <a:effectLst/>
              </a:rPr>
              <a:t> </a:t>
            </a:r>
            <a:endParaRPr lang="es-ES" dirty="0"/>
          </a:p>
        </p:txBody>
      </p:sp>
      <p:sp>
        <p:nvSpPr>
          <p:cNvPr id="5" name="Marcador de número de diapositiva 4">
            <a:extLst>
              <a:ext uri="{FF2B5EF4-FFF2-40B4-BE49-F238E27FC236}">
                <a16:creationId xmlns:a16="http://schemas.microsoft.com/office/drawing/2014/main" id="{3325150D-C316-700F-18B3-AD9C95A1C426}"/>
              </a:ext>
            </a:extLst>
          </p:cNvPr>
          <p:cNvSpPr>
            <a:spLocks noGrp="1"/>
          </p:cNvSpPr>
          <p:nvPr>
            <p:ph type="sldNum" sz="quarter" idx="12"/>
          </p:nvPr>
        </p:nvSpPr>
        <p:spPr/>
        <p:txBody>
          <a:bodyPr/>
          <a:lstStyle/>
          <a:p>
            <a:fld id="{5FCB8586-D92B-457B-9A89-FBF93EA1C5CA}" type="slidenum">
              <a:rPr lang="es-ES" smtClean="0"/>
              <a:t>4</a:t>
            </a:fld>
            <a:endParaRPr lang="es-ES"/>
          </a:p>
        </p:txBody>
      </p:sp>
      <p:sp>
        <p:nvSpPr>
          <p:cNvPr id="7" name="CuadroTexto 6">
            <a:extLst>
              <a:ext uri="{FF2B5EF4-FFF2-40B4-BE49-F238E27FC236}">
                <a16:creationId xmlns:a16="http://schemas.microsoft.com/office/drawing/2014/main" id="{783B2067-D74B-A5EF-F37A-249F3C4C3784}"/>
              </a:ext>
            </a:extLst>
          </p:cNvPr>
          <p:cNvSpPr txBox="1"/>
          <p:nvPr/>
        </p:nvSpPr>
        <p:spPr>
          <a:xfrm>
            <a:off x="441819" y="1052736"/>
            <a:ext cx="8388932" cy="5239319"/>
          </a:xfrm>
          <a:prstGeom prst="rect">
            <a:avLst/>
          </a:prstGeom>
          <a:noFill/>
        </p:spPr>
        <p:txBody>
          <a:bodyPr wrap="square">
            <a:spAutoFit/>
          </a:bodyPr>
          <a:lstStyle/>
          <a:p>
            <a:pPr marR="0" lvl="0" algn="just">
              <a:lnSpc>
                <a:spcPct val="107000"/>
              </a:lnSpc>
              <a:spcBef>
                <a:spcPts val="0"/>
              </a:spcBef>
              <a:spcAft>
                <a:spcPts val="600"/>
              </a:spcAft>
            </a:pP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 Betebeharrak:</a:t>
            </a:r>
            <a:r>
              <a:rPr lang="es-ES" sz="1600" dirty="0">
                <a:effectLst/>
              </a:rPr>
              <a:t> </a:t>
            </a:r>
          </a:p>
          <a:p>
            <a:pPr marL="285750" marR="0" lvl="0" indent="-285750" algn="just">
              <a:lnSpc>
                <a:spcPct val="107000"/>
              </a:lnSpc>
              <a:spcBef>
                <a:spcPts val="0"/>
              </a:spcBef>
              <a:spcAft>
                <a:spcPts val="600"/>
              </a:spcAft>
              <a:buFontTx/>
              <a:buChar char="-"/>
            </a:pP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Lan kontratudun finkoa izatea unibertsitateko irakasleen kategoria batean eta UPV/EHUn behin betiko plaza betetzea zerbitzu aktiboko administrazio egoeran, edo plaza erreserba dakarren beste edozeinetan, edo egonkorra izatea edota plaza hutsa betetzen ari den bitartekoa, arduraldi osoan, 6 urteko antzinatasuna izanik UPV/EHUn benetako zerbitzuan (5 urte, genero indarkeriaren, </a:t>
            </a:r>
            <a:r>
              <a:rPr lang="eu-ES" sz="1600" kern="0" dirty="0" err="1">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kontziliazioagatiko</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eszedentziaren edo </a:t>
            </a:r>
            <a:r>
              <a:rPr lang="eu-ES" sz="1600" kern="0" dirty="0" err="1">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kontziliazioagatiko</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lizentziaren kasuan, gutxienez urtebete murriztu badira zerbitzu aktiboko urteak).</a:t>
            </a:r>
            <a:r>
              <a:rPr lang="es-ES" sz="1600" dirty="0">
                <a:effectLst/>
              </a:rPr>
              <a:t> </a:t>
            </a:r>
          </a:p>
          <a:p>
            <a:pPr marR="0" lvl="0" algn="just">
              <a:lnSpc>
                <a:spcPct val="107000"/>
              </a:lnSpc>
              <a:spcBef>
                <a:spcPts val="0"/>
              </a:spcBef>
              <a:spcAft>
                <a:spcPts val="600"/>
              </a:spcAft>
            </a:pPr>
            <a:r>
              <a:rPr lang="eu-ES" sz="1600" kern="0" dirty="0">
                <a:solidFill>
                  <a:srgbClr val="000000"/>
                </a:solidFill>
                <a:latin typeface="EHUSerif" panose="02000503050000020004" pitchFamily="2" charset="0"/>
                <a:cs typeface="Times New Roman" panose="02020603050405020304" pitchFamily="18" charset="0"/>
              </a:rPr>
              <a:t>- Konpromisoa hartzea erretiroa hartzeko </a:t>
            </a:r>
            <a:r>
              <a:rPr lang="eu-ES" sz="1600" u="sng" kern="0" dirty="0">
                <a:solidFill>
                  <a:srgbClr val="000000"/>
                </a:solidFill>
                <a:latin typeface="EHUSerif" panose="02000503050000020004" pitchFamily="2" charset="0"/>
                <a:cs typeface="Times New Roman" panose="02020603050405020304" pitchFamily="18" charset="0"/>
              </a:rPr>
              <a:t>urtarrilaren edo abuztuaren 31n</a:t>
            </a:r>
            <a:r>
              <a:rPr lang="eu-ES" sz="1600" kern="0" dirty="0">
                <a:solidFill>
                  <a:srgbClr val="000000"/>
                </a:solidFill>
                <a:latin typeface="EHUSerif" panose="02000503050000020004" pitchFamily="2" charset="0"/>
                <a:cs typeface="Times New Roman" panose="02020603050405020304" pitchFamily="18" charset="0"/>
              </a:rPr>
              <a:t>, betiere betetzen badira Gizarte Segurantzak horretarako ezarritako gutxieneko baldintzak.</a:t>
            </a:r>
            <a:r>
              <a:rPr lang="es-ES" sz="1600" kern="0" dirty="0">
                <a:solidFill>
                  <a:srgbClr val="000000"/>
                </a:solidFill>
                <a:latin typeface="EHUSerif" panose="02000503050000020004" pitchFamily="2" charset="0"/>
                <a:cs typeface="Times New Roman" panose="02020603050405020304" pitchFamily="18" charset="0"/>
              </a:rPr>
              <a:t> </a:t>
            </a:r>
          </a:p>
          <a:p>
            <a:pPr marR="0" lvl="0" algn="just">
              <a:lnSpc>
                <a:spcPct val="107000"/>
              </a:lnSpc>
              <a:spcBef>
                <a:spcPts val="0"/>
              </a:spcBef>
              <a:spcAft>
                <a:spcPts val="600"/>
              </a:spcAft>
            </a:pP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60-67 urte izatea erretiroa hartzeko unean.</a:t>
            </a:r>
            <a:r>
              <a:rPr lang="es-ES" sz="1600" dirty="0">
                <a:effectLst/>
              </a:rPr>
              <a:t> </a:t>
            </a:r>
          </a:p>
          <a:p>
            <a:pPr marR="0" lvl="0" algn="just">
              <a:lnSpc>
                <a:spcPct val="107000"/>
              </a:lnSpc>
              <a:spcBef>
                <a:spcPts val="0"/>
              </a:spcBef>
              <a:spcAft>
                <a:spcPts val="600"/>
              </a:spcAft>
            </a:pPr>
            <a:r>
              <a:rPr lang="es-ES" sz="1600" kern="100" dirty="0">
                <a:effectLst/>
                <a:latin typeface="EHUSans" panose="02000503050000020004" pitchFamily="50"/>
                <a:ea typeface="Calibri" panose="020F0502020204030204" pitchFamily="34" charset="0"/>
                <a:cs typeface="Calibri" panose="020F0502020204030204" pitchFamily="34" charset="0"/>
              </a:rPr>
              <a:t>b)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Murrizketak:</a:t>
            </a:r>
            <a:r>
              <a:rPr lang="es-ES" sz="1600" dirty="0">
                <a:effectLst/>
              </a:rPr>
              <a:t> </a:t>
            </a:r>
            <a:endParaRPr lang="es-ES" sz="1600" kern="100" dirty="0">
              <a:effectLst/>
              <a:latin typeface="EHUSans" panose="02000503050000020004" pitchFamily="50"/>
              <a:ea typeface="Calibri" panose="020F0502020204030204" pitchFamily="34" charset="0"/>
              <a:cs typeface="Calibri" panose="020F0502020204030204" pitchFamily="34" charset="0"/>
            </a:endParaRPr>
          </a:p>
          <a:p>
            <a:pPr marL="0" marR="0" algn="just">
              <a:lnSpc>
                <a:spcPct val="107000"/>
              </a:lnSpc>
              <a:spcBef>
                <a:spcPts val="0"/>
              </a:spcBef>
              <a:spcAft>
                <a:spcPts val="0"/>
              </a:spcAft>
            </a:pP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Erretiroa hartzeko ikasturtea ken 3 urte</a:t>
            </a:r>
            <a:r>
              <a:rPr lang="es-ES" sz="1600" dirty="0">
                <a:effectLst/>
              </a:rPr>
              <a:t> </a:t>
            </a:r>
            <a:r>
              <a:rPr lang="es-ES" sz="1600" kern="100" dirty="0">
                <a:effectLst/>
                <a:latin typeface="EHUSans" panose="02000503050000020004" pitchFamily="50"/>
                <a:ea typeface="Calibri" panose="020F0502020204030204" pitchFamily="34" charset="0"/>
                <a:cs typeface="Calibri" panose="020F0502020204030204" pitchFamily="34"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t>
            </a:r>
            <a:r>
              <a:rPr lang="eu-ES" sz="1600" kern="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12,5</a:t>
            </a:r>
            <a:r>
              <a:rPr lang="es-ES" sz="1600" dirty="0">
                <a:effectLst/>
              </a:rPr>
              <a:t> </a:t>
            </a:r>
            <a:r>
              <a:rPr lang="es-ES" sz="1600" kern="100" dirty="0">
                <a:effectLst/>
                <a:latin typeface="EHUSans" panose="02000503050000020004" pitchFamily="50"/>
                <a:ea typeface="Calibri" panose="020F0502020204030204" pitchFamily="34" charset="0"/>
                <a:cs typeface="Calibri" panose="020F0502020204030204" pitchFamily="34"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[1 ordu/aste tutoretza]</a:t>
            </a:r>
            <a:r>
              <a:rPr lang="es-ES" sz="1600" dirty="0">
                <a:effectLst/>
              </a:rPr>
              <a:t> </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Erretiroa hartzeko ikasturtea ken 2 urte</a:t>
            </a:r>
            <a:r>
              <a:rPr lang="es-ES" sz="1600" dirty="0">
                <a:effectLst/>
              </a:rPr>
              <a:t> </a:t>
            </a:r>
            <a:r>
              <a:rPr lang="es-ES" sz="1600" kern="100" dirty="0">
                <a:effectLst/>
                <a:latin typeface="EHUSans" panose="02000503050000020004" pitchFamily="50"/>
                <a:ea typeface="Calibri" panose="020F0502020204030204" pitchFamily="34" charset="0"/>
                <a:cs typeface="Calibri" panose="020F0502020204030204" pitchFamily="34"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t>
            </a:r>
            <a:r>
              <a:rPr lang="eu-ES" sz="1600" kern="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25</a:t>
            </a:r>
            <a:r>
              <a:rPr lang="es-ES" sz="1600" dirty="0">
                <a:effectLst/>
              </a:rPr>
              <a:t> </a:t>
            </a:r>
            <a:r>
              <a:rPr lang="es-ES" sz="1600" kern="100" dirty="0">
                <a:effectLst/>
                <a:latin typeface="EHUSans" panose="02000503050000020004" pitchFamily="50"/>
                <a:ea typeface="Calibri" panose="020F0502020204030204" pitchFamily="34" charset="0"/>
                <a:cs typeface="Calibri" panose="020F0502020204030204" pitchFamily="34"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[2 ordu/aste tutoretza]</a:t>
            </a:r>
            <a:r>
              <a:rPr lang="es-ES" sz="1600" dirty="0">
                <a:effectLst/>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Erretiroa hartzeko ikasturtearen aurrekoa</a:t>
            </a:r>
            <a:r>
              <a:rPr lang="es-ES" sz="1600" dirty="0">
                <a:effectLst/>
              </a:rPr>
              <a:t> </a:t>
            </a:r>
            <a:r>
              <a:rPr lang="es-ES" sz="1600" kern="100" dirty="0">
                <a:effectLst/>
                <a:latin typeface="EHUSans" panose="02000503050000020004" pitchFamily="50"/>
                <a:ea typeface="Calibri" panose="020F0502020204030204" pitchFamily="34" charset="0"/>
                <a:cs typeface="Calibri" panose="020F0502020204030204" pitchFamily="34"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t>
            </a:r>
            <a:r>
              <a:rPr lang="eu-ES" sz="1600" kern="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37,5</a:t>
            </a:r>
            <a:r>
              <a:rPr lang="es-ES" sz="1600" dirty="0">
                <a:effectLst/>
              </a:rPr>
              <a:t> </a:t>
            </a:r>
            <a:r>
              <a:rPr lang="es-ES" sz="1600" kern="100" dirty="0">
                <a:effectLst/>
                <a:latin typeface="EHUSans" panose="02000503050000020004" pitchFamily="50"/>
                <a:ea typeface="Calibri" panose="020F0502020204030204" pitchFamily="34" charset="0"/>
                <a:cs typeface="Calibri" panose="020F0502020204030204" pitchFamily="34"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[2 ordu/aste tutoretza]</a:t>
            </a:r>
            <a:r>
              <a:rPr lang="es-ES" sz="1600" dirty="0">
                <a:effectLst/>
              </a:rPr>
              <a:t> </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600"/>
              </a:spcAft>
            </a:pP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Erretiroa hartzeko ikasturtea</a:t>
            </a:r>
            <a:r>
              <a:rPr lang="es-ES" sz="1600" dirty="0">
                <a:effectLst/>
              </a:rPr>
              <a:t> </a:t>
            </a:r>
            <a:r>
              <a:rPr lang="es-ES" sz="1600" kern="100" dirty="0">
                <a:effectLst/>
                <a:latin typeface="EHUSans" panose="02000503050000020004" pitchFamily="50"/>
                <a:ea typeface="Calibri" panose="020F0502020204030204" pitchFamily="34" charset="0"/>
                <a:cs typeface="Calibri" panose="020F0502020204030204" pitchFamily="34"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t>
            </a:r>
            <a:r>
              <a:rPr lang="eu-ES" sz="1600" kern="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50</a:t>
            </a:r>
            <a:r>
              <a:rPr lang="es-ES" sz="1600" dirty="0">
                <a:effectLst/>
              </a:rPr>
              <a:t> </a:t>
            </a:r>
            <a:r>
              <a:rPr lang="es-ES" sz="1600" kern="100" dirty="0">
                <a:effectLst/>
                <a:latin typeface="EHUSans" panose="02000503050000020004" pitchFamily="50"/>
                <a:ea typeface="Calibri" panose="020F0502020204030204" pitchFamily="34" charset="0"/>
                <a:cs typeface="Calibri" panose="020F0502020204030204" pitchFamily="34"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[3 ordu/aste tutoretza]</a:t>
            </a:r>
            <a:r>
              <a:rPr lang="es-ES" sz="1600" dirty="0">
                <a:effectLst/>
              </a:rPr>
              <a:t> </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313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25EDE-F392-00FF-3E9A-3BFC4C6AE425}"/>
              </a:ext>
            </a:extLst>
          </p:cNvPr>
          <p:cNvSpPr>
            <a:spLocks noGrp="1"/>
          </p:cNvSpPr>
          <p:nvPr>
            <p:ph type="title"/>
          </p:nvPr>
        </p:nvSpPr>
        <p:spPr>
          <a:xfrm>
            <a:off x="457200" y="423741"/>
            <a:ext cx="8229600" cy="1143000"/>
          </a:xfrm>
          <a:solidFill>
            <a:schemeClr val="bg1"/>
          </a:solidFill>
        </p:spPr>
        <p:txBody>
          <a:bodyPr/>
          <a:lstStyle/>
          <a:p>
            <a:r>
              <a:rPr lang="eu-ES" sz="2000" b="1"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Irakats betebeharrak murriztea</a:t>
            </a:r>
            <a:br>
              <a:rPr lang="es-ES" sz="2000" kern="100" dirty="0">
                <a:effectLst/>
                <a:latin typeface="Calibri" panose="020F0502020204030204" pitchFamily="34" charset="0"/>
                <a:ea typeface="Calibri" panose="020F0502020204030204" pitchFamily="34" charset="0"/>
                <a:cs typeface="Times New Roman" panose="02020603050405020304" pitchFamily="18" charset="0"/>
              </a:rPr>
            </a:br>
            <a:r>
              <a:rPr lang="eu-ES" sz="20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(ikus erretiro data desberdinetarako taulak aparteko dokumentuan)</a:t>
            </a:r>
            <a:r>
              <a:rPr lang="es-ES" sz="2000" dirty="0">
                <a:effectLst/>
              </a:rPr>
              <a:t> </a:t>
            </a:r>
            <a:endParaRPr lang="es-ES" sz="2000" b="0" dirty="0"/>
          </a:p>
        </p:txBody>
      </p:sp>
      <p:sp>
        <p:nvSpPr>
          <p:cNvPr id="5" name="Marcador de número de diapositiva 4">
            <a:extLst>
              <a:ext uri="{FF2B5EF4-FFF2-40B4-BE49-F238E27FC236}">
                <a16:creationId xmlns:a16="http://schemas.microsoft.com/office/drawing/2014/main" id="{3EE530D7-0F83-BBC7-4246-1B438457571A}"/>
              </a:ext>
            </a:extLst>
          </p:cNvPr>
          <p:cNvSpPr>
            <a:spLocks noGrp="1"/>
          </p:cNvSpPr>
          <p:nvPr>
            <p:ph type="sldNum" sz="quarter" idx="12"/>
          </p:nvPr>
        </p:nvSpPr>
        <p:spPr/>
        <p:txBody>
          <a:bodyPr/>
          <a:lstStyle/>
          <a:p>
            <a:fld id="{5FCB8586-D92B-457B-9A89-FBF93EA1C5CA}" type="slidenum">
              <a:rPr lang="es-ES" smtClean="0"/>
              <a:t>5</a:t>
            </a:fld>
            <a:endParaRPr lang="es-ES"/>
          </a:p>
        </p:txBody>
      </p:sp>
      <p:graphicFrame>
        <p:nvGraphicFramePr>
          <p:cNvPr id="6" name="Tabla 5">
            <a:extLst>
              <a:ext uri="{FF2B5EF4-FFF2-40B4-BE49-F238E27FC236}">
                <a16:creationId xmlns:a16="http://schemas.microsoft.com/office/drawing/2014/main" id="{CE22E72E-72BD-DDCA-14D3-5456CB3CD3CD}"/>
              </a:ext>
            </a:extLst>
          </p:cNvPr>
          <p:cNvGraphicFramePr>
            <a:graphicFrameLocks noGrp="1"/>
          </p:cNvGraphicFramePr>
          <p:nvPr>
            <p:extLst>
              <p:ext uri="{D42A27DB-BD31-4B8C-83A1-F6EECF244321}">
                <p14:modId xmlns:p14="http://schemas.microsoft.com/office/powerpoint/2010/main" val="978994302"/>
              </p:ext>
            </p:extLst>
          </p:nvPr>
        </p:nvGraphicFramePr>
        <p:xfrm>
          <a:off x="1099028" y="1412776"/>
          <a:ext cx="5999495" cy="1594803"/>
        </p:xfrm>
        <a:graphic>
          <a:graphicData uri="http://schemas.openxmlformats.org/drawingml/2006/table">
            <a:tbl>
              <a:tblPr firstRow="1" firstCol="1" bandRow="1">
                <a:tableStyleId>{5C22544A-7EE6-4342-B048-85BDC9FD1C3A}</a:tableStyleId>
              </a:tblPr>
              <a:tblGrid>
                <a:gridCol w="2242298">
                  <a:extLst>
                    <a:ext uri="{9D8B030D-6E8A-4147-A177-3AD203B41FA5}">
                      <a16:colId xmlns:a16="http://schemas.microsoft.com/office/drawing/2014/main" val="980546336"/>
                    </a:ext>
                  </a:extLst>
                </a:gridCol>
                <a:gridCol w="901560">
                  <a:extLst>
                    <a:ext uri="{9D8B030D-6E8A-4147-A177-3AD203B41FA5}">
                      <a16:colId xmlns:a16="http://schemas.microsoft.com/office/drawing/2014/main" val="2106931569"/>
                    </a:ext>
                  </a:extLst>
                </a:gridCol>
                <a:gridCol w="888482">
                  <a:extLst>
                    <a:ext uri="{9D8B030D-6E8A-4147-A177-3AD203B41FA5}">
                      <a16:colId xmlns:a16="http://schemas.microsoft.com/office/drawing/2014/main" val="2124858627"/>
                    </a:ext>
                  </a:extLst>
                </a:gridCol>
                <a:gridCol w="981346">
                  <a:extLst>
                    <a:ext uri="{9D8B030D-6E8A-4147-A177-3AD203B41FA5}">
                      <a16:colId xmlns:a16="http://schemas.microsoft.com/office/drawing/2014/main" val="1549454480"/>
                    </a:ext>
                  </a:extLst>
                </a:gridCol>
                <a:gridCol w="985809">
                  <a:extLst>
                    <a:ext uri="{9D8B030D-6E8A-4147-A177-3AD203B41FA5}">
                      <a16:colId xmlns:a16="http://schemas.microsoft.com/office/drawing/2014/main" val="3458243948"/>
                    </a:ext>
                  </a:extLst>
                </a:gridCol>
              </a:tblGrid>
              <a:tr h="436997">
                <a:tc>
                  <a:txBody>
                    <a:bodyPr/>
                    <a:lstStyle/>
                    <a:p>
                      <a:pPr marL="0" marR="0" algn="just">
                        <a:lnSpc>
                          <a:spcPct val="107000"/>
                        </a:lnSpc>
                        <a:spcBef>
                          <a:spcPts val="0"/>
                        </a:spcBef>
                        <a:spcAft>
                          <a:spcPts val="0"/>
                        </a:spcAft>
                      </a:pPr>
                      <a:r>
                        <a:rPr lang="es-ES" sz="1200" kern="100" dirty="0" err="1">
                          <a:effectLst/>
                        </a:rPr>
                        <a:t>Ikasturtea</a:t>
                      </a:r>
                      <a:endParaRPr lang="es-ES" sz="1200" kern="100" dirty="0">
                        <a:effectLst/>
                      </a:endParaRPr>
                    </a:p>
                    <a:p>
                      <a:pPr marL="0" marR="0" algn="just">
                        <a:lnSpc>
                          <a:spcPct val="107000"/>
                        </a:lnSpc>
                        <a:spcBef>
                          <a:spcPts val="0"/>
                        </a:spcBef>
                        <a:spcAft>
                          <a:spcPts val="0"/>
                        </a:spcAft>
                      </a:pPr>
                      <a:r>
                        <a:rPr lang="es-ES" sz="1200" kern="100" dirty="0">
                          <a:effectLst/>
                        </a:rPr>
                        <a:t>Curso</a:t>
                      </a:r>
                      <a:endParaRPr lang="es-E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EI-3</a:t>
                      </a:r>
                    </a:p>
                    <a:p>
                      <a:pPr marL="0" marR="0" algn="ctr">
                        <a:lnSpc>
                          <a:spcPct val="107000"/>
                        </a:lnSpc>
                        <a:spcBef>
                          <a:spcPts val="0"/>
                        </a:spcBef>
                        <a:spcAft>
                          <a:spcPts val="0"/>
                        </a:spcAft>
                      </a:pPr>
                      <a:r>
                        <a:rPr lang="es-ES" sz="1400" kern="100" dirty="0">
                          <a:effectLst/>
                        </a:rPr>
                        <a:t>CJ-3</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a:effectLst/>
                        </a:rPr>
                        <a:t>EI-2</a:t>
                      </a:r>
                    </a:p>
                    <a:p>
                      <a:pPr marL="0" marR="0" algn="ctr">
                        <a:lnSpc>
                          <a:spcPct val="107000"/>
                        </a:lnSpc>
                        <a:spcBef>
                          <a:spcPts val="0"/>
                        </a:spcBef>
                        <a:spcAft>
                          <a:spcPts val="0"/>
                        </a:spcAft>
                      </a:pPr>
                      <a:r>
                        <a:rPr lang="es-ES" sz="1400" kern="100">
                          <a:effectLst/>
                        </a:rPr>
                        <a:t>CJ-2</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EI-1</a:t>
                      </a:r>
                    </a:p>
                    <a:p>
                      <a:pPr marL="0" marR="0" algn="ctr">
                        <a:lnSpc>
                          <a:spcPct val="107000"/>
                        </a:lnSpc>
                        <a:spcBef>
                          <a:spcPts val="0"/>
                        </a:spcBef>
                        <a:spcAft>
                          <a:spcPts val="0"/>
                        </a:spcAft>
                      </a:pPr>
                      <a:r>
                        <a:rPr lang="es-ES" sz="1400" kern="100" dirty="0">
                          <a:effectLst/>
                        </a:rPr>
                        <a:t>CJ-1</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a:effectLst/>
                        </a:rPr>
                        <a:t>EI</a:t>
                      </a:r>
                    </a:p>
                    <a:p>
                      <a:pPr marL="0" marR="0" algn="ctr">
                        <a:lnSpc>
                          <a:spcPct val="107000"/>
                        </a:lnSpc>
                        <a:spcBef>
                          <a:spcPts val="0"/>
                        </a:spcBef>
                        <a:spcAft>
                          <a:spcPts val="0"/>
                        </a:spcAft>
                      </a:pPr>
                      <a:r>
                        <a:rPr lang="es-ES" sz="1400" kern="100">
                          <a:effectLst/>
                        </a:rPr>
                        <a:t>CJ</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3015246"/>
                  </a:ext>
                </a:extLst>
              </a:tr>
              <a:tr h="382393">
                <a:tc>
                  <a:txBody>
                    <a:bodyPr/>
                    <a:lstStyle/>
                    <a:p>
                      <a:pPr marL="0" marR="0" algn="just">
                        <a:lnSpc>
                          <a:spcPct val="107000"/>
                        </a:lnSpc>
                        <a:spcBef>
                          <a:spcPts val="0"/>
                        </a:spcBef>
                        <a:spcAft>
                          <a:spcPts val="0"/>
                        </a:spcAft>
                      </a:pPr>
                      <a:r>
                        <a:rPr lang="es-ES" sz="1200" kern="100" dirty="0" err="1">
                          <a:effectLst/>
                        </a:rPr>
                        <a:t>Murrizketa</a:t>
                      </a:r>
                      <a:endParaRPr lang="es-ES" sz="1200" kern="100" dirty="0">
                        <a:effectLst/>
                      </a:endParaRPr>
                    </a:p>
                    <a:p>
                      <a:pPr marL="0" marR="0" algn="just">
                        <a:lnSpc>
                          <a:spcPct val="107000"/>
                        </a:lnSpc>
                        <a:spcBef>
                          <a:spcPts val="0"/>
                        </a:spcBef>
                        <a:spcAft>
                          <a:spcPts val="0"/>
                        </a:spcAft>
                      </a:pPr>
                      <a:r>
                        <a:rPr lang="es-ES" sz="1200" kern="100" dirty="0">
                          <a:effectLst/>
                        </a:rPr>
                        <a:t>Reducción</a:t>
                      </a:r>
                      <a:endParaRPr lang="es-E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 12,5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 25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 37,5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 50</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288295"/>
                  </a:ext>
                </a:extLst>
              </a:tr>
              <a:tr h="382393">
                <a:tc>
                  <a:txBody>
                    <a:bodyPr/>
                    <a:lstStyle/>
                    <a:p>
                      <a:pPr marL="0" marR="0" algn="just">
                        <a:lnSpc>
                          <a:spcPct val="107000"/>
                        </a:lnSpc>
                        <a:spcBef>
                          <a:spcPts val="0"/>
                        </a:spcBef>
                        <a:spcAft>
                          <a:spcPts val="0"/>
                        </a:spcAft>
                      </a:pPr>
                      <a:r>
                        <a:rPr lang="es-ES" sz="1200" kern="100" dirty="0" err="1">
                          <a:effectLst/>
                        </a:rPr>
                        <a:t>Irakats</a:t>
                      </a:r>
                      <a:r>
                        <a:rPr lang="es-ES" sz="1200" kern="100" dirty="0">
                          <a:effectLst/>
                        </a:rPr>
                        <a:t> </a:t>
                      </a:r>
                      <a:r>
                        <a:rPr lang="es-ES" sz="1200" kern="100" dirty="0" err="1">
                          <a:effectLst/>
                        </a:rPr>
                        <a:t>ahalmena</a:t>
                      </a:r>
                      <a:endParaRPr lang="es-ES" sz="1200" kern="100" dirty="0">
                        <a:effectLst/>
                      </a:endParaRPr>
                    </a:p>
                    <a:p>
                      <a:pPr marL="0" marR="0" algn="just">
                        <a:lnSpc>
                          <a:spcPct val="107000"/>
                        </a:lnSpc>
                        <a:spcBef>
                          <a:spcPts val="0"/>
                        </a:spcBef>
                        <a:spcAft>
                          <a:spcPts val="0"/>
                        </a:spcAft>
                      </a:pPr>
                      <a:r>
                        <a:rPr lang="es-ES" sz="1200" kern="100" dirty="0">
                          <a:effectLst/>
                        </a:rPr>
                        <a:t>Capacidad docente</a:t>
                      </a:r>
                      <a:endParaRPr lang="es-E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 87,5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 75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 62,5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 50</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7983826"/>
                  </a:ext>
                </a:extLst>
              </a:tr>
              <a:tr h="382393">
                <a:tc>
                  <a:txBody>
                    <a:bodyPr/>
                    <a:lstStyle/>
                    <a:p>
                      <a:pPr marL="0" marR="0" algn="just">
                        <a:lnSpc>
                          <a:spcPct val="107000"/>
                        </a:lnSpc>
                        <a:spcBef>
                          <a:spcPts val="0"/>
                        </a:spcBef>
                        <a:spcAft>
                          <a:spcPts val="0"/>
                        </a:spcAft>
                      </a:pPr>
                      <a:r>
                        <a:rPr lang="es-ES" sz="1200" kern="100">
                          <a:effectLst/>
                        </a:rPr>
                        <a:t>Tutoretzak</a:t>
                      </a:r>
                    </a:p>
                    <a:p>
                      <a:pPr marL="0" marR="0" algn="just">
                        <a:lnSpc>
                          <a:spcPct val="107000"/>
                        </a:lnSpc>
                        <a:spcBef>
                          <a:spcPts val="0"/>
                        </a:spcBef>
                        <a:spcAft>
                          <a:spcPts val="0"/>
                        </a:spcAft>
                      </a:pPr>
                      <a:r>
                        <a:rPr lang="es-ES" sz="1200" kern="100">
                          <a:effectLst/>
                        </a:rPr>
                        <a:t>Tutorías</a:t>
                      </a:r>
                      <a:endParaRPr lang="es-E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5 o/a</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4 o/a</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4 o/a</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s-ES" sz="1400" kern="100" dirty="0">
                          <a:effectLst/>
                        </a:rPr>
                        <a:t>3 o/a</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6259334"/>
                  </a:ext>
                </a:extLst>
              </a:tr>
            </a:tbl>
          </a:graphicData>
        </a:graphic>
      </p:graphicFrame>
      <p:sp>
        <p:nvSpPr>
          <p:cNvPr id="9" name="CuadroTexto 8">
            <a:extLst>
              <a:ext uri="{FF2B5EF4-FFF2-40B4-BE49-F238E27FC236}">
                <a16:creationId xmlns:a16="http://schemas.microsoft.com/office/drawing/2014/main" id="{59258F16-4FF0-9952-DD51-32C50071BEFF}"/>
              </a:ext>
            </a:extLst>
          </p:cNvPr>
          <p:cNvSpPr txBox="1"/>
          <p:nvPr/>
        </p:nvSpPr>
        <p:spPr>
          <a:xfrm>
            <a:off x="529208" y="3569130"/>
            <a:ext cx="7139136" cy="2554545"/>
          </a:xfrm>
          <a:prstGeom prst="rect">
            <a:avLst/>
          </a:prstGeom>
          <a:noFill/>
        </p:spPr>
        <p:txBody>
          <a:bodyPr wrap="square">
            <a:spAutoFit/>
          </a:bodyPr>
          <a:lstStyle/>
          <a:p>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Irakasle-ikertzaileen kredituen murrizketek txikitu egiten dute kasuan kasuko sailaren ahalmena, eta irakats lana vs ahalmen ratioa (UIL/UIA) %</a:t>
            </a:r>
            <a:r>
              <a:rPr lang="eu-ES" sz="1600" kern="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 </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95etik gorakoa denean, konpentsatu egin behar dira murrizketak irakasle laguntzaile doktoreen, agregatuen edo titularren plazen bidez, edota etorkizunean horiek ordeztuko dituzten beste batzuen bidez, erretiroa benetan gauzatu aurretik.</a:t>
            </a:r>
          </a:p>
          <a:p>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Sailen irakaslanaren urte anitzeko plangintzaren barruan, murrizketak meta daitezke erretiroa hartu aurreko aldiaren amaieran, ikerketa eta kudeaketa ahalmenak mantenduta.</a:t>
            </a:r>
            <a:r>
              <a:rPr lang="es-ES" sz="1600" dirty="0">
                <a:effectLst/>
              </a:rPr>
              <a:t> </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526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25EDE-F392-00FF-3E9A-3BFC4C6AE425}"/>
              </a:ext>
            </a:extLst>
          </p:cNvPr>
          <p:cNvSpPr>
            <a:spLocks noGrp="1"/>
          </p:cNvSpPr>
          <p:nvPr>
            <p:ph type="title"/>
          </p:nvPr>
        </p:nvSpPr>
        <p:spPr>
          <a:xfrm>
            <a:off x="477585" y="299343"/>
            <a:ext cx="8229600" cy="576064"/>
          </a:xfrm>
          <a:solidFill>
            <a:schemeClr val="bg1"/>
          </a:solidFill>
        </p:spPr>
        <p:txBody>
          <a:bodyPr/>
          <a:lstStyle/>
          <a:p>
            <a:r>
              <a:rPr lang="eu-ES" sz="2400" b="1"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Murrizketak metatzea</a:t>
            </a:r>
            <a:r>
              <a:rPr lang="es-ES" sz="2400" dirty="0">
                <a:effectLst/>
              </a:rPr>
              <a:t> </a:t>
            </a:r>
            <a:endParaRPr lang="es-ES" sz="2400" dirty="0"/>
          </a:p>
        </p:txBody>
      </p:sp>
      <p:sp>
        <p:nvSpPr>
          <p:cNvPr id="5" name="Marcador de número de diapositiva 4">
            <a:extLst>
              <a:ext uri="{FF2B5EF4-FFF2-40B4-BE49-F238E27FC236}">
                <a16:creationId xmlns:a16="http://schemas.microsoft.com/office/drawing/2014/main" id="{3EE530D7-0F83-BBC7-4246-1B438457571A}"/>
              </a:ext>
            </a:extLst>
          </p:cNvPr>
          <p:cNvSpPr>
            <a:spLocks noGrp="1"/>
          </p:cNvSpPr>
          <p:nvPr>
            <p:ph type="sldNum" sz="quarter" idx="12"/>
          </p:nvPr>
        </p:nvSpPr>
        <p:spPr/>
        <p:txBody>
          <a:bodyPr/>
          <a:lstStyle/>
          <a:p>
            <a:fld id="{5FCB8586-D92B-457B-9A89-FBF93EA1C5CA}" type="slidenum">
              <a:rPr lang="es-ES" smtClean="0"/>
              <a:t>6</a:t>
            </a:fld>
            <a:endParaRPr lang="es-ES"/>
          </a:p>
        </p:txBody>
      </p:sp>
      <p:graphicFrame>
        <p:nvGraphicFramePr>
          <p:cNvPr id="7" name="Tabla 6">
            <a:extLst>
              <a:ext uri="{FF2B5EF4-FFF2-40B4-BE49-F238E27FC236}">
                <a16:creationId xmlns:a16="http://schemas.microsoft.com/office/drawing/2014/main" id="{FDB274C5-5DEA-E9C1-EAFB-1E9BE1FBA695}"/>
              </a:ext>
            </a:extLst>
          </p:cNvPr>
          <p:cNvGraphicFramePr>
            <a:graphicFrameLocks noGrp="1"/>
          </p:cNvGraphicFramePr>
          <p:nvPr>
            <p:extLst>
              <p:ext uri="{D42A27DB-BD31-4B8C-83A1-F6EECF244321}">
                <p14:modId xmlns:p14="http://schemas.microsoft.com/office/powerpoint/2010/main" val="2609094909"/>
              </p:ext>
            </p:extLst>
          </p:nvPr>
        </p:nvGraphicFramePr>
        <p:xfrm>
          <a:off x="707496" y="2635493"/>
          <a:ext cx="6071503" cy="1849631"/>
        </p:xfrm>
        <a:graphic>
          <a:graphicData uri="http://schemas.openxmlformats.org/drawingml/2006/table">
            <a:tbl>
              <a:tblPr firstRow="1" firstCol="1" bandRow="1">
                <a:tableStyleId>{5C22544A-7EE6-4342-B048-85BDC9FD1C3A}</a:tableStyleId>
              </a:tblPr>
              <a:tblGrid>
                <a:gridCol w="2304377">
                  <a:extLst>
                    <a:ext uri="{9D8B030D-6E8A-4147-A177-3AD203B41FA5}">
                      <a16:colId xmlns:a16="http://schemas.microsoft.com/office/drawing/2014/main" val="2223427844"/>
                    </a:ext>
                  </a:extLst>
                </a:gridCol>
                <a:gridCol w="905452">
                  <a:extLst>
                    <a:ext uri="{9D8B030D-6E8A-4147-A177-3AD203B41FA5}">
                      <a16:colId xmlns:a16="http://schemas.microsoft.com/office/drawing/2014/main" val="3923463167"/>
                    </a:ext>
                  </a:extLst>
                </a:gridCol>
                <a:gridCol w="883319">
                  <a:extLst>
                    <a:ext uri="{9D8B030D-6E8A-4147-A177-3AD203B41FA5}">
                      <a16:colId xmlns:a16="http://schemas.microsoft.com/office/drawing/2014/main" val="3542781583"/>
                    </a:ext>
                  </a:extLst>
                </a:gridCol>
                <a:gridCol w="955068">
                  <a:extLst>
                    <a:ext uri="{9D8B030D-6E8A-4147-A177-3AD203B41FA5}">
                      <a16:colId xmlns:a16="http://schemas.microsoft.com/office/drawing/2014/main" val="2283392141"/>
                    </a:ext>
                  </a:extLst>
                </a:gridCol>
                <a:gridCol w="1023287">
                  <a:extLst>
                    <a:ext uri="{9D8B030D-6E8A-4147-A177-3AD203B41FA5}">
                      <a16:colId xmlns:a16="http://schemas.microsoft.com/office/drawing/2014/main" val="1963722726"/>
                    </a:ext>
                  </a:extLst>
                </a:gridCol>
              </a:tblGrid>
              <a:tr h="454100">
                <a:tc>
                  <a:txBody>
                    <a:bodyPr/>
                    <a:lstStyle/>
                    <a:p>
                      <a:pPr marL="0" marR="0">
                        <a:lnSpc>
                          <a:spcPct val="107000"/>
                        </a:lnSpc>
                        <a:spcBef>
                          <a:spcPts val="0"/>
                        </a:spcBef>
                        <a:spcAft>
                          <a:spcPts val="0"/>
                        </a:spcAft>
                      </a:pPr>
                      <a:r>
                        <a:rPr lang="es-ES" sz="1200" kern="100" dirty="0" err="1">
                          <a:effectLst/>
                        </a:rPr>
                        <a:t>Ikasturtea</a:t>
                      </a:r>
                      <a:endParaRPr lang="es-ES" sz="1600" kern="100" dirty="0">
                        <a:effectLst/>
                      </a:endParaRPr>
                    </a:p>
                    <a:p>
                      <a:pPr marL="0" marR="0">
                        <a:lnSpc>
                          <a:spcPct val="107000"/>
                        </a:lnSpc>
                        <a:spcBef>
                          <a:spcPts val="0"/>
                        </a:spcBef>
                        <a:spcAft>
                          <a:spcPts val="0"/>
                        </a:spcAft>
                      </a:pPr>
                      <a:r>
                        <a:rPr lang="es-ES" sz="1200" kern="100" dirty="0">
                          <a:effectLst/>
                        </a:rPr>
                        <a:t>Curso</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EI-3</a:t>
                      </a:r>
                    </a:p>
                    <a:p>
                      <a:pPr marL="0" marR="0" algn="ctr">
                        <a:lnSpc>
                          <a:spcPct val="107000"/>
                        </a:lnSpc>
                        <a:spcBef>
                          <a:spcPts val="0"/>
                        </a:spcBef>
                        <a:spcAft>
                          <a:spcPts val="0"/>
                        </a:spcAft>
                      </a:pPr>
                      <a:r>
                        <a:rPr lang="es-ES" sz="1400" kern="100" dirty="0">
                          <a:effectLst/>
                        </a:rPr>
                        <a:t>CJ-3</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EI-2</a:t>
                      </a:r>
                    </a:p>
                    <a:p>
                      <a:pPr marL="0" marR="0" algn="ctr">
                        <a:lnSpc>
                          <a:spcPct val="107000"/>
                        </a:lnSpc>
                        <a:spcBef>
                          <a:spcPts val="0"/>
                        </a:spcBef>
                        <a:spcAft>
                          <a:spcPts val="0"/>
                        </a:spcAft>
                      </a:pPr>
                      <a:r>
                        <a:rPr lang="es-ES" sz="1400" kern="100" dirty="0">
                          <a:effectLst/>
                        </a:rPr>
                        <a:t>CJ-2</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dirty="0">
                          <a:effectLst/>
                        </a:rPr>
                        <a:t>EI-1</a:t>
                      </a:r>
                    </a:p>
                    <a:p>
                      <a:pPr marL="0" marR="0" algn="ctr">
                        <a:lnSpc>
                          <a:spcPct val="107000"/>
                        </a:lnSpc>
                        <a:spcBef>
                          <a:spcPts val="0"/>
                        </a:spcBef>
                        <a:spcAft>
                          <a:spcPts val="0"/>
                        </a:spcAft>
                      </a:pPr>
                      <a:r>
                        <a:rPr lang="es-ES" sz="1400" kern="100" dirty="0">
                          <a:effectLst/>
                        </a:rPr>
                        <a:t>CJ-1</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s-ES" sz="1400" kern="100">
                          <a:effectLst/>
                        </a:rPr>
                        <a:t>EI</a:t>
                      </a:r>
                    </a:p>
                    <a:p>
                      <a:pPr marL="0" marR="0" algn="ctr">
                        <a:lnSpc>
                          <a:spcPct val="107000"/>
                        </a:lnSpc>
                        <a:spcBef>
                          <a:spcPts val="0"/>
                        </a:spcBef>
                        <a:spcAft>
                          <a:spcPts val="0"/>
                        </a:spcAft>
                      </a:pPr>
                      <a:r>
                        <a:rPr lang="es-ES" sz="1400" kern="100">
                          <a:effectLst/>
                        </a:rPr>
                        <a:t>CJ</a:t>
                      </a:r>
                      <a:endParaRPr lang="es-E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3848890"/>
                  </a:ext>
                </a:extLst>
              </a:tr>
              <a:tr h="465177">
                <a:tc>
                  <a:txBody>
                    <a:bodyPr/>
                    <a:lstStyle/>
                    <a:p>
                      <a:pPr marL="0" marR="0" algn="just">
                        <a:lnSpc>
                          <a:spcPct val="107000"/>
                        </a:lnSpc>
                        <a:spcBef>
                          <a:spcPts val="0"/>
                        </a:spcBef>
                        <a:spcAft>
                          <a:spcPts val="600"/>
                        </a:spcAft>
                      </a:pPr>
                      <a:r>
                        <a:rPr lang="es-ES" sz="1200" kern="100" dirty="0" err="1">
                          <a:effectLst/>
                        </a:rPr>
                        <a:t>Murrizketa</a:t>
                      </a:r>
                      <a:endParaRPr lang="es-ES" sz="1600" kern="100" dirty="0">
                        <a:effectLst/>
                      </a:endParaRPr>
                    </a:p>
                    <a:p>
                      <a:pPr marL="0" marR="0" algn="just">
                        <a:lnSpc>
                          <a:spcPct val="107000"/>
                        </a:lnSpc>
                        <a:spcBef>
                          <a:spcPts val="0"/>
                        </a:spcBef>
                        <a:spcAft>
                          <a:spcPts val="600"/>
                        </a:spcAft>
                      </a:pPr>
                      <a:r>
                        <a:rPr lang="es-ES" sz="1200" kern="100" dirty="0">
                          <a:effectLst/>
                        </a:rPr>
                        <a:t>Reducción</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 0</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 0</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 25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 100</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2926931"/>
                  </a:ext>
                </a:extLst>
              </a:tr>
              <a:tr h="465177">
                <a:tc>
                  <a:txBody>
                    <a:bodyPr/>
                    <a:lstStyle/>
                    <a:p>
                      <a:pPr marL="0" marR="0" algn="just">
                        <a:lnSpc>
                          <a:spcPct val="107000"/>
                        </a:lnSpc>
                        <a:spcBef>
                          <a:spcPts val="0"/>
                        </a:spcBef>
                        <a:spcAft>
                          <a:spcPts val="600"/>
                        </a:spcAft>
                      </a:pPr>
                      <a:r>
                        <a:rPr lang="es-ES" sz="1200" kern="100" dirty="0" err="1">
                          <a:effectLst/>
                        </a:rPr>
                        <a:t>Irakats</a:t>
                      </a:r>
                      <a:r>
                        <a:rPr lang="es-ES" sz="1200" kern="100" dirty="0">
                          <a:effectLst/>
                        </a:rPr>
                        <a:t> </a:t>
                      </a:r>
                      <a:r>
                        <a:rPr lang="es-ES" sz="1200" kern="100" dirty="0" err="1">
                          <a:effectLst/>
                        </a:rPr>
                        <a:t>ahalmena</a:t>
                      </a:r>
                      <a:endParaRPr lang="es-ES" sz="1600" kern="100" dirty="0">
                        <a:effectLst/>
                      </a:endParaRPr>
                    </a:p>
                    <a:p>
                      <a:pPr marL="0" marR="0" algn="just">
                        <a:lnSpc>
                          <a:spcPct val="107000"/>
                        </a:lnSpc>
                        <a:spcBef>
                          <a:spcPts val="0"/>
                        </a:spcBef>
                        <a:spcAft>
                          <a:spcPts val="600"/>
                        </a:spcAft>
                      </a:pPr>
                      <a:r>
                        <a:rPr lang="es-ES" sz="1200" kern="100" dirty="0">
                          <a:effectLst/>
                        </a:rPr>
                        <a:t>Capacidad docente</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 100</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 100</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 75</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 0</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8096567"/>
                  </a:ext>
                </a:extLst>
              </a:tr>
              <a:tr h="465177">
                <a:tc>
                  <a:txBody>
                    <a:bodyPr/>
                    <a:lstStyle/>
                    <a:p>
                      <a:pPr marL="0" marR="0" algn="just">
                        <a:lnSpc>
                          <a:spcPct val="107000"/>
                        </a:lnSpc>
                        <a:spcBef>
                          <a:spcPts val="0"/>
                        </a:spcBef>
                        <a:spcAft>
                          <a:spcPts val="600"/>
                        </a:spcAft>
                      </a:pPr>
                      <a:r>
                        <a:rPr lang="es-ES" sz="1200" kern="100" dirty="0" err="1">
                          <a:effectLst/>
                        </a:rPr>
                        <a:t>Tutoretzak</a:t>
                      </a:r>
                      <a:endParaRPr lang="es-ES" sz="1600" kern="100" dirty="0">
                        <a:effectLst/>
                      </a:endParaRPr>
                    </a:p>
                    <a:p>
                      <a:pPr marL="0" marR="0" algn="just">
                        <a:lnSpc>
                          <a:spcPct val="107000"/>
                        </a:lnSpc>
                        <a:spcBef>
                          <a:spcPts val="0"/>
                        </a:spcBef>
                        <a:spcAft>
                          <a:spcPts val="600"/>
                        </a:spcAft>
                      </a:pPr>
                      <a:r>
                        <a:rPr lang="es-ES" sz="1200" kern="100" dirty="0">
                          <a:effectLst/>
                        </a:rPr>
                        <a:t>Tutorías</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6 o/a</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6 o/a</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4 o/a</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600"/>
                        </a:spcAft>
                      </a:pPr>
                      <a:r>
                        <a:rPr lang="es-ES" sz="1400" kern="100" dirty="0">
                          <a:effectLst/>
                        </a:rPr>
                        <a:t>0 o/a</a:t>
                      </a:r>
                      <a:endParaRPr lang="es-E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878104"/>
                  </a:ext>
                </a:extLst>
              </a:tr>
            </a:tbl>
          </a:graphicData>
        </a:graphic>
      </p:graphicFrame>
      <p:sp>
        <p:nvSpPr>
          <p:cNvPr id="9" name="CuadroTexto 8">
            <a:extLst>
              <a:ext uri="{FF2B5EF4-FFF2-40B4-BE49-F238E27FC236}">
                <a16:creationId xmlns:a16="http://schemas.microsoft.com/office/drawing/2014/main" id="{59258F16-4FF0-9952-DD51-32C50071BEFF}"/>
              </a:ext>
            </a:extLst>
          </p:cNvPr>
          <p:cNvSpPr txBox="1"/>
          <p:nvPr/>
        </p:nvSpPr>
        <p:spPr>
          <a:xfrm>
            <a:off x="510586" y="1696900"/>
            <a:ext cx="7972400" cy="869662"/>
          </a:xfrm>
          <a:prstGeom prst="rect">
            <a:avLst/>
          </a:prstGeom>
          <a:noFill/>
        </p:spPr>
        <p:txBody>
          <a:bodyPr wrap="square">
            <a:spAutoFit/>
          </a:bodyPr>
          <a:lstStyle/>
          <a:p>
            <a:pPr marL="180340" marR="0" indent="-180340" algn="just">
              <a:lnSpc>
                <a:spcPct val="107000"/>
              </a:lnSpc>
              <a:spcBef>
                <a:spcPts val="0"/>
              </a:spcBef>
              <a:spcAft>
                <a:spcPts val="600"/>
              </a:spcAft>
            </a:pP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Sailen irakaslanaren urte anitzeko plangintzaren barruan, murrizketak meta daitezke erretiroa hartu aurreko aldiaren amaieran, ikerketa eta kudeaketa ahalmenak mantenduta.</a:t>
            </a:r>
            <a:r>
              <a:rPr lang="es-ES" sz="1600" dirty="0">
                <a:effectLst/>
              </a:rPr>
              <a:t> </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832C82ED-7AE7-60A3-343A-14305562DCE4}"/>
              </a:ext>
            </a:extLst>
          </p:cNvPr>
          <p:cNvSpPr txBox="1"/>
          <p:nvPr/>
        </p:nvSpPr>
        <p:spPr>
          <a:xfrm>
            <a:off x="395536" y="903154"/>
            <a:ext cx="8064896" cy="606192"/>
          </a:xfrm>
          <a:prstGeom prst="rect">
            <a:avLst/>
          </a:prstGeom>
          <a:noFill/>
        </p:spPr>
        <p:txBody>
          <a:bodyPr wrap="square">
            <a:spAutoFit/>
          </a:bodyPr>
          <a:lstStyle/>
          <a:p>
            <a:pPr marL="180340" marR="0" algn="just">
              <a:lnSpc>
                <a:spcPct val="107000"/>
              </a:lnSpc>
              <a:spcBef>
                <a:spcPts val="0"/>
              </a:spcBef>
              <a:spcAft>
                <a:spcPts val="600"/>
              </a:spcAft>
            </a:pP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Lau urterako konpromiso baten kasuan, metaketarekin, aukera dago azken ikasturtean zerbitzu aktiboan egoteko, nahiz eta irakats obligaziorik gabe.</a:t>
            </a:r>
            <a:r>
              <a:rPr lang="es-ES" sz="1600" dirty="0">
                <a:effectLst/>
              </a:rPr>
              <a:t> </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8EADCD21-3711-7B07-2C98-386FF95D16CA}"/>
              </a:ext>
            </a:extLst>
          </p:cNvPr>
          <p:cNvSpPr txBox="1"/>
          <p:nvPr/>
        </p:nvSpPr>
        <p:spPr>
          <a:xfrm>
            <a:off x="457199" y="4721258"/>
            <a:ext cx="8249985" cy="1396601"/>
          </a:xfrm>
          <a:prstGeom prst="rect">
            <a:avLst/>
          </a:prstGeom>
          <a:noFill/>
        </p:spPr>
        <p:txBody>
          <a:bodyPr wrap="square">
            <a:spAutoFit/>
          </a:bodyPr>
          <a:lstStyle/>
          <a:p>
            <a:pPr marL="180340" marR="0" indent="-180340" algn="just">
              <a:lnSpc>
                <a:spcPct val="107000"/>
              </a:lnSpc>
              <a:spcBef>
                <a:spcPts val="0"/>
              </a:spcBef>
              <a:spcAft>
                <a:spcPts val="600"/>
              </a:spcAft>
            </a:pPr>
            <a:r>
              <a:rPr lang="eu-ES" sz="1600" u="sng"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Horrek ez du esan nahi jarduera amaitzen denik erretiro data baino urtebete eta hiru hilabete lehenago</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honako hau baizik: a) azken ikasturtean ez dago irakats obligaziorik, eta </a:t>
            </a:r>
            <a:r>
              <a:rPr lang="eu-ES" sz="1600" kern="0" dirty="0" err="1">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b</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azken-aurreko ikasturtean obligazioak 3/4 dira, eta irakaslana antola daiteke modu egokienean interesdunarentzat eta sailarentzat (uniformeki banatuta edo lauhilekoetako batean metatuta).</a:t>
            </a:r>
            <a:r>
              <a:rPr lang="es-ES" sz="1600" dirty="0">
                <a:effectLst/>
              </a:rPr>
              <a:t> </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47501B04-38E7-5A2B-7CD0-D367FD179A48}"/>
              </a:ext>
            </a:extLst>
          </p:cNvPr>
          <p:cNvSpPr txBox="1"/>
          <p:nvPr/>
        </p:nvSpPr>
        <p:spPr>
          <a:xfrm>
            <a:off x="603979" y="6367505"/>
            <a:ext cx="7936041" cy="338554"/>
          </a:xfrm>
          <a:prstGeom prst="rect">
            <a:avLst/>
          </a:prstGeom>
          <a:noFill/>
        </p:spPr>
        <p:txBody>
          <a:bodyPr wrap="square">
            <a:spAutoFit/>
          </a:bodyPr>
          <a:lstStyle/>
          <a:p>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Ikus erretiro data desberdinetarako taulak aparteko dokumentuan.</a:t>
            </a:r>
            <a:endParaRPr lang="es-ES" sz="1600" kern="100" dirty="0">
              <a:highlight>
                <a:srgbClr val="FFFF00"/>
              </a:highlight>
              <a:latin typeface="EHUSerif" panose="02000503050000020004" pitchFamily="2" charset="0"/>
              <a:cs typeface="Calibri" panose="020F0502020204030204" pitchFamily="34" charset="0"/>
            </a:endParaRPr>
          </a:p>
        </p:txBody>
      </p:sp>
    </p:spTree>
    <p:extLst>
      <p:ext uri="{BB962C8B-B14F-4D97-AF65-F5344CB8AC3E}">
        <p14:creationId xmlns:p14="http://schemas.microsoft.com/office/powerpoint/2010/main" val="95215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30C53-1302-D722-F42E-C7CD4C8B5247}"/>
              </a:ext>
            </a:extLst>
          </p:cNvPr>
          <p:cNvSpPr>
            <a:spLocks noGrp="1"/>
          </p:cNvSpPr>
          <p:nvPr>
            <p:ph type="title"/>
          </p:nvPr>
        </p:nvSpPr>
        <p:spPr>
          <a:xfrm>
            <a:off x="228600" y="332656"/>
            <a:ext cx="8686800" cy="5429845"/>
          </a:xfrm>
          <a:solidFill>
            <a:schemeClr val="bg1"/>
          </a:solidFill>
        </p:spPr>
        <p:txBody>
          <a:bodyPr/>
          <a:lstStyle/>
          <a:p>
            <a:r>
              <a:rPr lang="es-ES" sz="2000" dirty="0" err="1">
                <a:latin typeface="EHUSerif" panose="02000503050000020004" pitchFamily="2" charset="0"/>
                <a:cs typeface="+mn-cs"/>
              </a:rPr>
              <a:t>Erretiro</a:t>
            </a:r>
            <a:r>
              <a:rPr lang="es-ES" sz="2000" dirty="0">
                <a:latin typeface="EHUSerif" panose="02000503050000020004" pitchFamily="2" charset="0"/>
                <a:cs typeface="+mn-cs"/>
              </a:rPr>
              <a:t> </a:t>
            </a:r>
            <a:r>
              <a:rPr lang="es-ES" sz="2000" dirty="0" err="1">
                <a:latin typeface="EHUSerif" panose="02000503050000020004" pitchFamily="2" charset="0"/>
                <a:cs typeface="+mn-cs"/>
              </a:rPr>
              <a:t>partziala</a:t>
            </a:r>
            <a:br>
              <a:rPr lang="es-ES" sz="2400" b="0" dirty="0">
                <a:latin typeface="Calibri" panose="020F0502020204030204" pitchFamily="34" charset="0"/>
                <a:cs typeface="+mn-cs"/>
              </a:rPr>
            </a:b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Erretiro partziala arautzen du estatuko araudiak, eta oraingoz aplikatzen zaie soilik lan kontratuko langileei. Egoera horretan kobratzen dira pentsioa eta %</a:t>
            </a:r>
            <a:r>
              <a:rPr lang="eu-ES" sz="1800" b="0" kern="0" dirty="0">
                <a:solidFill>
                  <a:srgbClr val="000000"/>
                </a:solidFill>
                <a:effectLst/>
                <a:latin typeface="EHUSerif" panose="02000503050000020004" pitchFamily="2" charset="0"/>
                <a:ea typeface="Times New Roman" panose="02020603050405020304" pitchFamily="18" charset="0"/>
                <a:cs typeface="Cambria" panose="02040503050406030204" pitchFamily="18" charset="0"/>
              </a:rPr>
              <a:t> </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50eko arduraldiari dagokion soldata.</a:t>
            </a:r>
            <a:br>
              <a:rPr lang="es-ES" sz="1800" b="0" kern="100" dirty="0">
                <a:effectLst/>
                <a:latin typeface="EHUSerif" panose="02000503050000020004" pitchFamily="2" charset="0"/>
                <a:ea typeface="Calibri" panose="020F0502020204030204" pitchFamily="34" charset="0"/>
                <a:cs typeface="Times New Roman" panose="02020603050405020304" pitchFamily="18" charset="0"/>
              </a:rPr>
            </a:b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Erretiro partzialaren epe osoko irakats obligazioak meta daitezke epe horren hasieran.</a:t>
            </a:r>
            <a:br>
              <a:rPr lang="es-ES" sz="1800" kern="100" dirty="0">
                <a:effectLst/>
                <a:latin typeface="EHUSerif" panose="02000503050000020004" pitchFamily="2" charset="0"/>
                <a:ea typeface="Calibri" panose="020F0502020204030204" pitchFamily="34" charset="0"/>
                <a:cs typeface="Times New Roman" panose="02020603050405020304" pitchFamily="18" charset="0"/>
              </a:rPr>
            </a:br>
            <a:br>
              <a:rPr lang="es-ES" sz="2400" b="0" dirty="0">
                <a:latin typeface="Calibri" panose="020F0502020204030204" pitchFamily="34" charset="0"/>
                <a:cs typeface="+mn-cs"/>
              </a:rPr>
            </a:br>
            <a:r>
              <a:rPr lang="es-ES" sz="2000" dirty="0" err="1">
                <a:latin typeface="EHUSerif" panose="02000503050000020004" pitchFamily="2" charset="0"/>
                <a:cs typeface="+mn-cs"/>
              </a:rPr>
              <a:t>Erretiro</a:t>
            </a:r>
            <a:r>
              <a:rPr lang="es-ES" sz="2000" dirty="0">
                <a:latin typeface="EHUSerif" panose="02000503050000020004" pitchFamily="2" charset="0"/>
                <a:cs typeface="+mn-cs"/>
              </a:rPr>
              <a:t> </a:t>
            </a:r>
            <a:r>
              <a:rPr lang="es-ES" sz="2000" dirty="0" err="1">
                <a:latin typeface="EHUSerif" panose="02000503050000020004" pitchFamily="2" charset="0"/>
                <a:cs typeface="+mn-cs"/>
              </a:rPr>
              <a:t>partziala</a:t>
            </a:r>
            <a:r>
              <a:rPr lang="es-ES" sz="2000" dirty="0">
                <a:latin typeface="EHUSerif" panose="02000503050000020004" pitchFamily="2" charset="0"/>
                <a:cs typeface="+mn-cs"/>
              </a:rPr>
              <a:t> + </a:t>
            </a:r>
            <a:r>
              <a:rPr lang="es-ES" sz="2000" dirty="0" err="1">
                <a:latin typeface="EHUSerif" panose="02000503050000020004" pitchFamily="2" charset="0"/>
                <a:cs typeface="+mn-cs"/>
              </a:rPr>
              <a:t>murrizketak</a:t>
            </a:r>
            <a:br>
              <a:rPr lang="es-ES" sz="2000" b="0" dirty="0">
                <a:latin typeface="EHUSerif" panose="02000503050000020004" pitchFamily="2" charset="0"/>
                <a:cs typeface="+mn-cs"/>
              </a:rPr>
            </a:b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Erretiro partziala hartu aurretik, irakats ahalmena murritz daiteke honako hauen bidez</a:t>
            </a:r>
            <a:r>
              <a:rPr lang="es-ES" sz="1200" dirty="0">
                <a:effectLst/>
                <a:latin typeface="EHUSerif" panose="02000503050000020004" pitchFamily="2" charset="0"/>
              </a:rPr>
              <a:t> </a:t>
            </a:r>
            <a:r>
              <a:rPr lang="es-ES" sz="2000" b="0" dirty="0">
                <a:latin typeface="EHUSerif" panose="02000503050000020004" pitchFamily="2" charset="0"/>
                <a:cs typeface="+mn-cs"/>
              </a:rPr>
              <a:t> </a:t>
            </a:r>
            <a:br>
              <a:rPr lang="es-ES" sz="2400" b="0" dirty="0">
                <a:latin typeface="Calibri" panose="020F0502020204030204" pitchFamily="34" charset="0"/>
                <a:cs typeface="+mn-cs"/>
              </a:rPr>
            </a:br>
            <a:endParaRPr lang="es-ES" sz="2400" b="0" dirty="0">
              <a:latin typeface="Calibri" panose="020F0502020204030204" pitchFamily="34" charset="0"/>
              <a:cs typeface="+mn-cs"/>
            </a:endParaRPr>
          </a:p>
        </p:txBody>
      </p:sp>
      <p:graphicFrame>
        <p:nvGraphicFramePr>
          <p:cNvPr id="9" name="Tabla 8">
            <a:extLst>
              <a:ext uri="{FF2B5EF4-FFF2-40B4-BE49-F238E27FC236}">
                <a16:creationId xmlns:a16="http://schemas.microsoft.com/office/drawing/2014/main" id="{FF70F698-F7D3-7C11-0C60-7F612651A85E}"/>
              </a:ext>
            </a:extLst>
          </p:cNvPr>
          <p:cNvGraphicFramePr>
            <a:graphicFrameLocks noGrp="1"/>
          </p:cNvGraphicFramePr>
          <p:nvPr>
            <p:extLst>
              <p:ext uri="{D42A27DB-BD31-4B8C-83A1-F6EECF244321}">
                <p14:modId xmlns:p14="http://schemas.microsoft.com/office/powerpoint/2010/main" val="4274475423"/>
              </p:ext>
            </p:extLst>
          </p:nvPr>
        </p:nvGraphicFramePr>
        <p:xfrm>
          <a:off x="899592" y="3677683"/>
          <a:ext cx="7200801" cy="2919669"/>
        </p:xfrm>
        <a:graphic>
          <a:graphicData uri="http://schemas.openxmlformats.org/drawingml/2006/table">
            <a:tbl>
              <a:tblPr firstRow="1" firstCol="1" bandRow="1">
                <a:tableStyleId>{5C22544A-7EE6-4342-B048-85BDC9FD1C3A}</a:tableStyleId>
              </a:tblPr>
              <a:tblGrid>
                <a:gridCol w="1836893">
                  <a:extLst>
                    <a:ext uri="{9D8B030D-6E8A-4147-A177-3AD203B41FA5}">
                      <a16:colId xmlns:a16="http://schemas.microsoft.com/office/drawing/2014/main" val="1972688694"/>
                    </a:ext>
                  </a:extLst>
                </a:gridCol>
                <a:gridCol w="800583">
                  <a:extLst>
                    <a:ext uri="{9D8B030D-6E8A-4147-A177-3AD203B41FA5}">
                      <a16:colId xmlns:a16="http://schemas.microsoft.com/office/drawing/2014/main" val="306926087"/>
                    </a:ext>
                  </a:extLst>
                </a:gridCol>
                <a:gridCol w="859293">
                  <a:extLst>
                    <a:ext uri="{9D8B030D-6E8A-4147-A177-3AD203B41FA5}">
                      <a16:colId xmlns:a16="http://schemas.microsoft.com/office/drawing/2014/main" val="3235802050"/>
                    </a:ext>
                  </a:extLst>
                </a:gridCol>
                <a:gridCol w="982049">
                  <a:extLst>
                    <a:ext uri="{9D8B030D-6E8A-4147-A177-3AD203B41FA5}">
                      <a16:colId xmlns:a16="http://schemas.microsoft.com/office/drawing/2014/main" val="3924263787"/>
                    </a:ext>
                  </a:extLst>
                </a:gridCol>
                <a:gridCol w="880642">
                  <a:extLst>
                    <a:ext uri="{9D8B030D-6E8A-4147-A177-3AD203B41FA5}">
                      <a16:colId xmlns:a16="http://schemas.microsoft.com/office/drawing/2014/main" val="2342441338"/>
                    </a:ext>
                  </a:extLst>
                </a:gridCol>
                <a:gridCol w="960699">
                  <a:extLst>
                    <a:ext uri="{9D8B030D-6E8A-4147-A177-3AD203B41FA5}">
                      <a16:colId xmlns:a16="http://schemas.microsoft.com/office/drawing/2014/main" val="262837019"/>
                    </a:ext>
                  </a:extLst>
                </a:gridCol>
                <a:gridCol w="880642">
                  <a:extLst>
                    <a:ext uri="{9D8B030D-6E8A-4147-A177-3AD203B41FA5}">
                      <a16:colId xmlns:a16="http://schemas.microsoft.com/office/drawing/2014/main" val="2640516673"/>
                    </a:ext>
                  </a:extLst>
                </a:gridCol>
              </a:tblGrid>
              <a:tr h="421831">
                <a:tc>
                  <a:txBody>
                    <a:bodyPr/>
                    <a:lstStyle/>
                    <a:p>
                      <a:pPr marL="0" marR="0" algn="just">
                        <a:lnSpc>
                          <a:spcPct val="107000"/>
                        </a:lnSpc>
                        <a:spcBef>
                          <a:spcPts val="0"/>
                        </a:spcBef>
                        <a:spcAft>
                          <a:spcPts val="0"/>
                        </a:spcAft>
                      </a:pPr>
                      <a:r>
                        <a:rPr lang="es-ES" sz="1600" kern="100" dirty="0" err="1">
                          <a:effectLst/>
                        </a:rPr>
                        <a:t>Ikasturtea</a:t>
                      </a:r>
                      <a:endParaRPr lang="es-ES" sz="1800" kern="100" dirty="0">
                        <a:effectLst/>
                      </a:endParaRPr>
                    </a:p>
                    <a:p>
                      <a:pPr marL="0" marR="0" algn="just">
                        <a:lnSpc>
                          <a:spcPct val="107000"/>
                        </a:lnSpc>
                        <a:spcBef>
                          <a:spcPts val="0"/>
                        </a:spcBef>
                        <a:spcAft>
                          <a:spcPts val="0"/>
                        </a:spcAft>
                      </a:pPr>
                      <a:r>
                        <a:rPr lang="es-ES" sz="1600" kern="100" dirty="0">
                          <a:effectLst/>
                        </a:rPr>
                        <a:t>Curso</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0"/>
                        </a:spcAft>
                      </a:pPr>
                      <a:r>
                        <a:rPr lang="es-ES" sz="1800" kern="100" dirty="0">
                          <a:effectLst/>
                        </a:rPr>
                        <a:t>EPI-3</a:t>
                      </a:r>
                    </a:p>
                    <a:p>
                      <a:pPr marL="0" marR="0" algn="ctr">
                        <a:lnSpc>
                          <a:spcPct val="107000"/>
                        </a:lnSpc>
                        <a:spcBef>
                          <a:spcPts val="0"/>
                        </a:spcBef>
                        <a:spcAft>
                          <a:spcPts val="0"/>
                        </a:spcAft>
                      </a:pPr>
                      <a:r>
                        <a:rPr lang="es-ES" sz="1800" kern="100" dirty="0">
                          <a:effectLst/>
                        </a:rPr>
                        <a:t>CJP-3</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0"/>
                        </a:spcAft>
                      </a:pPr>
                      <a:r>
                        <a:rPr lang="es-ES" sz="1800" kern="100" dirty="0">
                          <a:effectLst/>
                        </a:rPr>
                        <a:t>EPI-2</a:t>
                      </a:r>
                    </a:p>
                    <a:p>
                      <a:pPr marL="0" marR="0" algn="ctr">
                        <a:lnSpc>
                          <a:spcPct val="107000"/>
                        </a:lnSpc>
                        <a:spcBef>
                          <a:spcPts val="0"/>
                        </a:spcBef>
                        <a:spcAft>
                          <a:spcPts val="0"/>
                        </a:spcAft>
                      </a:pPr>
                      <a:r>
                        <a:rPr lang="es-ES" sz="1800" kern="100" dirty="0">
                          <a:effectLst/>
                        </a:rPr>
                        <a:t>CJP-2</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0"/>
                        </a:spcAft>
                      </a:pPr>
                      <a:r>
                        <a:rPr lang="es-ES" sz="1800" kern="100">
                          <a:effectLst/>
                        </a:rPr>
                        <a:t>EPI-1</a:t>
                      </a:r>
                    </a:p>
                    <a:p>
                      <a:pPr marL="0" marR="0" algn="ctr">
                        <a:lnSpc>
                          <a:spcPct val="107000"/>
                        </a:lnSpc>
                        <a:spcBef>
                          <a:spcPts val="0"/>
                        </a:spcBef>
                        <a:spcAft>
                          <a:spcPts val="0"/>
                        </a:spcAft>
                      </a:pPr>
                      <a:r>
                        <a:rPr lang="es-ES" sz="1800" kern="100">
                          <a:effectLst/>
                        </a:rPr>
                        <a:t>CJP-1</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0"/>
                        </a:spcAft>
                      </a:pPr>
                      <a:r>
                        <a:rPr lang="es-ES" sz="1800" kern="100" dirty="0">
                          <a:effectLst/>
                        </a:rPr>
                        <a:t>EPI</a:t>
                      </a:r>
                    </a:p>
                    <a:p>
                      <a:pPr marL="0" marR="0" algn="ctr">
                        <a:lnSpc>
                          <a:spcPct val="107000"/>
                        </a:lnSpc>
                        <a:spcBef>
                          <a:spcPts val="0"/>
                        </a:spcBef>
                        <a:spcAft>
                          <a:spcPts val="0"/>
                        </a:spcAft>
                      </a:pPr>
                      <a:r>
                        <a:rPr lang="es-ES" sz="1800" kern="100" dirty="0">
                          <a:effectLst/>
                        </a:rPr>
                        <a:t>CJP</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gridSpan="2">
                  <a:txBody>
                    <a:bodyPr/>
                    <a:lstStyle/>
                    <a:p>
                      <a:pPr marL="0" marR="0" algn="ctr">
                        <a:lnSpc>
                          <a:spcPct val="107000"/>
                        </a:lnSpc>
                        <a:spcBef>
                          <a:spcPts val="0"/>
                        </a:spcBef>
                        <a:spcAft>
                          <a:spcPts val="0"/>
                        </a:spcAft>
                      </a:pPr>
                      <a:r>
                        <a:rPr lang="es-ES" sz="1800" kern="100" dirty="0" err="1">
                          <a:effectLst/>
                        </a:rPr>
                        <a:t>Erretiro</a:t>
                      </a:r>
                      <a:r>
                        <a:rPr lang="es-ES" sz="1800" kern="100" dirty="0">
                          <a:effectLst/>
                        </a:rPr>
                        <a:t> </a:t>
                      </a:r>
                      <a:r>
                        <a:rPr lang="es-ES" sz="1800" kern="100" dirty="0" err="1">
                          <a:effectLst/>
                        </a:rPr>
                        <a:t>partziala</a:t>
                      </a:r>
                      <a:endParaRPr lang="es-ES" sz="1800" kern="100" dirty="0">
                        <a:effectLst/>
                      </a:endParaRPr>
                    </a:p>
                    <a:p>
                      <a:pPr marL="0" marR="0" algn="ctr">
                        <a:lnSpc>
                          <a:spcPct val="107000"/>
                        </a:lnSpc>
                        <a:spcBef>
                          <a:spcPts val="0"/>
                        </a:spcBef>
                        <a:spcAft>
                          <a:spcPts val="0"/>
                        </a:spcAft>
                      </a:pPr>
                      <a:r>
                        <a:rPr lang="es-ES" sz="1800" kern="100" dirty="0">
                          <a:effectLst/>
                        </a:rPr>
                        <a:t>Jubilación Parcial</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hMerge="1">
                  <a:txBody>
                    <a:bodyPr/>
                    <a:lstStyle/>
                    <a:p>
                      <a:endParaRPr lang="es-ES"/>
                    </a:p>
                  </a:txBody>
                  <a:tcPr/>
                </a:tc>
                <a:extLst>
                  <a:ext uri="{0D108BD9-81ED-4DB2-BD59-A6C34878D82A}">
                    <a16:rowId xmlns:a16="http://schemas.microsoft.com/office/drawing/2014/main" val="491438589"/>
                  </a:ext>
                </a:extLst>
              </a:tr>
              <a:tr h="470606">
                <a:tc>
                  <a:txBody>
                    <a:bodyPr/>
                    <a:lstStyle/>
                    <a:p>
                      <a:pPr marL="0" marR="0" algn="just">
                        <a:lnSpc>
                          <a:spcPct val="107000"/>
                        </a:lnSpc>
                        <a:spcBef>
                          <a:spcPts val="0"/>
                        </a:spcBef>
                        <a:spcAft>
                          <a:spcPts val="600"/>
                        </a:spcAft>
                      </a:pPr>
                      <a:r>
                        <a:rPr lang="es-ES" sz="1600" kern="100">
                          <a:effectLst/>
                        </a:rPr>
                        <a:t>Murrizketa</a:t>
                      </a:r>
                      <a:endParaRPr lang="es-ES" sz="1800" kern="100">
                        <a:effectLst/>
                      </a:endParaRPr>
                    </a:p>
                    <a:p>
                      <a:pPr marL="0" marR="0" algn="just">
                        <a:lnSpc>
                          <a:spcPct val="107000"/>
                        </a:lnSpc>
                        <a:spcBef>
                          <a:spcPts val="0"/>
                        </a:spcBef>
                        <a:spcAft>
                          <a:spcPts val="600"/>
                        </a:spcAft>
                      </a:pPr>
                      <a:r>
                        <a:rPr lang="es-ES" sz="1600" kern="100">
                          <a:effectLst/>
                        </a:rPr>
                        <a:t>Reducción</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12,5</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25</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37,5</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50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extLst>
                  <a:ext uri="{0D108BD9-81ED-4DB2-BD59-A6C34878D82A}">
                    <a16:rowId xmlns:a16="http://schemas.microsoft.com/office/drawing/2014/main" val="940857416"/>
                  </a:ext>
                </a:extLst>
              </a:tr>
              <a:tr h="470606">
                <a:tc>
                  <a:txBody>
                    <a:bodyPr/>
                    <a:lstStyle/>
                    <a:p>
                      <a:pPr marL="0" marR="0" algn="just">
                        <a:lnSpc>
                          <a:spcPct val="107000"/>
                        </a:lnSpc>
                        <a:spcBef>
                          <a:spcPts val="0"/>
                        </a:spcBef>
                        <a:spcAft>
                          <a:spcPts val="600"/>
                        </a:spcAft>
                      </a:pPr>
                      <a:r>
                        <a:rPr lang="es-ES" sz="1600" kern="100">
                          <a:effectLst/>
                        </a:rPr>
                        <a:t>Kontratua</a:t>
                      </a:r>
                      <a:endParaRPr lang="es-ES" sz="1800" kern="100">
                        <a:effectLst/>
                      </a:endParaRPr>
                    </a:p>
                    <a:p>
                      <a:pPr marL="0" marR="0" algn="just">
                        <a:lnSpc>
                          <a:spcPct val="107000"/>
                        </a:lnSpc>
                        <a:spcBef>
                          <a:spcPts val="0"/>
                        </a:spcBef>
                        <a:spcAft>
                          <a:spcPts val="600"/>
                        </a:spcAft>
                      </a:pPr>
                      <a:r>
                        <a:rPr lang="es-ES" sz="1600" kern="100">
                          <a:effectLst/>
                        </a:rPr>
                        <a:t>Contrato</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100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100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100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100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50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50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extLst>
                  <a:ext uri="{0D108BD9-81ED-4DB2-BD59-A6C34878D82A}">
                    <a16:rowId xmlns:a16="http://schemas.microsoft.com/office/drawing/2014/main" val="617874847"/>
                  </a:ext>
                </a:extLst>
              </a:tr>
              <a:tr h="470606">
                <a:tc>
                  <a:txBody>
                    <a:bodyPr/>
                    <a:lstStyle/>
                    <a:p>
                      <a:pPr marL="0" marR="0" algn="just">
                        <a:lnSpc>
                          <a:spcPct val="107000"/>
                        </a:lnSpc>
                        <a:spcBef>
                          <a:spcPts val="0"/>
                        </a:spcBef>
                        <a:spcAft>
                          <a:spcPts val="600"/>
                        </a:spcAft>
                      </a:pPr>
                      <a:r>
                        <a:rPr lang="es-ES" sz="1600" kern="100" dirty="0" err="1">
                          <a:effectLst/>
                        </a:rPr>
                        <a:t>Irakats</a:t>
                      </a:r>
                      <a:r>
                        <a:rPr lang="es-ES" sz="1600" kern="100" dirty="0">
                          <a:effectLst/>
                        </a:rPr>
                        <a:t> </a:t>
                      </a:r>
                      <a:r>
                        <a:rPr lang="es-ES" sz="1600" kern="100" dirty="0" err="1">
                          <a:effectLst/>
                        </a:rPr>
                        <a:t>ahalmena</a:t>
                      </a:r>
                      <a:endParaRPr lang="es-ES" sz="1800" kern="100" dirty="0">
                        <a:effectLst/>
                      </a:endParaRPr>
                    </a:p>
                    <a:p>
                      <a:pPr marL="0" marR="0" algn="just">
                        <a:lnSpc>
                          <a:spcPct val="107000"/>
                        </a:lnSpc>
                        <a:spcBef>
                          <a:spcPts val="0"/>
                        </a:spcBef>
                        <a:spcAft>
                          <a:spcPts val="600"/>
                        </a:spcAft>
                      </a:pPr>
                      <a:r>
                        <a:rPr lang="es-ES" sz="1600" kern="100" dirty="0">
                          <a:effectLst/>
                        </a:rPr>
                        <a:t>Capacidad docente</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87,5</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75</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62,5</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50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50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 50</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extLst>
                  <a:ext uri="{0D108BD9-81ED-4DB2-BD59-A6C34878D82A}">
                    <a16:rowId xmlns:a16="http://schemas.microsoft.com/office/drawing/2014/main" val="3268052665"/>
                  </a:ext>
                </a:extLst>
              </a:tr>
              <a:tr h="470606">
                <a:tc>
                  <a:txBody>
                    <a:bodyPr/>
                    <a:lstStyle/>
                    <a:p>
                      <a:pPr marL="0" marR="0" algn="just">
                        <a:lnSpc>
                          <a:spcPct val="107000"/>
                        </a:lnSpc>
                        <a:spcBef>
                          <a:spcPts val="0"/>
                        </a:spcBef>
                        <a:spcAft>
                          <a:spcPts val="600"/>
                        </a:spcAft>
                      </a:pPr>
                      <a:r>
                        <a:rPr lang="es-ES" sz="1600" kern="100">
                          <a:effectLst/>
                        </a:rPr>
                        <a:t>Tutoretzak</a:t>
                      </a:r>
                      <a:endParaRPr lang="es-ES" sz="1800" kern="100">
                        <a:effectLst/>
                      </a:endParaRPr>
                    </a:p>
                    <a:p>
                      <a:pPr marL="0" marR="0" algn="just">
                        <a:lnSpc>
                          <a:spcPct val="107000"/>
                        </a:lnSpc>
                        <a:spcBef>
                          <a:spcPts val="0"/>
                        </a:spcBef>
                        <a:spcAft>
                          <a:spcPts val="600"/>
                        </a:spcAft>
                      </a:pPr>
                      <a:r>
                        <a:rPr lang="es-ES" sz="1600" kern="100">
                          <a:effectLst/>
                        </a:rPr>
                        <a:t>Tutorías</a:t>
                      </a:r>
                      <a:endParaRPr lang="es-E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5 o/a</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4 o/a</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4 o/a</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3 o/a</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3 o/a</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tc>
                  <a:txBody>
                    <a:bodyPr/>
                    <a:lstStyle/>
                    <a:p>
                      <a:pPr marL="0" marR="0" algn="ctr">
                        <a:lnSpc>
                          <a:spcPct val="107000"/>
                        </a:lnSpc>
                        <a:spcBef>
                          <a:spcPts val="0"/>
                        </a:spcBef>
                        <a:spcAft>
                          <a:spcPts val="600"/>
                        </a:spcAft>
                      </a:pPr>
                      <a:r>
                        <a:rPr lang="es-ES" sz="1800" kern="100" dirty="0">
                          <a:effectLst/>
                        </a:rPr>
                        <a:t>3 o/a</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095" marR="65095" marT="0" marB="0"/>
                </a:tc>
                <a:extLst>
                  <a:ext uri="{0D108BD9-81ED-4DB2-BD59-A6C34878D82A}">
                    <a16:rowId xmlns:a16="http://schemas.microsoft.com/office/drawing/2014/main" val="1055152517"/>
                  </a:ext>
                </a:extLst>
              </a:tr>
            </a:tbl>
          </a:graphicData>
        </a:graphic>
      </p:graphicFrame>
    </p:spTree>
    <p:extLst>
      <p:ext uri="{BB962C8B-B14F-4D97-AF65-F5344CB8AC3E}">
        <p14:creationId xmlns:p14="http://schemas.microsoft.com/office/powerpoint/2010/main" val="255833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11D015-FA49-3125-5B90-C248597A3952}"/>
              </a:ext>
            </a:extLst>
          </p:cNvPr>
          <p:cNvSpPr>
            <a:spLocks noGrp="1"/>
          </p:cNvSpPr>
          <p:nvPr>
            <p:ph idx="1"/>
          </p:nvPr>
        </p:nvSpPr>
        <p:spPr>
          <a:xfrm>
            <a:off x="298798" y="335666"/>
            <a:ext cx="8546403" cy="5616475"/>
          </a:xfrm>
          <a:solidFill>
            <a:schemeClr val="bg1"/>
          </a:solidFill>
        </p:spPr>
        <p:txBody>
          <a:bodyPr/>
          <a:lstStyle/>
          <a:p>
            <a:pPr>
              <a:spcBef>
                <a:spcPct val="0"/>
              </a:spcBef>
            </a:pPr>
            <a:r>
              <a:rPr lang="es-ES" sz="2400" dirty="0" err="1">
                <a:latin typeface="Calibri" panose="020F0502020204030204" pitchFamily="34" charset="0"/>
                <a:cs typeface="+mn-cs"/>
              </a:rPr>
              <a:t>Baimen</a:t>
            </a:r>
            <a:r>
              <a:rPr lang="es-ES" sz="2400" dirty="0">
                <a:latin typeface="Calibri" panose="020F0502020204030204" pitchFamily="34" charset="0"/>
                <a:cs typeface="+mn-cs"/>
              </a:rPr>
              <a:t> </a:t>
            </a:r>
            <a:r>
              <a:rPr lang="es-ES" sz="2400" dirty="0" err="1">
                <a:latin typeface="Calibri" panose="020F0502020204030204" pitchFamily="34" charset="0"/>
                <a:cs typeface="+mn-cs"/>
              </a:rPr>
              <a:t>berezia</a:t>
            </a:r>
            <a:r>
              <a:rPr lang="es-ES" sz="2400" dirty="0">
                <a:latin typeface="Calibri" panose="020F0502020204030204" pitchFamily="34" charset="0"/>
                <a:cs typeface="+mn-cs"/>
              </a:rPr>
              <a:t> eta </a:t>
            </a:r>
            <a:r>
              <a:rPr lang="es-ES" sz="2400" dirty="0" err="1">
                <a:latin typeface="Calibri" panose="020F0502020204030204" pitchFamily="34" charset="0"/>
                <a:cs typeface="+mn-cs"/>
              </a:rPr>
              <a:t>eszedentzia</a:t>
            </a:r>
            <a:endParaRPr lang="es-ES" sz="2400" dirty="0">
              <a:latin typeface="Calibri" panose="020F0502020204030204" pitchFamily="34" charset="0"/>
              <a:cs typeface="+mn-cs"/>
            </a:endParaRPr>
          </a:p>
          <a:p>
            <a:pPr>
              <a:spcBef>
                <a:spcPct val="0"/>
              </a:spcBef>
            </a:pPr>
            <a:endParaRPr lang="es-ES" sz="1800" b="0" kern="100" dirty="0">
              <a:effectLst/>
              <a:latin typeface="EHUSans" panose="02000503050000020004" pitchFamily="50"/>
              <a:ea typeface="Calibri" panose="020F0502020204030204" pitchFamily="34" charset="0"/>
              <a:cs typeface="Calibri" panose="020F0502020204030204" pitchFamily="34" charset="0"/>
            </a:endParaRPr>
          </a:p>
          <a:p>
            <a:pPr>
              <a:spcBef>
                <a:spcPct val="0"/>
              </a:spcBef>
            </a:pP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ORDAINDUTAKO BAIMENA</a:t>
            </a:r>
            <a:r>
              <a:rPr lang="es-ES" b="0" dirty="0">
                <a:effectLst/>
              </a:rPr>
              <a:t> </a:t>
            </a:r>
          </a:p>
          <a:p>
            <a:pPr>
              <a:spcBef>
                <a:spcPct val="0"/>
              </a:spcBef>
            </a:pPr>
            <a:endParaRPr lang="es-ES" b="0" kern="100" dirty="0">
              <a:latin typeface="EHUSans" panose="02000503050000020004" pitchFamily="50"/>
              <a:ea typeface="Calibri" panose="020F0502020204030204" pitchFamily="34" charset="0"/>
              <a:cs typeface="Calibri" panose="020F0502020204030204" pitchFamily="34" charset="0"/>
            </a:endParaRPr>
          </a:p>
          <a:p>
            <a:pPr>
              <a:spcBef>
                <a:spcPct val="0"/>
              </a:spcBef>
            </a:pP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 [Aurreko baldintzak betetzen dituzten] irakasle-ikertzaileek </a:t>
            </a:r>
            <a:r>
              <a:rPr lang="eu-ES" sz="18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ordaindutako baimena</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har dezakete, </a:t>
            </a:r>
            <a:r>
              <a:rPr lang="eu-ES" sz="18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gehienez ere 6 hilabetekoa</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erretiro dataren edo erretiroaren aurreko eszedentziaren aurreko aldian.</a:t>
            </a:r>
            <a:endParaRPr lang="es-E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es-ES"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600"/>
              </a:spcAft>
            </a:pPr>
            <a:r>
              <a:rPr lang="eu-ES" sz="1800" b="0" kern="0" dirty="0" err="1">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b</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a:t>
            </a:r>
            <a:r>
              <a:rPr lang="eu-ES" sz="1800" b="1"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Ordaindutako baimena ez da bateragarria izango irakats ahalmenaren murrizketekin, ez eta erretiro partzialarekin ere</a:t>
            </a:r>
            <a:r>
              <a:rPr lang="eu-ES" sz="18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t>
            </a:r>
            <a:endParaRPr lang="es-E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ESZEDENTZIA</a:t>
            </a:r>
            <a:endParaRPr lang="es-ES"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 Aurreko baldintzak betetzen dituzten irakasle-ikertzaileek </a:t>
            </a:r>
            <a:r>
              <a:rPr lang="eu-ES" sz="18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eszedentzia</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ere har dezakete, </a:t>
            </a:r>
            <a:r>
              <a:rPr lang="eu-ES" sz="18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gehienez ere 6 hilabetekoa</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erretiro dataren aurreko aldian. </a:t>
            </a:r>
            <a:endParaRPr lang="es-ES" sz="1800" b="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800" b="0" kern="0" dirty="0" err="1">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b</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Eszedentzia </a:t>
            </a:r>
            <a:r>
              <a:rPr lang="eu-ES" sz="18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bateragarria izango da irakats ahalmenaren murrizketekin.</a:t>
            </a:r>
            <a:r>
              <a:rPr lang="eu-ES" sz="1800" b="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Eszedentzia erabil daiteke erretiro data bereizteko ikasturtearen edo lehen lauhilekoaren amaieratik, egokituta aurreko irakats murrizketa posibleak egutegi akademikora (urtarrilaren 31 edo abuztuaren 31).</a:t>
            </a:r>
            <a:r>
              <a:rPr lang="es-ES" b="0" dirty="0">
                <a:effectLst/>
              </a:rPr>
              <a:t> </a:t>
            </a:r>
            <a:endParaRPr lang="es-ES" b="0" kern="100" dirty="0">
              <a:latin typeface="EHUSans" panose="02000503050000020004" pitchFamily="50"/>
              <a:ea typeface="Calibri" panose="020F0502020204030204" pitchFamily="34" charset="0"/>
              <a:cs typeface="Calibri" panose="020F0502020204030204" pitchFamily="34" charset="0"/>
            </a:endParaRPr>
          </a:p>
        </p:txBody>
      </p:sp>
      <p:sp>
        <p:nvSpPr>
          <p:cNvPr id="5" name="Marcador de número de diapositiva 4">
            <a:extLst>
              <a:ext uri="{FF2B5EF4-FFF2-40B4-BE49-F238E27FC236}">
                <a16:creationId xmlns:a16="http://schemas.microsoft.com/office/drawing/2014/main" id="{FB6F2FEC-9F4C-66E6-C06D-B53B3C1560EC}"/>
              </a:ext>
            </a:extLst>
          </p:cNvPr>
          <p:cNvSpPr>
            <a:spLocks noGrp="1"/>
          </p:cNvSpPr>
          <p:nvPr>
            <p:ph type="sldNum" sz="quarter" idx="12"/>
          </p:nvPr>
        </p:nvSpPr>
        <p:spPr/>
        <p:txBody>
          <a:bodyPr/>
          <a:lstStyle/>
          <a:p>
            <a:fld id="{5FCB8586-D92B-457B-9A89-FBF93EA1C5CA}" type="slidenum">
              <a:rPr lang="es-ES" smtClean="0"/>
              <a:t>8</a:t>
            </a:fld>
            <a:endParaRPr lang="es-ES"/>
          </a:p>
        </p:txBody>
      </p:sp>
    </p:spTree>
    <p:extLst>
      <p:ext uri="{BB962C8B-B14F-4D97-AF65-F5344CB8AC3E}">
        <p14:creationId xmlns:p14="http://schemas.microsoft.com/office/powerpoint/2010/main" val="177855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F57C142-964B-01D8-5913-0ABEB89154A8}"/>
              </a:ext>
            </a:extLst>
          </p:cNvPr>
          <p:cNvSpPr txBox="1"/>
          <p:nvPr/>
        </p:nvSpPr>
        <p:spPr>
          <a:xfrm>
            <a:off x="467544" y="260648"/>
            <a:ext cx="7704856" cy="6124754"/>
          </a:xfrm>
          <a:prstGeom prst="rect">
            <a:avLst/>
          </a:prstGeom>
          <a:solidFill>
            <a:schemeClr val="bg1"/>
          </a:solidFill>
        </p:spPr>
        <p:txBody>
          <a:bodyPr wrap="square">
            <a:spAutoFit/>
          </a:bodyPr>
          <a:lstStyle/>
          <a:p>
            <a:r>
              <a:rPr lang="es-ES" sz="2400" b="1" dirty="0">
                <a:effectLst/>
                <a:ea typeface="Calibri" panose="020F0502020204030204" pitchFamily="34" charset="0"/>
              </a:rPr>
              <a:t>Genero </a:t>
            </a:r>
            <a:r>
              <a:rPr lang="es-ES" sz="2400" b="1" dirty="0" err="1">
                <a:effectLst/>
                <a:ea typeface="Calibri" panose="020F0502020204030204" pitchFamily="34" charset="0"/>
              </a:rPr>
              <a:t>arrakalarekin</a:t>
            </a:r>
            <a:r>
              <a:rPr lang="es-ES" sz="2400" b="1" dirty="0">
                <a:effectLst/>
                <a:ea typeface="Calibri" panose="020F0502020204030204" pitchFamily="34" charset="0"/>
              </a:rPr>
              <a:t> </a:t>
            </a:r>
            <a:r>
              <a:rPr lang="es-ES" sz="2400" b="1" dirty="0" err="1">
                <a:effectLst/>
                <a:ea typeface="Calibri" panose="020F0502020204030204" pitchFamily="34" charset="0"/>
              </a:rPr>
              <a:t>loturiko</a:t>
            </a:r>
            <a:r>
              <a:rPr lang="es-ES" sz="2400" b="1" dirty="0">
                <a:effectLst/>
                <a:ea typeface="Calibri" panose="020F0502020204030204" pitchFamily="34" charset="0"/>
              </a:rPr>
              <a:t> </a:t>
            </a:r>
            <a:r>
              <a:rPr lang="es-ES" sz="2400" b="1" dirty="0" err="1">
                <a:effectLst/>
                <a:ea typeface="Calibri" panose="020F0502020204030204" pitchFamily="34" charset="0"/>
              </a:rPr>
              <a:t>baimen</a:t>
            </a:r>
            <a:r>
              <a:rPr lang="es-ES" sz="2400" b="1" dirty="0">
                <a:effectLst/>
                <a:ea typeface="Calibri" panose="020F0502020204030204" pitchFamily="34" charset="0"/>
              </a:rPr>
              <a:t> </a:t>
            </a:r>
            <a:r>
              <a:rPr lang="es-ES" sz="2400" b="1" dirty="0" err="1">
                <a:effectLst/>
                <a:ea typeface="Calibri" panose="020F0502020204030204" pitchFamily="34" charset="0"/>
              </a:rPr>
              <a:t>berezia</a:t>
            </a:r>
            <a:endParaRPr lang="es-ES" sz="2400" b="1" dirty="0">
              <a:effectLst/>
              <a:ea typeface="Calibri" panose="020F0502020204030204" pitchFamily="34" charset="0"/>
            </a:endParaRPr>
          </a:p>
          <a:p>
            <a:endParaRPr lang="es-ES" sz="2400" b="1" dirty="0">
              <a:effectLst/>
              <a:ea typeface="Calibri" panose="020F0502020204030204" pitchFamily="34" charset="0"/>
            </a:endParaRPr>
          </a:p>
          <a:p>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a) UPV/EHUn adingabeak edo mendeko pertsonak zaintzeko eszedentzia, baimena edo lanaldi murriztua hartu duten irakasle-ikertzaileek baimen berezia eskatu ahal izango dute erretiroa hartu aurretik (edo LAUGARREN atalean aipatutako baimena eta/edo eszedentzia), soldata osoarekin:</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1. Adingabeak edo mendeko pertsonak zaintzeko eszedentziaren kasuan, baimen berezia hilabetekoa izango da eszedentzia urte bakoitzeko, gehienez ere 3 hilabetekoa.</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2. Lanaldi murrizketen kasuan, urteen araberako baliokidea kalkulatuko da, eta kalkulu horretatik ateratako urte bakoitzeko hilabeteko baimen berezia emango da, gehienez ere 3 hilabetekoa.</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600" kern="0" dirty="0" err="1">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b</a:t>
            </a:r>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 Betebeharrak: lan kontratudun finkoa izatea unibertsitateko irakasleen kategoria batean eta UPV/EHUn behin betiko plaza betetzea zerbitzu aktiboko administrazio egoeran, edo plaza erreserba dakarren beste edozeinetan, edo egonkorra izatea edota plaza hutsa betetzen ari den bitartekoa, arduraldi osoan, 10 urteko antzinatasuna izanik UPV/EHUn benetako zerbitzuan.</a:t>
            </a:r>
          </a:p>
          <a:p>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u-ES" sz="1600" kern="0" dirty="0">
                <a:solidFill>
                  <a:srgbClr val="000000"/>
                </a:solidFill>
                <a:effectLst/>
                <a:latin typeface="EHUSerif" panose="02000503050000020004" pitchFamily="2" charset="0"/>
                <a:ea typeface="Times New Roman" panose="02020603050405020304" pitchFamily="18" charset="0"/>
                <a:cs typeface="Times New Roman" panose="02020603050405020304" pitchFamily="18" charset="0"/>
              </a:rPr>
              <a:t>c) Baimen berezi honen bi modalitateak metagarriak eta bateragarriak dira BIGARREN ataleko irakats ahalmenaren murrizketarekin, ordaindutako baimenarekin eta txanda kontratuarekin.</a:t>
            </a:r>
            <a:endParaRPr lang="es-E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400" b="1" dirty="0"/>
          </a:p>
        </p:txBody>
      </p:sp>
    </p:spTree>
    <p:extLst>
      <p:ext uri="{BB962C8B-B14F-4D97-AF65-F5344CB8AC3E}">
        <p14:creationId xmlns:p14="http://schemas.microsoft.com/office/powerpoint/2010/main" val="3969649553"/>
      </p:ext>
    </p:extLst>
  </p:cSld>
  <p:clrMapOvr>
    <a:masterClrMapping/>
  </p:clrMapOvr>
</p:sld>
</file>

<file path=ppt/theme/theme1.xml><?xml version="1.0" encoding="utf-8"?>
<a:theme xmlns:a="http://schemas.openxmlformats.org/drawingml/2006/main" name="movebranding_formatoplantill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24463f9-f515-45ff-b78a-c82e18563a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E5FF4F891F34341B723443D31E70255" ma:contentTypeVersion="15" ma:contentTypeDescription="Crear nuevo documento." ma:contentTypeScope="" ma:versionID="c9c49a0c9ce2ade818b01ef5452b678b">
  <xsd:schema xmlns:xsd="http://www.w3.org/2001/XMLSchema" xmlns:xs="http://www.w3.org/2001/XMLSchema" xmlns:p="http://schemas.microsoft.com/office/2006/metadata/properties" xmlns:ns3="e24463f9-f515-45ff-b78a-c82e18563a19" xmlns:ns4="bfdd37b2-45a6-4495-8222-3e04b0d06de6" targetNamespace="http://schemas.microsoft.com/office/2006/metadata/properties" ma:root="true" ma:fieldsID="554e18339c6c9f417ca7443efe44c1bb" ns3:_="" ns4:_="">
    <xsd:import namespace="e24463f9-f515-45ff-b78a-c82e18563a19"/>
    <xsd:import namespace="bfdd37b2-45a6-4495-8222-3e04b0d06de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ObjectDetectorVersions" minOccurs="0"/>
                <xsd:element ref="ns4:SharedWithUsers" minOccurs="0"/>
                <xsd:element ref="ns4:SharedWithDetails" minOccurs="0"/>
                <xsd:element ref="ns4:SharingHintHash"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463f9-f515-45ff-b78a-c82e18563a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dd37b2-45a6-4495-8222-3e04b0d06de6"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65449-1328-4D18-BB27-63193A88C8B7}">
  <ds:schemaRefs>
    <ds:schemaRef ds:uri="http://purl.org/dc/terms/"/>
    <ds:schemaRef ds:uri="bfdd37b2-45a6-4495-8222-3e04b0d06de6"/>
    <ds:schemaRef ds:uri="http://schemas.microsoft.com/office/infopath/2007/PartnerControls"/>
    <ds:schemaRef ds:uri="e24463f9-f515-45ff-b78a-c82e18563a19"/>
    <ds:schemaRef ds:uri="http://purl.org/dc/dcmitype/"/>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ACFB2EA8-F23F-4CFF-9891-643BD518DB8F}">
  <ds:schemaRefs>
    <ds:schemaRef ds:uri="http://schemas.microsoft.com/sharepoint/v3/contenttype/forms"/>
  </ds:schemaRefs>
</ds:datastoreItem>
</file>

<file path=customXml/itemProps3.xml><?xml version="1.0" encoding="utf-8"?>
<ds:datastoreItem xmlns:ds="http://schemas.openxmlformats.org/officeDocument/2006/customXml" ds:itemID="{7B11A825-FAFB-4E53-BA8B-AC99A936A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4463f9-f515-45ff-b78a-c82e18563a19"/>
    <ds:schemaRef ds:uri="bfdd37b2-45a6-4495-8222-3e04b0d06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16010</TotalTime>
  <Words>1333</Words>
  <Application>Microsoft Macintosh PowerPoint</Application>
  <PresentationFormat>Presentación en pantalla (4:3)</PresentationFormat>
  <Paragraphs>208</Paragraphs>
  <Slides>9</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Cambria</vt:lpstr>
      <vt:lpstr>EHUSans</vt:lpstr>
      <vt:lpstr>EHUSerif</vt:lpstr>
      <vt:lpstr>movebranding_formatoplantilla1</vt:lpstr>
      <vt:lpstr>Presentación de PowerPoint</vt:lpstr>
      <vt:lpstr>Presentación de PowerPoint</vt:lpstr>
      <vt:lpstr>Presentación de PowerPoint</vt:lpstr>
      <vt:lpstr>Presentación de PowerPoint</vt:lpstr>
      <vt:lpstr>Irakats betebeharrak murriztea (ikus erretiro data desberdinetarako taulak aparteko dokumentuan) </vt:lpstr>
      <vt:lpstr>Murrizketak metatzea </vt:lpstr>
      <vt:lpstr>Erretiro partziala Erretiro partziala arautzen du estatuko araudiak, eta oraingoz aplikatzen zaie soilik lan kontratuko langileei. Egoera horretan kobratzen dira pentsioa eta % 50eko arduraldiari dagokion soldata. Erretiro partzialaren epe osoko irakats obligazioak meta daitezke epe horren hasieran.  Erretiro partziala + murrizketak Erretiro partziala hartu aurretik, irakats ahalmena murritz daiteke honako hauen bidez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Mora</dc:creator>
  <cp:lastModifiedBy>Microsoft Office User</cp:lastModifiedBy>
  <cp:revision>818</cp:revision>
  <cp:lastPrinted>2024-02-21T10:10:07Z</cp:lastPrinted>
  <dcterms:created xsi:type="dcterms:W3CDTF">2012-11-06T08:54:48Z</dcterms:created>
  <dcterms:modified xsi:type="dcterms:W3CDTF">2024-07-15T08:27:16Z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0x0101003E5FF4F891F34341B723443D31E70255</vt:lpwstr>
  </property>
</Properties>
</file>