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738" r:id="rId5"/>
    <p:sldId id="519" r:id="rId6"/>
    <p:sldId id="520" r:id="rId7"/>
    <p:sldId id="737" r:id="rId8"/>
    <p:sldId id="739" r:id="rId9"/>
    <p:sldId id="743" r:id="rId10"/>
    <p:sldId id="740" r:id="rId11"/>
    <p:sldId id="741" r:id="rId12"/>
    <p:sldId id="742" r:id="rId13"/>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18">
          <p15:clr>
            <a:srgbClr val="A4A3A4"/>
          </p15:clr>
        </p15:guide>
        <p15:guide id="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A4D"/>
    <a:srgbClr val="7ABC32"/>
    <a:srgbClr val="02A4DA"/>
    <a:srgbClr val="ADDB7B"/>
    <a:srgbClr val="96C147"/>
    <a:srgbClr val="E3D803"/>
    <a:srgbClr val="5A51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21" autoAdjust="0"/>
    <p:restoredTop sz="94343" autoAdjust="0"/>
  </p:normalViewPr>
  <p:slideViewPr>
    <p:cSldViewPr>
      <p:cViewPr varScale="1">
        <p:scale>
          <a:sx n="102" d="100"/>
          <a:sy n="102" d="100"/>
        </p:scale>
        <p:origin x="1404" y="96"/>
      </p:cViewPr>
      <p:guideLst>
        <p:guide orient="horz" pos="318"/>
        <p:guide/>
      </p:guideLst>
    </p:cSldViewPr>
  </p:slideViewPr>
  <p:outlineViewPr>
    <p:cViewPr>
      <p:scale>
        <a:sx n="33" d="100"/>
        <a:sy n="33" d="100"/>
      </p:scale>
      <p:origin x="0" y="-15822"/>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50" d="100"/>
          <a:sy n="50" d="100"/>
        </p:scale>
        <p:origin x="-121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D8551AB-4E4C-DD0A-F555-9888E70B0D11}"/>
              </a:ext>
            </a:extLst>
          </p:cNvPr>
          <p:cNvSpPr>
            <a:spLocks noGrp="1"/>
          </p:cNvSpPr>
          <p:nvPr>
            <p:ph type="hdr" sz="quarter"/>
          </p:nvPr>
        </p:nvSpPr>
        <p:spPr>
          <a:xfrm>
            <a:off x="0" y="0"/>
            <a:ext cx="2946182" cy="496882"/>
          </a:xfrm>
          <a:prstGeom prst="rect">
            <a:avLst/>
          </a:prstGeom>
        </p:spPr>
        <p:txBody>
          <a:bodyPr vert="horz" lIns="90423" tIns="45212" rIns="90423" bIns="45212" rtlCol="0"/>
          <a:lstStyle>
            <a:lvl1pPr algn="l">
              <a:defRPr sz="1200"/>
            </a:lvl1pPr>
          </a:lstStyle>
          <a:p>
            <a:pPr>
              <a:defRPr/>
            </a:pPr>
            <a:endParaRPr lang="eu-ES"/>
          </a:p>
        </p:txBody>
      </p:sp>
      <p:sp>
        <p:nvSpPr>
          <p:cNvPr id="3" name="Marcador de fecha 2">
            <a:extLst>
              <a:ext uri="{FF2B5EF4-FFF2-40B4-BE49-F238E27FC236}">
                <a16:creationId xmlns:a16="http://schemas.microsoft.com/office/drawing/2014/main" id="{EF0D04C1-195A-CCB8-4685-5E0A753C4BA9}"/>
              </a:ext>
            </a:extLst>
          </p:cNvPr>
          <p:cNvSpPr>
            <a:spLocks noGrp="1"/>
          </p:cNvSpPr>
          <p:nvPr>
            <p:ph type="dt" sz="quarter" idx="1"/>
          </p:nvPr>
        </p:nvSpPr>
        <p:spPr>
          <a:xfrm>
            <a:off x="3849927" y="0"/>
            <a:ext cx="2946182" cy="496882"/>
          </a:xfrm>
          <a:prstGeom prst="rect">
            <a:avLst/>
          </a:prstGeom>
        </p:spPr>
        <p:txBody>
          <a:bodyPr vert="horz" lIns="90423" tIns="45212" rIns="90423" bIns="45212" rtlCol="0"/>
          <a:lstStyle>
            <a:lvl1pPr algn="r">
              <a:defRPr sz="1200"/>
            </a:lvl1pPr>
          </a:lstStyle>
          <a:p>
            <a:pPr>
              <a:defRPr/>
            </a:pPr>
            <a:fld id="{C8184E03-9436-45E9-82AC-CE4339CA882D}" type="datetimeFigureOut">
              <a:rPr lang="eu-ES"/>
              <a:pPr>
                <a:defRPr/>
              </a:pPr>
              <a:t>2024/7/12</a:t>
            </a:fld>
            <a:endParaRPr lang="eu-ES"/>
          </a:p>
        </p:txBody>
      </p:sp>
      <p:sp>
        <p:nvSpPr>
          <p:cNvPr id="4" name="Marcador de pie de página 3">
            <a:extLst>
              <a:ext uri="{FF2B5EF4-FFF2-40B4-BE49-F238E27FC236}">
                <a16:creationId xmlns:a16="http://schemas.microsoft.com/office/drawing/2014/main" id="{8BD09492-154E-C972-9A49-FDB373836629}"/>
              </a:ext>
            </a:extLst>
          </p:cNvPr>
          <p:cNvSpPr>
            <a:spLocks noGrp="1"/>
          </p:cNvSpPr>
          <p:nvPr>
            <p:ph type="ftr" sz="quarter" idx="2"/>
          </p:nvPr>
        </p:nvSpPr>
        <p:spPr>
          <a:xfrm>
            <a:off x="0" y="9429756"/>
            <a:ext cx="2946182" cy="496882"/>
          </a:xfrm>
          <a:prstGeom prst="rect">
            <a:avLst/>
          </a:prstGeom>
        </p:spPr>
        <p:txBody>
          <a:bodyPr vert="horz" lIns="90423" tIns="45212" rIns="90423" bIns="45212" rtlCol="0" anchor="b"/>
          <a:lstStyle>
            <a:lvl1pPr algn="l">
              <a:defRPr sz="1200"/>
            </a:lvl1pPr>
          </a:lstStyle>
          <a:p>
            <a:pPr>
              <a:defRPr/>
            </a:pPr>
            <a:endParaRPr lang="eu-ES"/>
          </a:p>
        </p:txBody>
      </p:sp>
      <p:sp>
        <p:nvSpPr>
          <p:cNvPr id="5" name="Marcador de número de diapositiva 4">
            <a:extLst>
              <a:ext uri="{FF2B5EF4-FFF2-40B4-BE49-F238E27FC236}">
                <a16:creationId xmlns:a16="http://schemas.microsoft.com/office/drawing/2014/main" id="{CD48EED8-89FB-B29F-DE9C-C16F5FF477F9}"/>
              </a:ext>
            </a:extLst>
          </p:cNvPr>
          <p:cNvSpPr>
            <a:spLocks noGrp="1"/>
          </p:cNvSpPr>
          <p:nvPr>
            <p:ph type="sldNum" sz="quarter" idx="3"/>
          </p:nvPr>
        </p:nvSpPr>
        <p:spPr>
          <a:xfrm>
            <a:off x="3849927" y="9429756"/>
            <a:ext cx="2946182" cy="496882"/>
          </a:xfrm>
          <a:prstGeom prst="rect">
            <a:avLst/>
          </a:prstGeom>
        </p:spPr>
        <p:txBody>
          <a:bodyPr vert="horz" wrap="square" lIns="90423" tIns="45212" rIns="90423" bIns="45212" numCol="1" anchor="b" anchorCtr="0" compatLnSpc="1">
            <a:prstTxWarp prst="textNoShape">
              <a:avLst/>
            </a:prstTxWarp>
          </a:bodyPr>
          <a:lstStyle>
            <a:lvl1pPr algn="r">
              <a:defRPr sz="1200"/>
            </a:lvl1pPr>
          </a:lstStyle>
          <a:p>
            <a:pPr>
              <a:defRPr/>
            </a:pPr>
            <a:fld id="{AE090809-19C2-484B-89F6-9DAC1F365D5D}" type="slidenum">
              <a:rPr lang="eu-ES" altLang="es-ES"/>
              <a:pPr>
                <a:defRPr/>
              </a:pPr>
              <a:t>‹Nº›</a:t>
            </a:fld>
            <a:endParaRPr lang="eu-ES" altLang="es-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3B656965-21F8-68BD-C380-720B424C1593}"/>
              </a:ext>
            </a:extLst>
          </p:cNvPr>
          <p:cNvSpPr>
            <a:spLocks noGrp="1"/>
          </p:cNvSpPr>
          <p:nvPr>
            <p:ph type="hdr" sz="quarter"/>
          </p:nvPr>
        </p:nvSpPr>
        <p:spPr>
          <a:xfrm>
            <a:off x="0" y="0"/>
            <a:ext cx="2946182" cy="496882"/>
          </a:xfrm>
          <a:prstGeom prst="rect">
            <a:avLst/>
          </a:prstGeom>
        </p:spPr>
        <p:txBody>
          <a:bodyPr vert="horz" lIns="91436" tIns="45718" rIns="91436" bIns="45718"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2 Marcador de fecha">
            <a:extLst>
              <a:ext uri="{FF2B5EF4-FFF2-40B4-BE49-F238E27FC236}">
                <a16:creationId xmlns:a16="http://schemas.microsoft.com/office/drawing/2014/main" id="{CDD49689-1D2B-B8F0-05C3-7B2F14C91BBB}"/>
              </a:ext>
            </a:extLst>
          </p:cNvPr>
          <p:cNvSpPr>
            <a:spLocks noGrp="1"/>
          </p:cNvSpPr>
          <p:nvPr>
            <p:ph type="dt" idx="1"/>
          </p:nvPr>
        </p:nvSpPr>
        <p:spPr>
          <a:xfrm>
            <a:off x="3849927" y="0"/>
            <a:ext cx="2946182" cy="496882"/>
          </a:xfrm>
          <a:prstGeom prst="rect">
            <a:avLst/>
          </a:prstGeom>
        </p:spPr>
        <p:txBody>
          <a:bodyPr vert="horz" wrap="square" lIns="91436" tIns="45718" rIns="91436" bIns="45718" numCol="1" anchor="t" anchorCtr="0" compatLnSpc="1">
            <a:prstTxWarp prst="textNoShape">
              <a:avLst/>
            </a:prstTxWarp>
          </a:bodyPr>
          <a:lstStyle>
            <a:lvl1pPr algn="r" eaLnBrk="1" hangingPunct="1">
              <a:defRPr sz="1200">
                <a:cs typeface="+mn-cs"/>
              </a:defRPr>
            </a:lvl1pPr>
          </a:lstStyle>
          <a:p>
            <a:pPr>
              <a:defRPr/>
            </a:pPr>
            <a:fld id="{91BA28C5-F9F5-4AC8-B6FF-DA765105025E}" type="datetimeFigureOut">
              <a:rPr lang="en-US"/>
              <a:pPr>
                <a:defRPr/>
              </a:pPr>
              <a:t>7/12/2024</a:t>
            </a:fld>
            <a:endParaRPr lang="en-US"/>
          </a:p>
        </p:txBody>
      </p:sp>
      <p:sp>
        <p:nvSpPr>
          <p:cNvPr id="4" name="3 Marcador de imagen de diapositiva">
            <a:extLst>
              <a:ext uri="{FF2B5EF4-FFF2-40B4-BE49-F238E27FC236}">
                <a16:creationId xmlns:a16="http://schemas.microsoft.com/office/drawing/2014/main" id="{D541BE5A-5715-8807-0198-0CB58E2AD6C6}"/>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6" tIns="45718" rIns="91436" bIns="45718" rtlCol="0" anchor="ctr"/>
          <a:lstStyle/>
          <a:p>
            <a:pPr lvl="0"/>
            <a:endParaRPr lang="en-US" noProof="0"/>
          </a:p>
        </p:txBody>
      </p:sp>
      <p:sp>
        <p:nvSpPr>
          <p:cNvPr id="5" name="4 Marcador de notas">
            <a:extLst>
              <a:ext uri="{FF2B5EF4-FFF2-40B4-BE49-F238E27FC236}">
                <a16:creationId xmlns:a16="http://schemas.microsoft.com/office/drawing/2014/main" id="{00DB6A2E-229B-2647-8511-7094B07E996A}"/>
              </a:ext>
            </a:extLst>
          </p:cNvPr>
          <p:cNvSpPr>
            <a:spLocks noGrp="1"/>
          </p:cNvSpPr>
          <p:nvPr>
            <p:ph type="body" sz="quarter" idx="3"/>
          </p:nvPr>
        </p:nvSpPr>
        <p:spPr>
          <a:xfrm>
            <a:off x="679768" y="4714092"/>
            <a:ext cx="5438140" cy="4467223"/>
          </a:xfrm>
          <a:prstGeom prst="rect">
            <a:avLst/>
          </a:prstGeom>
        </p:spPr>
        <p:txBody>
          <a:bodyPr vert="horz" wrap="square" lIns="91436" tIns="45718" rIns="91436" bIns="45718"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n-US" noProof="0"/>
          </a:p>
        </p:txBody>
      </p:sp>
      <p:sp>
        <p:nvSpPr>
          <p:cNvPr id="6" name="5 Marcador de pie de página">
            <a:extLst>
              <a:ext uri="{FF2B5EF4-FFF2-40B4-BE49-F238E27FC236}">
                <a16:creationId xmlns:a16="http://schemas.microsoft.com/office/drawing/2014/main" id="{59A25AB4-CFE0-A08B-6A93-9CC9E9AC7AEC}"/>
              </a:ext>
            </a:extLst>
          </p:cNvPr>
          <p:cNvSpPr>
            <a:spLocks noGrp="1"/>
          </p:cNvSpPr>
          <p:nvPr>
            <p:ph type="ftr" sz="quarter" idx="4"/>
          </p:nvPr>
        </p:nvSpPr>
        <p:spPr>
          <a:xfrm>
            <a:off x="0" y="9428183"/>
            <a:ext cx="2946182" cy="496882"/>
          </a:xfrm>
          <a:prstGeom prst="rect">
            <a:avLst/>
          </a:prstGeom>
        </p:spPr>
        <p:txBody>
          <a:bodyPr vert="horz" lIns="91436" tIns="45718" rIns="91436" bIns="45718"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6 Marcador de número de diapositiva">
            <a:extLst>
              <a:ext uri="{FF2B5EF4-FFF2-40B4-BE49-F238E27FC236}">
                <a16:creationId xmlns:a16="http://schemas.microsoft.com/office/drawing/2014/main" id="{73BCC67B-72EE-866D-002C-CE5AC39D0328}"/>
              </a:ext>
            </a:extLst>
          </p:cNvPr>
          <p:cNvSpPr>
            <a:spLocks noGrp="1"/>
          </p:cNvSpPr>
          <p:nvPr>
            <p:ph type="sldNum" sz="quarter" idx="5"/>
          </p:nvPr>
        </p:nvSpPr>
        <p:spPr>
          <a:xfrm>
            <a:off x="3849927" y="9428183"/>
            <a:ext cx="2946182" cy="496882"/>
          </a:xfrm>
          <a:prstGeom prst="rect">
            <a:avLst/>
          </a:prstGeom>
        </p:spPr>
        <p:txBody>
          <a:bodyPr vert="horz" wrap="square" lIns="91436" tIns="45718" rIns="91436" bIns="45718" numCol="1" anchor="b" anchorCtr="0" compatLnSpc="1">
            <a:prstTxWarp prst="textNoShape">
              <a:avLst/>
            </a:prstTxWarp>
          </a:bodyPr>
          <a:lstStyle>
            <a:lvl1pPr algn="r" eaLnBrk="1" hangingPunct="1">
              <a:defRPr sz="1200"/>
            </a:lvl1pPr>
          </a:lstStyle>
          <a:p>
            <a:pPr>
              <a:defRPr/>
            </a:pPr>
            <a:fld id="{5805BC4F-4DB4-4556-A277-090AA79612E9}" type="slidenum">
              <a:rPr lang="en-US" altLang="es-ES"/>
              <a:pPr>
                <a:defRPr/>
              </a:pPr>
              <a:t>‹Nº›</a:t>
            </a:fld>
            <a:endParaRPr lang="en-U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5805BC4F-4DB4-4556-A277-090AA79612E9}" type="slidenum">
              <a:rPr lang="en-US" altLang="es-ES" smtClean="0"/>
              <a:pPr>
                <a:defRPr/>
              </a:pPr>
              <a:t>1</a:t>
            </a:fld>
            <a:endParaRPr lang="en-US" altLang="es-ES"/>
          </a:p>
        </p:txBody>
      </p:sp>
    </p:spTree>
    <p:extLst>
      <p:ext uri="{BB962C8B-B14F-4D97-AF65-F5344CB8AC3E}">
        <p14:creationId xmlns:p14="http://schemas.microsoft.com/office/powerpoint/2010/main" val="197682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5805BC4F-4DB4-4556-A277-090AA79612E9}" type="slidenum">
              <a:rPr lang="en-US" altLang="es-ES" smtClean="0"/>
              <a:pPr>
                <a:defRPr/>
              </a:pPr>
              <a:t>2</a:t>
            </a:fld>
            <a:endParaRPr lang="en-US" altLang="es-ES"/>
          </a:p>
        </p:txBody>
      </p:sp>
    </p:spTree>
    <p:extLst>
      <p:ext uri="{BB962C8B-B14F-4D97-AF65-F5344CB8AC3E}">
        <p14:creationId xmlns:p14="http://schemas.microsoft.com/office/powerpoint/2010/main" val="141927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5805BC4F-4DB4-4556-A277-090AA79612E9}" type="slidenum">
              <a:rPr lang="en-US" altLang="es-ES" smtClean="0"/>
              <a:pPr>
                <a:defRPr/>
              </a:pPr>
              <a:t>3</a:t>
            </a:fld>
            <a:endParaRPr lang="en-US" altLang="es-ES"/>
          </a:p>
        </p:txBody>
      </p:sp>
    </p:spTree>
    <p:extLst>
      <p:ext uri="{BB962C8B-B14F-4D97-AF65-F5344CB8AC3E}">
        <p14:creationId xmlns:p14="http://schemas.microsoft.com/office/powerpoint/2010/main" val="2441037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título 3">
    <p:spTree>
      <p:nvGrpSpPr>
        <p:cNvPr id="1" name=""/>
        <p:cNvGrpSpPr/>
        <p:nvPr/>
      </p:nvGrpSpPr>
      <p:grpSpPr>
        <a:xfrm>
          <a:off x="0" y="0"/>
          <a:ext cx="0" cy="0"/>
          <a:chOff x="0" y="0"/>
          <a:chExt cx="0" cy="0"/>
        </a:xfrm>
      </p:grpSpPr>
      <p:pic>
        <p:nvPicPr>
          <p:cNvPr id="4" name="14 Imagen">
            <a:extLst>
              <a:ext uri="{FF2B5EF4-FFF2-40B4-BE49-F238E27FC236}">
                <a16:creationId xmlns:a16="http://schemas.microsoft.com/office/drawing/2014/main" id="{71CA88DA-47F2-FC40-28E0-CDC1310EB5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13 Grupo">
            <a:extLst>
              <a:ext uri="{FF2B5EF4-FFF2-40B4-BE49-F238E27FC236}">
                <a16:creationId xmlns:a16="http://schemas.microsoft.com/office/drawing/2014/main" id="{510E31C8-5E99-D0C2-7768-602FC08BAC86}"/>
              </a:ext>
            </a:extLst>
          </p:cNvPr>
          <p:cNvGrpSpPr>
            <a:grpSpLocks/>
          </p:cNvGrpSpPr>
          <p:nvPr userDrawn="1"/>
        </p:nvGrpSpPr>
        <p:grpSpPr bwMode="auto">
          <a:xfrm>
            <a:off x="369888" y="1903413"/>
            <a:ext cx="5472112" cy="4464050"/>
            <a:chOff x="395536" y="1988840"/>
            <a:chExt cx="5472608" cy="4464495"/>
          </a:xfrm>
        </p:grpSpPr>
        <p:sp>
          <p:nvSpPr>
            <p:cNvPr id="6" name="9 Rectángulo">
              <a:extLst>
                <a:ext uri="{FF2B5EF4-FFF2-40B4-BE49-F238E27FC236}">
                  <a16:creationId xmlns:a16="http://schemas.microsoft.com/office/drawing/2014/main" id="{7698E1FB-9312-1C31-9CCD-FCB53F10A683}"/>
                </a:ext>
              </a:extLst>
            </p:cNvPr>
            <p:cNvSpPr/>
            <p:nvPr userDrawn="1"/>
          </p:nvSpPr>
          <p:spPr>
            <a:xfrm>
              <a:off x="395536" y="1988840"/>
              <a:ext cx="5112213" cy="93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0 Rectángulo">
              <a:extLst>
                <a:ext uri="{FF2B5EF4-FFF2-40B4-BE49-F238E27FC236}">
                  <a16:creationId xmlns:a16="http://schemas.microsoft.com/office/drawing/2014/main" id="{E7F50692-01E0-C1FC-D977-1E4B82A95DA6}"/>
                </a:ext>
              </a:extLst>
            </p:cNvPr>
            <p:cNvSpPr/>
            <p:nvPr userDrawn="1"/>
          </p:nvSpPr>
          <p:spPr>
            <a:xfrm>
              <a:off x="466979" y="2781081"/>
              <a:ext cx="5401165" cy="105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11 Rectángulo">
              <a:extLst>
                <a:ext uri="{FF2B5EF4-FFF2-40B4-BE49-F238E27FC236}">
                  <a16:creationId xmlns:a16="http://schemas.microsoft.com/office/drawing/2014/main" id="{5AB28802-C340-8698-F6DD-25C6A537670D}"/>
                </a:ext>
              </a:extLst>
            </p:cNvPr>
            <p:cNvSpPr/>
            <p:nvPr userDrawn="1"/>
          </p:nvSpPr>
          <p:spPr>
            <a:xfrm>
              <a:off x="395536" y="3730501"/>
              <a:ext cx="5328133" cy="1282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12 Rectángulo">
              <a:extLst>
                <a:ext uri="{FF2B5EF4-FFF2-40B4-BE49-F238E27FC236}">
                  <a16:creationId xmlns:a16="http://schemas.microsoft.com/office/drawing/2014/main" id="{00C7DF06-34CD-F2B2-9280-1D6A44C85B44}"/>
                </a:ext>
              </a:extLst>
            </p:cNvPr>
            <p:cNvSpPr/>
            <p:nvPr userDrawn="1"/>
          </p:nvSpPr>
          <p:spPr>
            <a:xfrm>
              <a:off x="395536" y="4954586"/>
              <a:ext cx="4393010" cy="1498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0" name="3 CuadroTexto">
            <a:extLst>
              <a:ext uri="{FF2B5EF4-FFF2-40B4-BE49-F238E27FC236}">
                <a16:creationId xmlns:a16="http://schemas.microsoft.com/office/drawing/2014/main" id="{BE3C9EB0-8634-C4F7-12C6-0B65C55A6504}"/>
              </a:ext>
            </a:extLst>
          </p:cNvPr>
          <p:cNvSpPr txBox="1">
            <a:spLocks noChangeArrowheads="1"/>
          </p:cNvSpPr>
          <p:nvPr userDrawn="1"/>
        </p:nvSpPr>
        <p:spPr bwMode="auto">
          <a:xfrm>
            <a:off x="511175" y="6026150"/>
            <a:ext cx="1611313" cy="277813"/>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1" name="Picture 15">
            <a:extLst>
              <a:ext uri="{FF2B5EF4-FFF2-40B4-BE49-F238E27FC236}">
                <a16:creationId xmlns:a16="http://schemas.microsoft.com/office/drawing/2014/main" id="{6AC02642-8392-8623-9D94-839DDC0330C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467543" y="2068015"/>
            <a:ext cx="4824537" cy="2657129"/>
          </a:xfrm>
          <a:prstGeom prst="rect">
            <a:avLst/>
          </a:prstGeom>
        </p:spPr>
        <p:txBody>
          <a:bodyPr/>
          <a:lstStyle>
            <a:lvl1pPr algn="l">
              <a:lnSpc>
                <a:spcPts val="3800"/>
              </a:lnSpc>
              <a:defRPr lang="es-ES" sz="4000" b="1" kern="1200" baseline="0" dirty="0" smtClean="0">
                <a:solidFill>
                  <a:srgbClr val="02A4DA"/>
                </a:solidFill>
                <a:latin typeface="EHUSans"/>
                <a:ea typeface="+mj-ea"/>
                <a:cs typeface="EHUSans"/>
              </a:defRPr>
            </a:lvl1pPr>
          </a:lstStyle>
          <a:p>
            <a:r>
              <a:rPr lang="es-ES"/>
              <a:t>Haga clic para modificar el estilo de título del patrón</a:t>
            </a:r>
            <a:endParaRPr lang="en-US" dirty="0"/>
          </a:p>
        </p:txBody>
      </p:sp>
      <p:sp>
        <p:nvSpPr>
          <p:cNvPr id="3" name="2 Subtítulo"/>
          <p:cNvSpPr>
            <a:spLocks noGrp="1"/>
          </p:cNvSpPr>
          <p:nvPr>
            <p:ph type="subTitle" idx="1"/>
          </p:nvPr>
        </p:nvSpPr>
        <p:spPr>
          <a:xfrm>
            <a:off x="467544" y="4941168"/>
            <a:ext cx="4176464" cy="864096"/>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subtitle</a:t>
            </a:r>
            <a:r>
              <a:rPr lang="es-ES_tradnl" dirty="0"/>
              <a:t> </a:t>
            </a:r>
            <a:r>
              <a:rPr lang="es-ES_tradnl" dirty="0" err="1"/>
              <a:t>style</a:t>
            </a:r>
            <a:endParaRPr lang="en-US" dirty="0"/>
          </a:p>
        </p:txBody>
      </p:sp>
    </p:spTree>
    <p:extLst>
      <p:ext uri="{BB962C8B-B14F-4D97-AF65-F5344CB8AC3E}">
        <p14:creationId xmlns:p14="http://schemas.microsoft.com/office/powerpoint/2010/main" val="625355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Diapositiva de título 2">
    <p:spTree>
      <p:nvGrpSpPr>
        <p:cNvPr id="1" name=""/>
        <p:cNvGrpSpPr/>
        <p:nvPr/>
      </p:nvGrpSpPr>
      <p:grpSpPr>
        <a:xfrm>
          <a:off x="0" y="0"/>
          <a:ext cx="0" cy="0"/>
          <a:chOff x="0" y="0"/>
          <a:chExt cx="0" cy="0"/>
        </a:xfrm>
      </p:grpSpPr>
      <p:pic>
        <p:nvPicPr>
          <p:cNvPr id="3" name="16 Imagen">
            <a:extLst>
              <a:ext uri="{FF2B5EF4-FFF2-40B4-BE49-F238E27FC236}">
                <a16:creationId xmlns:a16="http://schemas.microsoft.com/office/drawing/2014/main" id="{49AEE393-2541-E9C2-455D-A796602B69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22 CuadroTexto">
            <a:extLst>
              <a:ext uri="{FF2B5EF4-FFF2-40B4-BE49-F238E27FC236}">
                <a16:creationId xmlns:a16="http://schemas.microsoft.com/office/drawing/2014/main" id="{C9FB5BFB-C4DD-BA0C-E774-0034A2C13081}"/>
              </a:ext>
            </a:extLst>
          </p:cNvPr>
          <p:cNvSpPr txBox="1">
            <a:spLocks noChangeArrowheads="1"/>
          </p:cNvSpPr>
          <p:nvPr userDrawn="1"/>
        </p:nvSpPr>
        <p:spPr bwMode="auto">
          <a:xfrm>
            <a:off x="549275" y="5157788"/>
            <a:ext cx="1609725" cy="2762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5" name="Picture 15">
            <a:extLst>
              <a:ext uri="{FF2B5EF4-FFF2-40B4-BE49-F238E27FC236}">
                <a16:creationId xmlns:a16="http://schemas.microsoft.com/office/drawing/2014/main" id="{7ABABD8B-A568-5753-71B2-79BECD3DD37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 Subtítulo"/>
          <p:cNvSpPr>
            <a:spLocks noGrp="1"/>
          </p:cNvSpPr>
          <p:nvPr>
            <p:ph type="subTitle" idx="13"/>
          </p:nvPr>
        </p:nvSpPr>
        <p:spPr>
          <a:xfrm>
            <a:off x="551879" y="4293095"/>
            <a:ext cx="3764647" cy="720081"/>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2" name="1 Título"/>
          <p:cNvSpPr>
            <a:spLocks noGrp="1"/>
          </p:cNvSpPr>
          <p:nvPr>
            <p:ph type="ctrTitle"/>
          </p:nvPr>
        </p:nvSpPr>
        <p:spPr>
          <a:xfrm>
            <a:off x="548261" y="2068015"/>
            <a:ext cx="4383779" cy="2009057"/>
          </a:xfrm>
          <a:prstGeom prst="rect">
            <a:avLst/>
          </a:prstGeom>
        </p:spPr>
        <p:txBody>
          <a:bodyPr/>
          <a:lstStyle>
            <a:lvl1pPr algn="l">
              <a:lnSpc>
                <a:spcPts val="3800"/>
              </a:lnSpc>
              <a:defRPr sz="4000" b="1" baseline="0">
                <a:solidFill>
                  <a:schemeClr val="accent6">
                    <a:lumMod val="75000"/>
                  </a:schemeClr>
                </a:solidFill>
                <a:latin typeface="EHUSans"/>
                <a:cs typeface="EHUSans"/>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303197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Diapositiva de título 2">
    <p:spTree>
      <p:nvGrpSpPr>
        <p:cNvPr id="1" name=""/>
        <p:cNvGrpSpPr/>
        <p:nvPr/>
      </p:nvGrpSpPr>
      <p:grpSpPr>
        <a:xfrm>
          <a:off x="0" y="0"/>
          <a:ext cx="0" cy="0"/>
          <a:chOff x="0" y="0"/>
          <a:chExt cx="0" cy="0"/>
        </a:xfrm>
      </p:grpSpPr>
      <p:pic>
        <p:nvPicPr>
          <p:cNvPr id="3" name="16 Imagen">
            <a:extLst>
              <a:ext uri="{FF2B5EF4-FFF2-40B4-BE49-F238E27FC236}">
                <a16:creationId xmlns:a16="http://schemas.microsoft.com/office/drawing/2014/main" id="{5A1E24EE-CDC2-5E6F-7FB1-1F66CEE038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14 Grupo">
            <a:extLst>
              <a:ext uri="{FF2B5EF4-FFF2-40B4-BE49-F238E27FC236}">
                <a16:creationId xmlns:a16="http://schemas.microsoft.com/office/drawing/2014/main" id="{3E963C1D-F6A4-FFEF-BAB2-05A6682C561F}"/>
              </a:ext>
            </a:extLst>
          </p:cNvPr>
          <p:cNvGrpSpPr>
            <a:grpSpLocks/>
          </p:cNvGrpSpPr>
          <p:nvPr userDrawn="1"/>
        </p:nvGrpSpPr>
        <p:grpSpPr bwMode="auto">
          <a:xfrm>
            <a:off x="395288" y="1916113"/>
            <a:ext cx="5013325" cy="3652837"/>
            <a:chOff x="-4113531" y="1793019"/>
            <a:chExt cx="4149027" cy="3440729"/>
          </a:xfrm>
        </p:grpSpPr>
        <p:sp>
          <p:nvSpPr>
            <p:cNvPr id="5" name="17 Rectángulo">
              <a:extLst>
                <a:ext uri="{FF2B5EF4-FFF2-40B4-BE49-F238E27FC236}">
                  <a16:creationId xmlns:a16="http://schemas.microsoft.com/office/drawing/2014/main" id="{E32B9ABC-2490-A4DF-C344-C4CDACAA9FA6}"/>
                </a:ext>
              </a:extLst>
            </p:cNvPr>
            <p:cNvSpPr/>
            <p:nvPr userDrawn="1"/>
          </p:nvSpPr>
          <p:spPr>
            <a:xfrm>
              <a:off x="-4104335" y="1793019"/>
              <a:ext cx="3779845"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8 Rectángulo">
              <a:extLst>
                <a:ext uri="{FF2B5EF4-FFF2-40B4-BE49-F238E27FC236}">
                  <a16:creationId xmlns:a16="http://schemas.microsoft.com/office/drawing/2014/main" id="{3AF98DC5-C8EB-D48A-01B0-BC30DB95DBF1}"/>
                </a:ext>
              </a:extLst>
            </p:cNvPr>
            <p:cNvSpPr/>
            <p:nvPr userDrawn="1"/>
          </p:nvSpPr>
          <p:spPr>
            <a:xfrm>
              <a:off x="-4004485" y="2434510"/>
              <a:ext cx="4039981" cy="1245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9 Rectángulo">
              <a:extLst>
                <a:ext uri="{FF2B5EF4-FFF2-40B4-BE49-F238E27FC236}">
                  <a16:creationId xmlns:a16="http://schemas.microsoft.com/office/drawing/2014/main" id="{3D36DFBB-04FD-C9DE-935A-09AC43C1FF2A}"/>
                </a:ext>
              </a:extLst>
            </p:cNvPr>
            <p:cNvSpPr/>
            <p:nvPr userDrawn="1"/>
          </p:nvSpPr>
          <p:spPr>
            <a:xfrm>
              <a:off x="-4113531" y="3585906"/>
              <a:ext cx="3789042" cy="117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20 Rectángulo">
              <a:extLst>
                <a:ext uri="{FF2B5EF4-FFF2-40B4-BE49-F238E27FC236}">
                  <a16:creationId xmlns:a16="http://schemas.microsoft.com/office/drawing/2014/main" id="{3E59C51E-13D3-8FF6-059F-821C6194C58A}"/>
                </a:ext>
              </a:extLst>
            </p:cNvPr>
            <p:cNvSpPr/>
            <p:nvPr userDrawn="1"/>
          </p:nvSpPr>
          <p:spPr>
            <a:xfrm>
              <a:off x="-4113531" y="4297678"/>
              <a:ext cx="2376690"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 name="22 CuadroTexto">
            <a:extLst>
              <a:ext uri="{FF2B5EF4-FFF2-40B4-BE49-F238E27FC236}">
                <a16:creationId xmlns:a16="http://schemas.microsoft.com/office/drawing/2014/main" id="{EEF9F217-ACD5-9119-441E-1D3754C1F19D}"/>
              </a:ext>
            </a:extLst>
          </p:cNvPr>
          <p:cNvSpPr txBox="1">
            <a:spLocks noChangeArrowheads="1"/>
          </p:cNvSpPr>
          <p:nvPr userDrawn="1"/>
        </p:nvSpPr>
        <p:spPr bwMode="auto">
          <a:xfrm>
            <a:off x="539750" y="5157788"/>
            <a:ext cx="1609725" cy="2762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0" name="Picture 15">
            <a:extLst>
              <a:ext uri="{FF2B5EF4-FFF2-40B4-BE49-F238E27FC236}">
                <a16:creationId xmlns:a16="http://schemas.microsoft.com/office/drawing/2014/main" id="{A0508FB1-30C7-DF0C-187B-2BD192F6B42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 Subtítulo"/>
          <p:cNvSpPr>
            <a:spLocks noGrp="1"/>
          </p:cNvSpPr>
          <p:nvPr>
            <p:ph type="subTitle" idx="13"/>
          </p:nvPr>
        </p:nvSpPr>
        <p:spPr>
          <a:xfrm>
            <a:off x="543169" y="4221089"/>
            <a:ext cx="3772127" cy="792088"/>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2" name="1 Título"/>
          <p:cNvSpPr>
            <a:spLocks noGrp="1"/>
          </p:cNvSpPr>
          <p:nvPr>
            <p:ph type="ctrTitle"/>
          </p:nvPr>
        </p:nvSpPr>
        <p:spPr>
          <a:xfrm>
            <a:off x="539551" y="2068015"/>
            <a:ext cx="4392489" cy="1937049"/>
          </a:xfrm>
          <a:prstGeom prst="rect">
            <a:avLst/>
          </a:prstGeom>
        </p:spPr>
        <p:txBody>
          <a:bodyPr/>
          <a:lstStyle>
            <a:lvl1pPr algn="l">
              <a:lnSpc>
                <a:spcPts val="3800"/>
              </a:lnSpc>
              <a:defRPr sz="4000" b="1" baseline="0">
                <a:solidFill>
                  <a:schemeClr val="accent3">
                    <a:lumMod val="75000"/>
                  </a:schemeClr>
                </a:solidFill>
                <a:latin typeface="EHUSans"/>
                <a:cs typeface="EHUSans"/>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32288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a de título 1">
    <p:spTree>
      <p:nvGrpSpPr>
        <p:cNvPr id="1" name=""/>
        <p:cNvGrpSpPr/>
        <p:nvPr/>
      </p:nvGrpSpPr>
      <p:grpSpPr>
        <a:xfrm>
          <a:off x="0" y="0"/>
          <a:ext cx="0" cy="0"/>
          <a:chOff x="0" y="0"/>
          <a:chExt cx="0" cy="0"/>
        </a:xfrm>
      </p:grpSpPr>
      <p:pic>
        <p:nvPicPr>
          <p:cNvPr id="2" name="10 Imagen">
            <a:extLst>
              <a:ext uri="{FF2B5EF4-FFF2-40B4-BE49-F238E27FC236}">
                <a16:creationId xmlns:a16="http://schemas.microsoft.com/office/drawing/2014/main" id="{E5BDCBE7-EE7F-3BB0-AB81-D17FF9ECD0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2 Grupo">
            <a:extLst>
              <a:ext uri="{FF2B5EF4-FFF2-40B4-BE49-F238E27FC236}">
                <a16:creationId xmlns:a16="http://schemas.microsoft.com/office/drawing/2014/main" id="{3B6201D7-3A58-8D28-3B2E-1DC9CE3B71C6}"/>
              </a:ext>
            </a:extLst>
          </p:cNvPr>
          <p:cNvGrpSpPr>
            <a:grpSpLocks/>
          </p:cNvGrpSpPr>
          <p:nvPr userDrawn="1"/>
        </p:nvGrpSpPr>
        <p:grpSpPr bwMode="auto">
          <a:xfrm>
            <a:off x="369888" y="1903413"/>
            <a:ext cx="5570537" cy="4464050"/>
            <a:chOff x="395536" y="1988840"/>
            <a:chExt cx="5570768" cy="4464495"/>
          </a:xfrm>
        </p:grpSpPr>
        <p:sp>
          <p:nvSpPr>
            <p:cNvPr id="4" name="13 Rectángulo">
              <a:extLst>
                <a:ext uri="{FF2B5EF4-FFF2-40B4-BE49-F238E27FC236}">
                  <a16:creationId xmlns:a16="http://schemas.microsoft.com/office/drawing/2014/main" id="{A797794B-5CBB-4A9D-2EF9-16D93D0FC460}"/>
                </a:ext>
              </a:extLst>
            </p:cNvPr>
            <p:cNvSpPr/>
            <p:nvPr userDrawn="1"/>
          </p:nvSpPr>
          <p:spPr>
            <a:xfrm>
              <a:off x="395536" y="1988840"/>
              <a:ext cx="5111962" cy="93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14 Rectángulo">
              <a:extLst>
                <a:ext uri="{FF2B5EF4-FFF2-40B4-BE49-F238E27FC236}">
                  <a16:creationId xmlns:a16="http://schemas.microsoft.com/office/drawing/2014/main" id="{A4CF706D-4C98-5C12-48B9-E59D240159E4}"/>
                </a:ext>
              </a:extLst>
            </p:cNvPr>
            <p:cNvSpPr/>
            <p:nvPr userDrawn="1"/>
          </p:nvSpPr>
          <p:spPr>
            <a:xfrm>
              <a:off x="565405" y="2781081"/>
              <a:ext cx="5400899" cy="105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5 Rectángulo">
              <a:extLst>
                <a:ext uri="{FF2B5EF4-FFF2-40B4-BE49-F238E27FC236}">
                  <a16:creationId xmlns:a16="http://schemas.microsoft.com/office/drawing/2014/main" id="{835085B7-18D0-C772-7669-C2AF64CC75F0}"/>
                </a:ext>
              </a:extLst>
            </p:cNvPr>
            <p:cNvSpPr/>
            <p:nvPr userDrawn="1"/>
          </p:nvSpPr>
          <p:spPr>
            <a:xfrm>
              <a:off x="395536" y="3730501"/>
              <a:ext cx="5327871" cy="1282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6 Rectángulo">
              <a:extLst>
                <a:ext uri="{FF2B5EF4-FFF2-40B4-BE49-F238E27FC236}">
                  <a16:creationId xmlns:a16="http://schemas.microsoft.com/office/drawing/2014/main" id="{CE9D9820-2B08-D5A8-2D77-E289A85602CD}"/>
                </a:ext>
              </a:extLst>
            </p:cNvPr>
            <p:cNvSpPr/>
            <p:nvPr userDrawn="1"/>
          </p:nvSpPr>
          <p:spPr>
            <a:xfrm>
              <a:off x="395536" y="4954586"/>
              <a:ext cx="4392794" cy="1498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8" name="19 CuadroTexto">
            <a:extLst>
              <a:ext uri="{FF2B5EF4-FFF2-40B4-BE49-F238E27FC236}">
                <a16:creationId xmlns:a16="http://schemas.microsoft.com/office/drawing/2014/main" id="{076F89DD-E6C5-5821-4925-7E983FFA8E7C}"/>
              </a:ext>
            </a:extLst>
          </p:cNvPr>
          <p:cNvSpPr txBox="1">
            <a:spLocks noChangeArrowheads="1"/>
          </p:cNvSpPr>
          <p:nvPr userDrawn="1"/>
        </p:nvSpPr>
        <p:spPr bwMode="auto">
          <a:xfrm>
            <a:off x="511175" y="6026150"/>
            <a:ext cx="1611313" cy="277813"/>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erif" charset="0"/>
              <a:cs typeface="EHUSerif" charset="0"/>
            </a:endParaRPr>
          </a:p>
        </p:txBody>
      </p:sp>
      <p:pic>
        <p:nvPicPr>
          <p:cNvPr id="9" name="Picture 15">
            <a:extLst>
              <a:ext uri="{FF2B5EF4-FFF2-40B4-BE49-F238E27FC236}">
                <a16:creationId xmlns:a16="http://schemas.microsoft.com/office/drawing/2014/main" id="{711298B0-030A-2ACD-B4CB-503CF11803A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 Título"/>
          <p:cNvSpPr>
            <a:spLocks noGrp="1"/>
          </p:cNvSpPr>
          <p:nvPr>
            <p:ph type="ctrTitle"/>
          </p:nvPr>
        </p:nvSpPr>
        <p:spPr>
          <a:xfrm>
            <a:off x="539553" y="2068015"/>
            <a:ext cx="4752528" cy="2729137"/>
          </a:xfrm>
          <a:prstGeom prst="rect">
            <a:avLst/>
          </a:prstGeom>
        </p:spPr>
        <p:txBody>
          <a:bodyPr/>
          <a:lstStyle>
            <a:lvl1pPr algn="l">
              <a:lnSpc>
                <a:spcPts val="3800"/>
              </a:lnSpc>
              <a:defRPr sz="4000" b="1" baseline="0">
                <a:solidFill>
                  <a:srgbClr val="F08A00"/>
                </a:solidFill>
                <a:latin typeface="EHUSans"/>
                <a:cs typeface="EHUSans"/>
              </a:defRPr>
            </a:lvl1pPr>
          </a:lstStyle>
          <a:p>
            <a:r>
              <a:rPr lang="es-ES"/>
              <a:t>Haga clic para modificar el estilo de título del patrón</a:t>
            </a:r>
            <a:endParaRPr lang="en-US" dirty="0"/>
          </a:p>
        </p:txBody>
      </p:sp>
      <p:sp>
        <p:nvSpPr>
          <p:cNvPr id="19" name="2 Subtítulo"/>
          <p:cNvSpPr>
            <a:spLocks noGrp="1"/>
          </p:cNvSpPr>
          <p:nvPr>
            <p:ph type="subTitle" idx="1"/>
          </p:nvPr>
        </p:nvSpPr>
        <p:spPr>
          <a:xfrm>
            <a:off x="539553" y="5013177"/>
            <a:ext cx="4073595" cy="864096"/>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Tree>
    <p:extLst>
      <p:ext uri="{BB962C8B-B14F-4D97-AF65-F5344CB8AC3E}">
        <p14:creationId xmlns:p14="http://schemas.microsoft.com/office/powerpoint/2010/main" val="425225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apositiva de título 2">
    <p:spTree>
      <p:nvGrpSpPr>
        <p:cNvPr id="1" name=""/>
        <p:cNvGrpSpPr/>
        <p:nvPr/>
      </p:nvGrpSpPr>
      <p:grpSpPr>
        <a:xfrm>
          <a:off x="0" y="0"/>
          <a:ext cx="0" cy="0"/>
          <a:chOff x="0" y="0"/>
          <a:chExt cx="0" cy="0"/>
        </a:xfrm>
      </p:grpSpPr>
      <p:pic>
        <p:nvPicPr>
          <p:cNvPr id="3" name="16 Imagen">
            <a:extLst>
              <a:ext uri="{FF2B5EF4-FFF2-40B4-BE49-F238E27FC236}">
                <a16:creationId xmlns:a16="http://schemas.microsoft.com/office/drawing/2014/main" id="{374916CF-EB26-46F5-B48C-0E82E86E78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14 Grupo">
            <a:extLst>
              <a:ext uri="{FF2B5EF4-FFF2-40B4-BE49-F238E27FC236}">
                <a16:creationId xmlns:a16="http://schemas.microsoft.com/office/drawing/2014/main" id="{1DAB1E1C-59BE-F35B-0757-8AC69DC95F18}"/>
              </a:ext>
            </a:extLst>
          </p:cNvPr>
          <p:cNvGrpSpPr>
            <a:grpSpLocks/>
          </p:cNvGrpSpPr>
          <p:nvPr userDrawn="1"/>
        </p:nvGrpSpPr>
        <p:grpSpPr bwMode="auto">
          <a:xfrm>
            <a:off x="422275" y="1916113"/>
            <a:ext cx="4870450" cy="3652837"/>
            <a:chOff x="-4113531" y="1793019"/>
            <a:chExt cx="4149027" cy="3440729"/>
          </a:xfrm>
        </p:grpSpPr>
        <p:sp>
          <p:nvSpPr>
            <p:cNvPr id="5" name="17 Rectángulo">
              <a:extLst>
                <a:ext uri="{FF2B5EF4-FFF2-40B4-BE49-F238E27FC236}">
                  <a16:creationId xmlns:a16="http://schemas.microsoft.com/office/drawing/2014/main" id="{25465BB8-C1E4-0401-B0AB-9966EE3BF263}"/>
                </a:ext>
              </a:extLst>
            </p:cNvPr>
            <p:cNvSpPr/>
            <p:nvPr userDrawn="1"/>
          </p:nvSpPr>
          <p:spPr>
            <a:xfrm>
              <a:off x="-4104064" y="1793019"/>
              <a:ext cx="3778482"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8 Rectángulo">
              <a:extLst>
                <a:ext uri="{FF2B5EF4-FFF2-40B4-BE49-F238E27FC236}">
                  <a16:creationId xmlns:a16="http://schemas.microsoft.com/office/drawing/2014/main" id="{74528DB6-9303-5BE5-F44C-D19DAA170B7E}"/>
                </a:ext>
              </a:extLst>
            </p:cNvPr>
            <p:cNvSpPr/>
            <p:nvPr userDrawn="1"/>
          </p:nvSpPr>
          <p:spPr>
            <a:xfrm>
              <a:off x="-4003990" y="2434510"/>
              <a:ext cx="4039486" cy="1245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9 Rectángulo">
              <a:extLst>
                <a:ext uri="{FF2B5EF4-FFF2-40B4-BE49-F238E27FC236}">
                  <a16:creationId xmlns:a16="http://schemas.microsoft.com/office/drawing/2014/main" id="{13F42F34-36A1-4F66-64B5-E2E915F7784E}"/>
                </a:ext>
              </a:extLst>
            </p:cNvPr>
            <p:cNvSpPr/>
            <p:nvPr userDrawn="1"/>
          </p:nvSpPr>
          <p:spPr>
            <a:xfrm>
              <a:off x="-4113531" y="3585906"/>
              <a:ext cx="3787948" cy="117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20 Rectángulo">
              <a:extLst>
                <a:ext uri="{FF2B5EF4-FFF2-40B4-BE49-F238E27FC236}">
                  <a16:creationId xmlns:a16="http://schemas.microsoft.com/office/drawing/2014/main" id="{650C28DF-0345-1737-3AFB-6C27845DF9A1}"/>
                </a:ext>
              </a:extLst>
            </p:cNvPr>
            <p:cNvSpPr/>
            <p:nvPr userDrawn="1"/>
          </p:nvSpPr>
          <p:spPr>
            <a:xfrm>
              <a:off x="-4113531" y="4297678"/>
              <a:ext cx="2376089"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 name="22 CuadroTexto">
            <a:extLst>
              <a:ext uri="{FF2B5EF4-FFF2-40B4-BE49-F238E27FC236}">
                <a16:creationId xmlns:a16="http://schemas.microsoft.com/office/drawing/2014/main" id="{9DEFB02B-A134-4F12-4888-27AF3BDC1E14}"/>
              </a:ext>
            </a:extLst>
          </p:cNvPr>
          <p:cNvSpPr txBox="1">
            <a:spLocks noChangeArrowheads="1"/>
          </p:cNvSpPr>
          <p:nvPr userDrawn="1"/>
        </p:nvSpPr>
        <p:spPr bwMode="auto">
          <a:xfrm>
            <a:off x="539750" y="5157788"/>
            <a:ext cx="1609725" cy="2762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0" name="Picture 15">
            <a:extLst>
              <a:ext uri="{FF2B5EF4-FFF2-40B4-BE49-F238E27FC236}">
                <a16:creationId xmlns:a16="http://schemas.microsoft.com/office/drawing/2014/main" id="{D7079B43-6552-9D97-03AC-4FA6AC16DE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 Subtítulo"/>
          <p:cNvSpPr>
            <a:spLocks noGrp="1"/>
          </p:cNvSpPr>
          <p:nvPr>
            <p:ph type="subTitle" idx="13"/>
          </p:nvPr>
        </p:nvSpPr>
        <p:spPr>
          <a:xfrm>
            <a:off x="543170" y="4221089"/>
            <a:ext cx="3710288" cy="792088"/>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subtitle</a:t>
            </a:r>
            <a:r>
              <a:rPr lang="es-ES_tradnl" dirty="0"/>
              <a:t> </a:t>
            </a:r>
            <a:r>
              <a:rPr lang="es-ES_tradnl" dirty="0" err="1"/>
              <a:t>style</a:t>
            </a:r>
            <a:endParaRPr lang="en-US" dirty="0"/>
          </a:p>
        </p:txBody>
      </p:sp>
      <p:sp>
        <p:nvSpPr>
          <p:cNvPr id="2" name="1 Título"/>
          <p:cNvSpPr>
            <a:spLocks noGrp="1"/>
          </p:cNvSpPr>
          <p:nvPr>
            <p:ph type="ctrTitle"/>
          </p:nvPr>
        </p:nvSpPr>
        <p:spPr>
          <a:xfrm>
            <a:off x="539552" y="2068015"/>
            <a:ext cx="4320480" cy="1865041"/>
          </a:xfrm>
          <a:prstGeom prst="rect">
            <a:avLst/>
          </a:prstGeom>
        </p:spPr>
        <p:txBody>
          <a:bodyPr/>
          <a:lstStyle>
            <a:lvl1pPr algn="l">
              <a:lnSpc>
                <a:spcPts val="3800"/>
              </a:lnSpc>
              <a:defRPr sz="4000" b="1" baseline="0">
                <a:solidFill>
                  <a:srgbClr val="F08A00"/>
                </a:solidFill>
                <a:latin typeface="EHUSans"/>
                <a:cs typeface="EHUSans"/>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2751432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3">
    <p:spTree>
      <p:nvGrpSpPr>
        <p:cNvPr id="1" name=""/>
        <p:cNvGrpSpPr/>
        <p:nvPr/>
      </p:nvGrpSpPr>
      <p:grpSpPr>
        <a:xfrm>
          <a:off x="0" y="0"/>
          <a:ext cx="0" cy="0"/>
          <a:chOff x="0" y="0"/>
          <a:chExt cx="0" cy="0"/>
        </a:xfrm>
      </p:grpSpPr>
      <p:pic>
        <p:nvPicPr>
          <p:cNvPr id="4" name="14 Imagen">
            <a:extLst>
              <a:ext uri="{FF2B5EF4-FFF2-40B4-BE49-F238E27FC236}">
                <a16:creationId xmlns:a16="http://schemas.microsoft.com/office/drawing/2014/main" id="{E8C62301-D85E-03BE-AC78-5F0E2035DA0B}"/>
              </a:ext>
            </a:extLst>
          </p:cNvPr>
          <p:cNvPicPr>
            <a:picLocks noChangeAspect="1"/>
          </p:cNvPicPr>
          <p:nvPr userDrawn="1"/>
        </p:nvPicPr>
        <p:blipFill>
          <a:blip r:embed="rId2">
            <a:extLst>
              <a:ext uri="{28A0092B-C50C-407E-A947-70E740481C1C}">
                <a14:useLocalDpi xmlns:a14="http://schemas.microsoft.com/office/drawing/2010/main" val="0"/>
              </a:ext>
            </a:extLst>
          </a:blip>
          <a:srcRect r="1150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13 Grupo">
            <a:extLst>
              <a:ext uri="{FF2B5EF4-FFF2-40B4-BE49-F238E27FC236}">
                <a16:creationId xmlns:a16="http://schemas.microsoft.com/office/drawing/2014/main" id="{E3836287-58AC-68D9-CBC9-FA606D63AFDD}"/>
              </a:ext>
            </a:extLst>
          </p:cNvPr>
          <p:cNvGrpSpPr>
            <a:grpSpLocks/>
          </p:cNvGrpSpPr>
          <p:nvPr userDrawn="1"/>
        </p:nvGrpSpPr>
        <p:grpSpPr bwMode="auto">
          <a:xfrm>
            <a:off x="369888" y="1903413"/>
            <a:ext cx="5472112" cy="4464050"/>
            <a:chOff x="395536" y="1988840"/>
            <a:chExt cx="5472608" cy="4464495"/>
          </a:xfrm>
        </p:grpSpPr>
        <p:sp>
          <p:nvSpPr>
            <p:cNvPr id="6" name="9 Rectángulo">
              <a:extLst>
                <a:ext uri="{FF2B5EF4-FFF2-40B4-BE49-F238E27FC236}">
                  <a16:creationId xmlns:a16="http://schemas.microsoft.com/office/drawing/2014/main" id="{9B761ACC-A6FF-646B-F0DD-271B8D7208C7}"/>
                </a:ext>
              </a:extLst>
            </p:cNvPr>
            <p:cNvSpPr/>
            <p:nvPr userDrawn="1"/>
          </p:nvSpPr>
          <p:spPr>
            <a:xfrm>
              <a:off x="395536" y="1988840"/>
              <a:ext cx="5112213" cy="93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0 Rectángulo">
              <a:extLst>
                <a:ext uri="{FF2B5EF4-FFF2-40B4-BE49-F238E27FC236}">
                  <a16:creationId xmlns:a16="http://schemas.microsoft.com/office/drawing/2014/main" id="{0578DA5B-4CE7-EA05-2BF7-D4984E9E20BE}"/>
                </a:ext>
              </a:extLst>
            </p:cNvPr>
            <p:cNvSpPr/>
            <p:nvPr userDrawn="1"/>
          </p:nvSpPr>
          <p:spPr>
            <a:xfrm>
              <a:off x="466979" y="2781081"/>
              <a:ext cx="5401165" cy="105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11 Rectángulo">
              <a:extLst>
                <a:ext uri="{FF2B5EF4-FFF2-40B4-BE49-F238E27FC236}">
                  <a16:creationId xmlns:a16="http://schemas.microsoft.com/office/drawing/2014/main" id="{C714DF35-C776-AF5A-7E9C-237B99F201A2}"/>
                </a:ext>
              </a:extLst>
            </p:cNvPr>
            <p:cNvSpPr/>
            <p:nvPr userDrawn="1"/>
          </p:nvSpPr>
          <p:spPr>
            <a:xfrm>
              <a:off x="395536" y="3730501"/>
              <a:ext cx="5328133" cy="1282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12 Rectángulo">
              <a:extLst>
                <a:ext uri="{FF2B5EF4-FFF2-40B4-BE49-F238E27FC236}">
                  <a16:creationId xmlns:a16="http://schemas.microsoft.com/office/drawing/2014/main" id="{19CA08F5-423D-08E5-46AB-9AC7485D9CA2}"/>
                </a:ext>
              </a:extLst>
            </p:cNvPr>
            <p:cNvSpPr/>
            <p:nvPr userDrawn="1"/>
          </p:nvSpPr>
          <p:spPr>
            <a:xfrm>
              <a:off x="395536" y="4954586"/>
              <a:ext cx="4393010" cy="1498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0" name="3 CuadroTexto">
            <a:extLst>
              <a:ext uri="{FF2B5EF4-FFF2-40B4-BE49-F238E27FC236}">
                <a16:creationId xmlns:a16="http://schemas.microsoft.com/office/drawing/2014/main" id="{65CA8744-3D34-2129-84C9-6ED95CC2D683}"/>
              </a:ext>
            </a:extLst>
          </p:cNvPr>
          <p:cNvSpPr txBox="1">
            <a:spLocks noChangeArrowheads="1"/>
          </p:cNvSpPr>
          <p:nvPr userDrawn="1"/>
        </p:nvSpPr>
        <p:spPr bwMode="auto">
          <a:xfrm>
            <a:off x="511175" y="6026150"/>
            <a:ext cx="1611313" cy="277813"/>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1" name="Picture 15">
            <a:extLst>
              <a:ext uri="{FF2B5EF4-FFF2-40B4-BE49-F238E27FC236}">
                <a16:creationId xmlns:a16="http://schemas.microsoft.com/office/drawing/2014/main" id="{CC8242A7-63D8-4FE2-1CFA-67B580858EA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467543" y="2068015"/>
            <a:ext cx="4824537" cy="2657129"/>
          </a:xfrm>
          <a:prstGeom prst="rect">
            <a:avLst/>
          </a:prstGeom>
        </p:spPr>
        <p:txBody>
          <a:bodyPr/>
          <a:lstStyle>
            <a:lvl1pPr algn="l">
              <a:lnSpc>
                <a:spcPts val="3800"/>
              </a:lnSpc>
              <a:defRPr lang="es-ES" sz="4000" b="1" kern="1200" baseline="0" dirty="0" smtClean="0">
                <a:solidFill>
                  <a:srgbClr val="96C147"/>
                </a:solidFill>
                <a:latin typeface="EHUSans"/>
                <a:ea typeface="+mj-ea"/>
                <a:cs typeface="EHUSans"/>
              </a:defRPr>
            </a:lvl1pPr>
          </a:lstStyle>
          <a:p>
            <a:r>
              <a:rPr lang="es-ES"/>
              <a:t>Haga clic para modificar el estilo de título del patrón</a:t>
            </a:r>
            <a:endParaRPr lang="en-US" dirty="0"/>
          </a:p>
        </p:txBody>
      </p:sp>
      <p:sp>
        <p:nvSpPr>
          <p:cNvPr id="3" name="2 Subtítulo"/>
          <p:cNvSpPr>
            <a:spLocks noGrp="1"/>
          </p:cNvSpPr>
          <p:nvPr>
            <p:ph type="subTitle" idx="1"/>
          </p:nvPr>
        </p:nvSpPr>
        <p:spPr>
          <a:xfrm>
            <a:off x="467544" y="5013177"/>
            <a:ext cx="4135317" cy="864095"/>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3753066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4">
    <p:spTree>
      <p:nvGrpSpPr>
        <p:cNvPr id="1" name=""/>
        <p:cNvGrpSpPr/>
        <p:nvPr/>
      </p:nvGrpSpPr>
      <p:grpSpPr>
        <a:xfrm>
          <a:off x="0" y="0"/>
          <a:ext cx="0" cy="0"/>
          <a:chOff x="0" y="0"/>
          <a:chExt cx="0" cy="0"/>
        </a:xfrm>
      </p:grpSpPr>
      <p:pic>
        <p:nvPicPr>
          <p:cNvPr id="3" name="2 Imagen">
            <a:extLst>
              <a:ext uri="{FF2B5EF4-FFF2-40B4-BE49-F238E27FC236}">
                <a16:creationId xmlns:a16="http://schemas.microsoft.com/office/drawing/2014/main" id="{812C8EF1-6E93-5AC7-9D76-7398962D2F60}"/>
              </a:ext>
            </a:extLst>
          </p:cNvPr>
          <p:cNvPicPr>
            <a:picLocks noChangeAspect="1"/>
          </p:cNvPicPr>
          <p:nvPr userDrawn="1"/>
        </p:nvPicPr>
        <p:blipFill>
          <a:blip r:embed="rId2">
            <a:extLst>
              <a:ext uri="{28A0092B-C50C-407E-A947-70E740481C1C}">
                <a14:useLocalDpi xmlns:a14="http://schemas.microsoft.com/office/drawing/2010/main" val="0"/>
              </a:ext>
            </a:extLst>
          </a:blip>
          <a:srcRect r="1150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14 Grupo">
            <a:extLst>
              <a:ext uri="{FF2B5EF4-FFF2-40B4-BE49-F238E27FC236}">
                <a16:creationId xmlns:a16="http://schemas.microsoft.com/office/drawing/2014/main" id="{21F5AB1F-1E0E-804D-B46A-E51FEC9C93FA}"/>
              </a:ext>
            </a:extLst>
          </p:cNvPr>
          <p:cNvGrpSpPr>
            <a:grpSpLocks/>
          </p:cNvGrpSpPr>
          <p:nvPr userDrawn="1"/>
        </p:nvGrpSpPr>
        <p:grpSpPr bwMode="auto">
          <a:xfrm>
            <a:off x="422275" y="2068513"/>
            <a:ext cx="4797425" cy="3440112"/>
            <a:chOff x="-4113531" y="1793019"/>
            <a:chExt cx="4149027" cy="3440729"/>
          </a:xfrm>
        </p:grpSpPr>
        <p:sp>
          <p:nvSpPr>
            <p:cNvPr id="5" name="17 Rectángulo">
              <a:extLst>
                <a:ext uri="{FF2B5EF4-FFF2-40B4-BE49-F238E27FC236}">
                  <a16:creationId xmlns:a16="http://schemas.microsoft.com/office/drawing/2014/main" id="{E50D1F54-51E4-3B02-6D23-81A92FF6E795}"/>
                </a:ext>
              </a:extLst>
            </p:cNvPr>
            <p:cNvSpPr/>
            <p:nvPr userDrawn="1"/>
          </p:nvSpPr>
          <p:spPr>
            <a:xfrm>
              <a:off x="-4105293" y="1793019"/>
              <a:ext cx="3781079" cy="936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8 Rectángulo">
              <a:extLst>
                <a:ext uri="{FF2B5EF4-FFF2-40B4-BE49-F238E27FC236}">
                  <a16:creationId xmlns:a16="http://schemas.microsoft.com/office/drawing/2014/main" id="{9640DF6F-4963-7DD9-8C38-B050A8F3E080}"/>
                </a:ext>
              </a:extLst>
            </p:cNvPr>
            <p:cNvSpPr/>
            <p:nvPr userDrawn="1"/>
          </p:nvSpPr>
          <p:spPr>
            <a:xfrm>
              <a:off x="-4003696" y="2434484"/>
              <a:ext cx="4039192" cy="1246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9 Rectángulo">
              <a:extLst>
                <a:ext uri="{FF2B5EF4-FFF2-40B4-BE49-F238E27FC236}">
                  <a16:creationId xmlns:a16="http://schemas.microsoft.com/office/drawing/2014/main" id="{D856C2E1-CC32-345D-24CC-143C7C7A2801}"/>
                </a:ext>
              </a:extLst>
            </p:cNvPr>
            <p:cNvSpPr/>
            <p:nvPr userDrawn="1"/>
          </p:nvSpPr>
          <p:spPr>
            <a:xfrm>
              <a:off x="-4113531" y="3585627"/>
              <a:ext cx="3789317" cy="117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20 Rectángulo">
              <a:extLst>
                <a:ext uri="{FF2B5EF4-FFF2-40B4-BE49-F238E27FC236}">
                  <a16:creationId xmlns:a16="http://schemas.microsoft.com/office/drawing/2014/main" id="{F99C0E4C-6201-7579-58C4-6FC2045917A4}"/>
                </a:ext>
              </a:extLst>
            </p:cNvPr>
            <p:cNvSpPr/>
            <p:nvPr userDrawn="1"/>
          </p:nvSpPr>
          <p:spPr>
            <a:xfrm>
              <a:off x="-4113531" y="4296955"/>
              <a:ext cx="2376561" cy="936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 name="22 CuadroTexto">
            <a:extLst>
              <a:ext uri="{FF2B5EF4-FFF2-40B4-BE49-F238E27FC236}">
                <a16:creationId xmlns:a16="http://schemas.microsoft.com/office/drawing/2014/main" id="{3C3D8962-6CAE-B13E-028C-F7C15AAE7728}"/>
              </a:ext>
            </a:extLst>
          </p:cNvPr>
          <p:cNvSpPr txBox="1">
            <a:spLocks noChangeArrowheads="1"/>
          </p:cNvSpPr>
          <p:nvPr userDrawn="1"/>
        </p:nvSpPr>
        <p:spPr bwMode="auto">
          <a:xfrm>
            <a:off x="468313" y="5157788"/>
            <a:ext cx="1609725" cy="2762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0" name="Picture 15">
            <a:extLst>
              <a:ext uri="{FF2B5EF4-FFF2-40B4-BE49-F238E27FC236}">
                <a16:creationId xmlns:a16="http://schemas.microsoft.com/office/drawing/2014/main" id="{E16E998C-A93D-8236-1F7D-030E8850CE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 Subtítulo"/>
          <p:cNvSpPr>
            <a:spLocks noGrp="1"/>
          </p:cNvSpPr>
          <p:nvPr>
            <p:ph type="subTitle" idx="13"/>
          </p:nvPr>
        </p:nvSpPr>
        <p:spPr>
          <a:xfrm>
            <a:off x="543169" y="4053531"/>
            <a:ext cx="3940003" cy="959646"/>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2" name="1 Título"/>
          <p:cNvSpPr>
            <a:spLocks noGrp="1"/>
          </p:cNvSpPr>
          <p:nvPr>
            <p:ph type="ctrTitle"/>
          </p:nvPr>
        </p:nvSpPr>
        <p:spPr>
          <a:xfrm>
            <a:off x="540839" y="2352145"/>
            <a:ext cx="4247185" cy="1505001"/>
          </a:xfrm>
          <a:prstGeom prst="rect">
            <a:avLst/>
          </a:prstGeom>
        </p:spPr>
        <p:txBody>
          <a:bodyPr/>
          <a:lstStyle>
            <a:lvl1pPr algn="l">
              <a:lnSpc>
                <a:spcPts val="3800"/>
              </a:lnSpc>
              <a:defRPr sz="4000" b="1" baseline="0">
                <a:solidFill>
                  <a:srgbClr val="96C147"/>
                </a:solidFill>
                <a:latin typeface="EHUSans"/>
                <a:cs typeface="EHUSans"/>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3350227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a de título 5">
    <p:spTree>
      <p:nvGrpSpPr>
        <p:cNvPr id="1" name=""/>
        <p:cNvGrpSpPr/>
        <p:nvPr/>
      </p:nvGrpSpPr>
      <p:grpSpPr>
        <a:xfrm>
          <a:off x="0" y="0"/>
          <a:ext cx="0" cy="0"/>
          <a:chOff x="0" y="0"/>
          <a:chExt cx="0" cy="0"/>
        </a:xfrm>
      </p:grpSpPr>
      <p:pic>
        <p:nvPicPr>
          <p:cNvPr id="3" name="7 Imagen">
            <a:extLst>
              <a:ext uri="{FF2B5EF4-FFF2-40B4-BE49-F238E27FC236}">
                <a16:creationId xmlns:a16="http://schemas.microsoft.com/office/drawing/2014/main" id="{56F8566D-AF57-869E-E921-4F16BB3645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14 Grupo">
            <a:extLst>
              <a:ext uri="{FF2B5EF4-FFF2-40B4-BE49-F238E27FC236}">
                <a16:creationId xmlns:a16="http://schemas.microsoft.com/office/drawing/2014/main" id="{BAE10857-15B6-590C-F3E4-982401D49545}"/>
              </a:ext>
            </a:extLst>
          </p:cNvPr>
          <p:cNvGrpSpPr>
            <a:grpSpLocks/>
          </p:cNvGrpSpPr>
          <p:nvPr userDrawn="1"/>
        </p:nvGrpSpPr>
        <p:grpSpPr bwMode="auto">
          <a:xfrm>
            <a:off x="422275" y="2068513"/>
            <a:ext cx="4149725" cy="3440112"/>
            <a:chOff x="-4113531" y="1793019"/>
            <a:chExt cx="4149027" cy="3440729"/>
          </a:xfrm>
        </p:grpSpPr>
        <p:sp>
          <p:nvSpPr>
            <p:cNvPr id="5" name="17 Rectángulo">
              <a:extLst>
                <a:ext uri="{FF2B5EF4-FFF2-40B4-BE49-F238E27FC236}">
                  <a16:creationId xmlns:a16="http://schemas.microsoft.com/office/drawing/2014/main" id="{71CF03EC-0C2E-1DC5-EF27-A88261D0155C}"/>
                </a:ext>
              </a:extLst>
            </p:cNvPr>
            <p:cNvSpPr/>
            <p:nvPr userDrawn="1"/>
          </p:nvSpPr>
          <p:spPr>
            <a:xfrm>
              <a:off x="-4105594" y="1793019"/>
              <a:ext cx="3780789" cy="936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8 Rectángulo">
              <a:extLst>
                <a:ext uri="{FF2B5EF4-FFF2-40B4-BE49-F238E27FC236}">
                  <a16:creationId xmlns:a16="http://schemas.microsoft.com/office/drawing/2014/main" id="{A9819307-4629-CE50-5BDD-3FEA5EAC633A}"/>
                </a:ext>
              </a:extLst>
            </p:cNvPr>
            <p:cNvSpPr/>
            <p:nvPr userDrawn="1"/>
          </p:nvSpPr>
          <p:spPr>
            <a:xfrm>
              <a:off x="-4004011" y="2434484"/>
              <a:ext cx="4039507" cy="1246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9 Rectángulo">
              <a:extLst>
                <a:ext uri="{FF2B5EF4-FFF2-40B4-BE49-F238E27FC236}">
                  <a16:creationId xmlns:a16="http://schemas.microsoft.com/office/drawing/2014/main" id="{408C9D12-1A7C-82C7-13CF-258F437A6403}"/>
                </a:ext>
              </a:extLst>
            </p:cNvPr>
            <p:cNvSpPr/>
            <p:nvPr userDrawn="1"/>
          </p:nvSpPr>
          <p:spPr>
            <a:xfrm>
              <a:off x="-4113531" y="3585627"/>
              <a:ext cx="3788726" cy="117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20 Rectángulo">
              <a:extLst>
                <a:ext uri="{FF2B5EF4-FFF2-40B4-BE49-F238E27FC236}">
                  <a16:creationId xmlns:a16="http://schemas.microsoft.com/office/drawing/2014/main" id="{3CB973CC-B8EB-17E1-0ED3-06F8D823912B}"/>
                </a:ext>
              </a:extLst>
            </p:cNvPr>
            <p:cNvSpPr/>
            <p:nvPr userDrawn="1"/>
          </p:nvSpPr>
          <p:spPr>
            <a:xfrm>
              <a:off x="-4113531" y="4296955"/>
              <a:ext cx="2376088" cy="936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 name="22 CuadroTexto">
            <a:extLst>
              <a:ext uri="{FF2B5EF4-FFF2-40B4-BE49-F238E27FC236}">
                <a16:creationId xmlns:a16="http://schemas.microsoft.com/office/drawing/2014/main" id="{A3C96E2B-7C9C-9F3C-5F35-F88A98142DD3}"/>
              </a:ext>
            </a:extLst>
          </p:cNvPr>
          <p:cNvSpPr txBox="1">
            <a:spLocks noChangeArrowheads="1"/>
          </p:cNvSpPr>
          <p:nvPr userDrawn="1"/>
        </p:nvSpPr>
        <p:spPr bwMode="auto">
          <a:xfrm>
            <a:off x="468313" y="5157788"/>
            <a:ext cx="1609725" cy="2762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0" name="Picture 15">
            <a:extLst>
              <a:ext uri="{FF2B5EF4-FFF2-40B4-BE49-F238E27FC236}">
                <a16:creationId xmlns:a16="http://schemas.microsoft.com/office/drawing/2014/main" id="{5C33EA7D-0A5E-DD19-0F6B-DEA4AF8F94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 Subtítulo"/>
          <p:cNvSpPr>
            <a:spLocks noGrp="1"/>
          </p:cNvSpPr>
          <p:nvPr>
            <p:ph type="subTitle" idx="13"/>
          </p:nvPr>
        </p:nvSpPr>
        <p:spPr>
          <a:xfrm>
            <a:off x="543170" y="4053531"/>
            <a:ext cx="3524774" cy="887638"/>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2" name="1 Título"/>
          <p:cNvSpPr>
            <a:spLocks noGrp="1"/>
          </p:cNvSpPr>
          <p:nvPr>
            <p:ph type="ctrTitle"/>
          </p:nvPr>
        </p:nvSpPr>
        <p:spPr>
          <a:xfrm>
            <a:off x="531836" y="2311804"/>
            <a:ext cx="3608116" cy="1549244"/>
          </a:xfrm>
          <a:prstGeom prst="rect">
            <a:avLst/>
          </a:prstGeom>
        </p:spPr>
        <p:txBody>
          <a:bodyPr/>
          <a:lstStyle>
            <a:lvl1pPr algn="l">
              <a:lnSpc>
                <a:spcPts val="3800"/>
              </a:lnSpc>
              <a:defRPr sz="4000" b="1" baseline="0">
                <a:solidFill>
                  <a:srgbClr val="00A3DA"/>
                </a:solidFill>
                <a:latin typeface="EHUSans"/>
                <a:cs typeface="EHUSans"/>
              </a:defRPr>
            </a:lvl1pPr>
          </a:lstStyle>
          <a:p>
            <a:r>
              <a:rPr lang="es-ES_tradnl"/>
              <a:t>Click to edit Master title style</a:t>
            </a:r>
            <a:endParaRPr lang="en-US" dirty="0"/>
          </a:p>
        </p:txBody>
      </p:sp>
    </p:spTree>
    <p:extLst>
      <p:ext uri="{BB962C8B-B14F-4D97-AF65-F5344CB8AC3E}">
        <p14:creationId xmlns:p14="http://schemas.microsoft.com/office/powerpoint/2010/main" val="1843896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6">
    <p:spTree>
      <p:nvGrpSpPr>
        <p:cNvPr id="1" name=""/>
        <p:cNvGrpSpPr/>
        <p:nvPr/>
      </p:nvGrpSpPr>
      <p:grpSpPr>
        <a:xfrm>
          <a:off x="0" y="0"/>
          <a:ext cx="0" cy="0"/>
          <a:chOff x="0" y="0"/>
          <a:chExt cx="0" cy="0"/>
        </a:xfrm>
      </p:grpSpPr>
      <p:pic>
        <p:nvPicPr>
          <p:cNvPr id="4" name="15 Imagen">
            <a:extLst>
              <a:ext uri="{FF2B5EF4-FFF2-40B4-BE49-F238E27FC236}">
                <a16:creationId xmlns:a16="http://schemas.microsoft.com/office/drawing/2014/main" id="{B3522DE4-6ED6-9550-6C79-D39E197F6F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13 Grupo">
            <a:extLst>
              <a:ext uri="{FF2B5EF4-FFF2-40B4-BE49-F238E27FC236}">
                <a16:creationId xmlns:a16="http://schemas.microsoft.com/office/drawing/2014/main" id="{C27FBB44-6E91-6C19-EC9D-58A690B554C5}"/>
              </a:ext>
            </a:extLst>
          </p:cNvPr>
          <p:cNvGrpSpPr>
            <a:grpSpLocks/>
          </p:cNvGrpSpPr>
          <p:nvPr userDrawn="1"/>
        </p:nvGrpSpPr>
        <p:grpSpPr bwMode="auto">
          <a:xfrm>
            <a:off x="369888" y="1903413"/>
            <a:ext cx="5570537" cy="4464050"/>
            <a:chOff x="395536" y="1988840"/>
            <a:chExt cx="5570768" cy="4464495"/>
          </a:xfrm>
        </p:grpSpPr>
        <p:sp>
          <p:nvSpPr>
            <p:cNvPr id="6" name="9 Rectángulo">
              <a:extLst>
                <a:ext uri="{FF2B5EF4-FFF2-40B4-BE49-F238E27FC236}">
                  <a16:creationId xmlns:a16="http://schemas.microsoft.com/office/drawing/2014/main" id="{7C361390-2D9B-6B23-EA8D-100964C08158}"/>
                </a:ext>
              </a:extLst>
            </p:cNvPr>
            <p:cNvSpPr/>
            <p:nvPr userDrawn="1"/>
          </p:nvSpPr>
          <p:spPr>
            <a:xfrm>
              <a:off x="395536" y="1988840"/>
              <a:ext cx="5111962" cy="93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0 Rectángulo">
              <a:extLst>
                <a:ext uri="{FF2B5EF4-FFF2-40B4-BE49-F238E27FC236}">
                  <a16:creationId xmlns:a16="http://schemas.microsoft.com/office/drawing/2014/main" id="{E57FD7C2-9F8F-694C-D786-521C164E6726}"/>
                </a:ext>
              </a:extLst>
            </p:cNvPr>
            <p:cNvSpPr/>
            <p:nvPr userDrawn="1"/>
          </p:nvSpPr>
          <p:spPr>
            <a:xfrm>
              <a:off x="565405" y="2781081"/>
              <a:ext cx="5400899" cy="105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11 Rectángulo">
              <a:extLst>
                <a:ext uri="{FF2B5EF4-FFF2-40B4-BE49-F238E27FC236}">
                  <a16:creationId xmlns:a16="http://schemas.microsoft.com/office/drawing/2014/main" id="{8E0A1425-CF39-83C7-9672-4CBCD687119F}"/>
                </a:ext>
              </a:extLst>
            </p:cNvPr>
            <p:cNvSpPr/>
            <p:nvPr userDrawn="1"/>
          </p:nvSpPr>
          <p:spPr>
            <a:xfrm>
              <a:off x="395536" y="3833699"/>
              <a:ext cx="5327871" cy="1179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12 Rectángulo">
              <a:extLst>
                <a:ext uri="{FF2B5EF4-FFF2-40B4-BE49-F238E27FC236}">
                  <a16:creationId xmlns:a16="http://schemas.microsoft.com/office/drawing/2014/main" id="{AAF35743-FA90-E706-04D2-8C1EC118AB72}"/>
                </a:ext>
              </a:extLst>
            </p:cNvPr>
            <p:cNvSpPr/>
            <p:nvPr userDrawn="1"/>
          </p:nvSpPr>
          <p:spPr>
            <a:xfrm>
              <a:off x="395536" y="4954586"/>
              <a:ext cx="4392794" cy="1498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0" name="3 CuadroTexto">
            <a:extLst>
              <a:ext uri="{FF2B5EF4-FFF2-40B4-BE49-F238E27FC236}">
                <a16:creationId xmlns:a16="http://schemas.microsoft.com/office/drawing/2014/main" id="{F2F2E85C-8F9F-1FE4-C63F-D6E5D28ED335}"/>
              </a:ext>
            </a:extLst>
          </p:cNvPr>
          <p:cNvSpPr txBox="1">
            <a:spLocks noChangeArrowheads="1"/>
          </p:cNvSpPr>
          <p:nvPr userDrawn="1"/>
        </p:nvSpPr>
        <p:spPr bwMode="auto">
          <a:xfrm>
            <a:off x="511175" y="6026150"/>
            <a:ext cx="1611313" cy="277813"/>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1" name="Picture 15">
            <a:extLst>
              <a:ext uri="{FF2B5EF4-FFF2-40B4-BE49-F238E27FC236}">
                <a16:creationId xmlns:a16="http://schemas.microsoft.com/office/drawing/2014/main" id="{9DD6190E-2B78-52F5-CCA7-086AA0EE512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549514" y="2119098"/>
            <a:ext cx="4814574" cy="2462030"/>
          </a:xfrm>
          <a:prstGeom prst="rect">
            <a:avLst/>
          </a:prstGeom>
        </p:spPr>
        <p:txBody>
          <a:bodyPr>
            <a:noAutofit/>
          </a:bodyPr>
          <a:lstStyle>
            <a:lvl1pPr algn="l" defTabSz="914400" rtl="0" eaLnBrk="1" latinLnBrk="0" hangingPunct="1">
              <a:lnSpc>
                <a:spcPts val="3800"/>
              </a:lnSpc>
              <a:spcBef>
                <a:spcPct val="0"/>
              </a:spcBef>
              <a:buNone/>
              <a:defRPr lang="en-US" sz="4000" b="1" kern="1200" baseline="0" dirty="0">
                <a:solidFill>
                  <a:srgbClr val="00A3DA"/>
                </a:solidFill>
                <a:latin typeface="EHUSans"/>
                <a:ea typeface="+mj-ea"/>
                <a:cs typeface="EHUSans"/>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
        <p:nvSpPr>
          <p:cNvPr id="3" name="2 Subtítulo"/>
          <p:cNvSpPr>
            <a:spLocks noGrp="1"/>
          </p:cNvSpPr>
          <p:nvPr>
            <p:ph type="subTitle" idx="1"/>
          </p:nvPr>
        </p:nvSpPr>
        <p:spPr>
          <a:xfrm>
            <a:off x="539552" y="4839053"/>
            <a:ext cx="4095636" cy="966211"/>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Tree>
    <p:extLst>
      <p:ext uri="{BB962C8B-B14F-4D97-AF65-F5344CB8AC3E}">
        <p14:creationId xmlns:p14="http://schemas.microsoft.com/office/powerpoint/2010/main" val="504464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apositiva de título 6">
    <p:spTree>
      <p:nvGrpSpPr>
        <p:cNvPr id="1" name=""/>
        <p:cNvGrpSpPr/>
        <p:nvPr/>
      </p:nvGrpSpPr>
      <p:grpSpPr>
        <a:xfrm>
          <a:off x="0" y="0"/>
          <a:ext cx="0" cy="0"/>
          <a:chOff x="0" y="0"/>
          <a:chExt cx="0" cy="0"/>
        </a:xfrm>
      </p:grpSpPr>
      <p:pic>
        <p:nvPicPr>
          <p:cNvPr id="3" name="15 Imagen">
            <a:extLst>
              <a:ext uri="{FF2B5EF4-FFF2-40B4-BE49-F238E27FC236}">
                <a16:creationId xmlns:a16="http://schemas.microsoft.com/office/drawing/2014/main" id="{7A1EDFBE-D8F7-F3B8-AC08-F925C5AA1F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13 Grupo">
            <a:extLst>
              <a:ext uri="{FF2B5EF4-FFF2-40B4-BE49-F238E27FC236}">
                <a16:creationId xmlns:a16="http://schemas.microsoft.com/office/drawing/2014/main" id="{409D9B43-C0D2-2BC5-4C46-15BA2201B8D2}"/>
              </a:ext>
            </a:extLst>
          </p:cNvPr>
          <p:cNvGrpSpPr>
            <a:grpSpLocks/>
          </p:cNvGrpSpPr>
          <p:nvPr userDrawn="1"/>
        </p:nvGrpSpPr>
        <p:grpSpPr bwMode="auto">
          <a:xfrm>
            <a:off x="369888" y="3213100"/>
            <a:ext cx="5570537" cy="2722563"/>
            <a:chOff x="395057" y="1988840"/>
            <a:chExt cx="5571247" cy="2722388"/>
          </a:xfrm>
        </p:grpSpPr>
        <p:sp>
          <p:nvSpPr>
            <p:cNvPr id="5" name="9 Rectángulo">
              <a:extLst>
                <a:ext uri="{FF2B5EF4-FFF2-40B4-BE49-F238E27FC236}">
                  <a16:creationId xmlns:a16="http://schemas.microsoft.com/office/drawing/2014/main" id="{C2251E0E-0323-EDF6-1E8F-CBD93D577F87}"/>
                </a:ext>
              </a:extLst>
            </p:cNvPr>
            <p:cNvSpPr/>
            <p:nvPr userDrawn="1"/>
          </p:nvSpPr>
          <p:spPr>
            <a:xfrm>
              <a:off x="395057" y="1988840"/>
              <a:ext cx="5112402" cy="936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0 Rectángulo">
              <a:extLst>
                <a:ext uri="{FF2B5EF4-FFF2-40B4-BE49-F238E27FC236}">
                  <a16:creationId xmlns:a16="http://schemas.microsoft.com/office/drawing/2014/main" id="{5C96A430-E211-EC5E-2BD2-C285A589B125}"/>
                </a:ext>
              </a:extLst>
            </p:cNvPr>
            <p:cNvSpPr/>
            <p:nvPr userDrawn="1"/>
          </p:nvSpPr>
          <p:spPr>
            <a:xfrm>
              <a:off x="564941" y="2780952"/>
              <a:ext cx="5401363" cy="1052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0 Rectángulo">
              <a:extLst>
                <a:ext uri="{FF2B5EF4-FFF2-40B4-BE49-F238E27FC236}">
                  <a16:creationId xmlns:a16="http://schemas.microsoft.com/office/drawing/2014/main" id="{BA0E4413-1F63-9324-2913-0960D675F6D9}"/>
                </a:ext>
              </a:extLst>
            </p:cNvPr>
            <p:cNvSpPr/>
            <p:nvPr userDrawn="1"/>
          </p:nvSpPr>
          <p:spPr>
            <a:xfrm>
              <a:off x="395057" y="3658783"/>
              <a:ext cx="5401363" cy="1052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8" name="3 CuadroTexto">
            <a:extLst>
              <a:ext uri="{FF2B5EF4-FFF2-40B4-BE49-F238E27FC236}">
                <a16:creationId xmlns:a16="http://schemas.microsoft.com/office/drawing/2014/main" id="{4C400BE0-1D70-6279-1F53-BB8C8D3837B9}"/>
              </a:ext>
            </a:extLst>
          </p:cNvPr>
          <p:cNvSpPr txBox="1">
            <a:spLocks noChangeArrowheads="1"/>
          </p:cNvSpPr>
          <p:nvPr userDrawn="1"/>
        </p:nvSpPr>
        <p:spPr bwMode="auto">
          <a:xfrm>
            <a:off x="511175" y="5314950"/>
            <a:ext cx="1611313" cy="277813"/>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9" name="Picture 15">
            <a:extLst>
              <a:ext uri="{FF2B5EF4-FFF2-40B4-BE49-F238E27FC236}">
                <a16:creationId xmlns:a16="http://schemas.microsoft.com/office/drawing/2014/main" id="{3808B490-8E43-80D0-78E1-5F56976A69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549514" y="3428661"/>
            <a:ext cx="4814574" cy="2462030"/>
          </a:xfrm>
          <a:prstGeom prst="rect">
            <a:avLst/>
          </a:prstGeom>
        </p:spPr>
        <p:txBody>
          <a:bodyPr>
            <a:noAutofit/>
          </a:bodyPr>
          <a:lstStyle>
            <a:lvl1pPr algn="l" defTabSz="914400" rtl="0" eaLnBrk="1" latinLnBrk="0" hangingPunct="1">
              <a:lnSpc>
                <a:spcPts val="3800"/>
              </a:lnSpc>
              <a:spcBef>
                <a:spcPct val="0"/>
              </a:spcBef>
              <a:buNone/>
              <a:defRPr lang="en-US" sz="4000" b="1" kern="1200" baseline="0" dirty="0">
                <a:solidFill>
                  <a:srgbClr val="00A3DA"/>
                </a:solidFill>
                <a:latin typeface="EHUSans"/>
                <a:ea typeface="+mj-ea"/>
                <a:cs typeface="EHUSans"/>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Tree>
    <p:extLst>
      <p:ext uri="{BB962C8B-B14F-4D97-AF65-F5344CB8AC3E}">
        <p14:creationId xmlns:p14="http://schemas.microsoft.com/office/powerpoint/2010/main" val="167466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686800" cy="432048"/>
          </a:xfrm>
        </p:spPr>
        <p:txBody>
          <a:bodyPr anchor="ctr"/>
          <a:lstStyle>
            <a:lvl1pPr>
              <a:tabLst>
                <a:tab pos="8250238" algn="r"/>
              </a:tabLst>
              <a:defRPr sz="1600">
                <a:solidFill>
                  <a:srgbClr val="96C147"/>
                </a:solidFill>
              </a:defRPr>
            </a:lvl1pPr>
          </a:lstStyle>
          <a:p>
            <a:pPr lvl="0"/>
            <a:r>
              <a:rPr lang="es-ES_tradnl"/>
              <a:t>Click to edit Master text styles</a:t>
            </a:r>
          </a:p>
        </p:txBody>
      </p:sp>
      <p:sp>
        <p:nvSpPr>
          <p:cNvPr id="8" name="7 Marcador de texto"/>
          <p:cNvSpPr>
            <a:spLocks noGrp="1"/>
          </p:cNvSpPr>
          <p:nvPr>
            <p:ph type="body" sz="quarter" idx="13"/>
          </p:nvPr>
        </p:nvSpPr>
        <p:spPr>
          <a:xfrm>
            <a:off x="1013085" y="1988841"/>
            <a:ext cx="8130916" cy="1296144"/>
          </a:xfrm>
        </p:spPr>
        <p:txBody>
          <a:bodyPr>
            <a:noAutofit/>
          </a:bodyPr>
          <a:lstStyle>
            <a:lvl1pPr marL="0" indent="0">
              <a:buFont typeface="Arial" pitchFamily="34" charset="0"/>
              <a:buNone/>
              <a:tabLst>
                <a:tab pos="7626350" algn="r"/>
              </a:tabLst>
              <a:defRPr sz="1600" b="0"/>
            </a:lvl1pPr>
            <a:lvl2pPr marL="742950" indent="-285750">
              <a:buFont typeface="Arial" pitchFamily="34" charset="0"/>
              <a:buChar char="•"/>
              <a:defRPr sz="1300"/>
            </a:lvl2pPr>
            <a:lvl3pPr marL="1200150" indent="-285750">
              <a:buFont typeface="Arial" pitchFamily="34" charset="0"/>
              <a:buChar char="•"/>
              <a:defRPr sz="1300"/>
            </a:lvl3pPr>
            <a:lvl4pPr marL="1657350" indent="-285750">
              <a:buFont typeface="Arial" pitchFamily="34" charset="0"/>
              <a:buChar char="•"/>
              <a:defRPr sz="1300"/>
            </a:lvl4pPr>
            <a:lvl5pPr marL="2114550" indent="-285750">
              <a:buFont typeface="Arial" pitchFamily="34" charset="0"/>
              <a:buChar char="•"/>
              <a:defRPr sz="1300"/>
            </a:lvl5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10" name="2 Marcador de contenido"/>
          <p:cNvSpPr>
            <a:spLocks noGrp="1"/>
          </p:cNvSpPr>
          <p:nvPr>
            <p:ph idx="14"/>
          </p:nvPr>
        </p:nvSpPr>
        <p:spPr>
          <a:xfrm>
            <a:off x="457200" y="1556792"/>
            <a:ext cx="8686800" cy="432048"/>
          </a:xfrm>
        </p:spPr>
        <p:txBody>
          <a:bodyPr anchor="ctr"/>
          <a:lstStyle>
            <a:lvl1pPr>
              <a:tabLst>
                <a:tab pos="8250238" algn="r"/>
              </a:tabLst>
              <a:defRPr sz="1600">
                <a:solidFill>
                  <a:srgbClr val="02A4DA"/>
                </a:solidFill>
              </a:defRPr>
            </a:lvl1pPr>
          </a:lstStyle>
          <a:p>
            <a:pPr lvl="0"/>
            <a:r>
              <a:rPr lang="es-ES_tradnl"/>
              <a:t>Click to edit Master text styles</a:t>
            </a:r>
          </a:p>
        </p:txBody>
      </p:sp>
      <p:sp>
        <p:nvSpPr>
          <p:cNvPr id="11" name="7 Marcador de texto"/>
          <p:cNvSpPr>
            <a:spLocks noGrp="1"/>
          </p:cNvSpPr>
          <p:nvPr>
            <p:ph type="body" sz="quarter" idx="15"/>
          </p:nvPr>
        </p:nvSpPr>
        <p:spPr>
          <a:xfrm>
            <a:off x="1013085" y="3861048"/>
            <a:ext cx="8130915" cy="576064"/>
          </a:xfrm>
        </p:spPr>
        <p:txBody>
          <a:bodyPr>
            <a:noAutofit/>
          </a:bodyPr>
          <a:lstStyle>
            <a:lvl1pPr marL="0" indent="0">
              <a:buFont typeface="Arial" pitchFamily="34" charset="0"/>
              <a:buNone/>
              <a:tabLst>
                <a:tab pos="7716838" algn="r"/>
              </a:tabLst>
              <a:defRPr sz="1600" b="0"/>
            </a:lvl1pPr>
            <a:lvl2pPr marL="742950" indent="-285750">
              <a:buFont typeface="Arial" pitchFamily="34" charset="0"/>
              <a:buChar char="•"/>
              <a:defRPr sz="1300"/>
            </a:lvl2pPr>
            <a:lvl3pPr marL="1200150" indent="-285750">
              <a:buFont typeface="Arial" pitchFamily="34" charset="0"/>
              <a:buChar char="•"/>
              <a:defRPr sz="1300"/>
            </a:lvl3pPr>
            <a:lvl4pPr marL="1657350" indent="-285750">
              <a:buFont typeface="Arial" pitchFamily="34" charset="0"/>
              <a:buChar char="•"/>
              <a:defRPr sz="1300"/>
            </a:lvl4pPr>
            <a:lvl5pPr marL="2114550" indent="-285750">
              <a:buFont typeface="Arial" pitchFamily="34" charset="0"/>
              <a:buChar char="•"/>
              <a:defRPr sz="1300"/>
            </a:lvl5pPr>
          </a:lstStyle>
          <a:p>
            <a:pPr lvl="0"/>
            <a:r>
              <a:rPr lang="es-ES_tradnl"/>
              <a:t>Click to edit Master text styles</a:t>
            </a:r>
          </a:p>
          <a:p>
            <a:pPr lvl="1"/>
            <a:r>
              <a:rPr lang="es-ES_tradnl"/>
              <a:t>Second level</a:t>
            </a:r>
          </a:p>
        </p:txBody>
      </p:sp>
      <p:sp>
        <p:nvSpPr>
          <p:cNvPr id="12" name="2 Marcador de contenido"/>
          <p:cNvSpPr>
            <a:spLocks noGrp="1"/>
          </p:cNvSpPr>
          <p:nvPr>
            <p:ph idx="16"/>
          </p:nvPr>
        </p:nvSpPr>
        <p:spPr>
          <a:xfrm>
            <a:off x="493712" y="3429000"/>
            <a:ext cx="8686800" cy="432048"/>
          </a:xfrm>
        </p:spPr>
        <p:txBody>
          <a:bodyPr anchor="ctr"/>
          <a:lstStyle>
            <a:lvl1pPr>
              <a:tabLst>
                <a:tab pos="8250238" algn="r"/>
              </a:tabLst>
              <a:defRPr sz="1600">
                <a:solidFill>
                  <a:srgbClr val="5A519A"/>
                </a:solidFill>
              </a:defRPr>
            </a:lvl1pPr>
          </a:lstStyle>
          <a:p>
            <a:pPr lvl="0"/>
            <a:r>
              <a:rPr lang="es-ES_tradnl"/>
              <a:t>Click to edit Master text styles</a:t>
            </a:r>
          </a:p>
        </p:txBody>
      </p:sp>
      <p:sp>
        <p:nvSpPr>
          <p:cNvPr id="13" name="7 Marcador de texto"/>
          <p:cNvSpPr>
            <a:spLocks noGrp="1"/>
          </p:cNvSpPr>
          <p:nvPr>
            <p:ph type="body" sz="quarter" idx="17"/>
          </p:nvPr>
        </p:nvSpPr>
        <p:spPr>
          <a:xfrm>
            <a:off x="1013085" y="4941168"/>
            <a:ext cx="8130915" cy="1296144"/>
          </a:xfrm>
        </p:spPr>
        <p:txBody>
          <a:bodyPr>
            <a:noAutofit/>
          </a:bodyPr>
          <a:lstStyle>
            <a:lvl1pPr marL="0" indent="0">
              <a:buFont typeface="Arial" pitchFamily="34" charset="0"/>
              <a:buNone/>
              <a:tabLst>
                <a:tab pos="7716838" algn="r"/>
              </a:tabLst>
              <a:defRPr sz="1600" b="0"/>
            </a:lvl1pPr>
            <a:lvl2pPr marL="742950" indent="-285750">
              <a:buFont typeface="Arial" pitchFamily="34" charset="0"/>
              <a:buChar char="•"/>
              <a:defRPr sz="1300"/>
            </a:lvl2pPr>
            <a:lvl3pPr marL="1200150" indent="-285750">
              <a:buFont typeface="Arial" pitchFamily="34" charset="0"/>
              <a:buChar char="•"/>
              <a:defRPr sz="1300"/>
            </a:lvl3pPr>
            <a:lvl4pPr marL="1657350" indent="-285750">
              <a:buFont typeface="Arial" pitchFamily="34" charset="0"/>
              <a:buChar char="•"/>
              <a:defRPr sz="1300"/>
            </a:lvl4pPr>
            <a:lvl5pPr marL="2114550" indent="-285750">
              <a:buFont typeface="Arial" pitchFamily="34" charset="0"/>
              <a:buChar char="•"/>
              <a:defRPr sz="1300"/>
            </a:lvl5pPr>
          </a:lstStyle>
          <a:p>
            <a:pPr lvl="0"/>
            <a:r>
              <a:rPr lang="es-ES_tradnl"/>
              <a:t>Click to edit Master text styles</a:t>
            </a:r>
          </a:p>
          <a:p>
            <a:pPr lvl="1"/>
            <a:r>
              <a:rPr lang="es-ES_tradnl"/>
              <a:t>Second level</a:t>
            </a:r>
          </a:p>
          <a:p>
            <a:pPr lvl="2"/>
            <a:r>
              <a:rPr lang="es-ES_tradnl"/>
              <a:t>Third level</a:t>
            </a:r>
          </a:p>
          <a:p>
            <a:pPr lvl="3"/>
            <a:r>
              <a:rPr lang="es-ES_tradnl"/>
              <a:t>Fourth level</a:t>
            </a:r>
          </a:p>
        </p:txBody>
      </p:sp>
      <p:sp>
        <p:nvSpPr>
          <p:cNvPr id="14" name="2 Marcador de contenido"/>
          <p:cNvSpPr>
            <a:spLocks noGrp="1"/>
          </p:cNvSpPr>
          <p:nvPr>
            <p:ph idx="18"/>
          </p:nvPr>
        </p:nvSpPr>
        <p:spPr>
          <a:xfrm>
            <a:off x="467544" y="4509120"/>
            <a:ext cx="8686800" cy="432048"/>
          </a:xfrm>
        </p:spPr>
        <p:txBody>
          <a:bodyPr anchor="ctr"/>
          <a:lstStyle>
            <a:lvl1pPr>
              <a:tabLst>
                <a:tab pos="8250238" algn="r"/>
              </a:tabLst>
              <a:defRPr sz="1600">
                <a:solidFill>
                  <a:srgbClr val="E63A4D"/>
                </a:solidFill>
              </a:defRPr>
            </a:lvl1pPr>
          </a:lstStyle>
          <a:p>
            <a:pPr lvl="0"/>
            <a:r>
              <a:rPr lang="es-ES_tradnl"/>
              <a:t>Click to edit Master text styles</a:t>
            </a:r>
          </a:p>
        </p:txBody>
      </p:sp>
      <p:sp>
        <p:nvSpPr>
          <p:cNvPr id="2" name="4 Marcador de pie de página">
            <a:extLst>
              <a:ext uri="{FF2B5EF4-FFF2-40B4-BE49-F238E27FC236}">
                <a16:creationId xmlns:a16="http://schemas.microsoft.com/office/drawing/2014/main" id="{655B413E-C406-C084-8730-D22FCB01DF2C}"/>
              </a:ext>
            </a:extLst>
          </p:cNvPr>
          <p:cNvSpPr>
            <a:spLocks noGrp="1"/>
          </p:cNvSpPr>
          <p:nvPr>
            <p:ph type="ftr" sz="quarter" idx="19"/>
          </p:nvPr>
        </p:nvSpPr>
        <p:spPr/>
        <p:txBody>
          <a:bodyPr/>
          <a:lstStyle>
            <a:lvl1pPr>
              <a:defRPr/>
            </a:lvl1pPr>
          </a:lstStyle>
          <a:p>
            <a:pPr>
              <a:defRPr/>
            </a:pPr>
            <a:endParaRPr lang="en-US"/>
          </a:p>
        </p:txBody>
      </p:sp>
      <p:sp>
        <p:nvSpPr>
          <p:cNvPr id="4" name="5 Marcador de número de diapositiva">
            <a:extLst>
              <a:ext uri="{FF2B5EF4-FFF2-40B4-BE49-F238E27FC236}">
                <a16:creationId xmlns:a16="http://schemas.microsoft.com/office/drawing/2014/main" id="{118053F0-CCE0-6A20-4AC8-2C7B6CA6C079}"/>
              </a:ext>
            </a:extLst>
          </p:cNvPr>
          <p:cNvSpPr>
            <a:spLocks noGrp="1"/>
          </p:cNvSpPr>
          <p:nvPr>
            <p:ph type="sldNum" sz="quarter" idx="20"/>
          </p:nvPr>
        </p:nvSpPr>
        <p:spPr/>
        <p:txBody>
          <a:bodyPr/>
          <a:lstStyle>
            <a:lvl1pPr>
              <a:defRPr/>
            </a:lvl1pPr>
          </a:lstStyle>
          <a:p>
            <a:pPr>
              <a:defRPr/>
            </a:pPr>
            <a:fld id="{A941E213-AE00-4606-AE00-3C0869B70FB4}" type="slidenum">
              <a:rPr lang="en-US" altLang="es-ES"/>
              <a:pPr>
                <a:defRPr/>
              </a:pPr>
              <a:t>‹Nº›</a:t>
            </a:fld>
            <a:endParaRPr lang="en-US" altLang="es-ES"/>
          </a:p>
        </p:txBody>
      </p:sp>
    </p:spTree>
    <p:extLst>
      <p:ext uri="{BB962C8B-B14F-4D97-AF65-F5344CB8AC3E}">
        <p14:creationId xmlns:p14="http://schemas.microsoft.com/office/powerpoint/2010/main" val="232764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a de título 1">
    <p:spTree>
      <p:nvGrpSpPr>
        <p:cNvPr id="1" name=""/>
        <p:cNvGrpSpPr/>
        <p:nvPr/>
      </p:nvGrpSpPr>
      <p:grpSpPr>
        <a:xfrm>
          <a:off x="0" y="0"/>
          <a:ext cx="0" cy="0"/>
          <a:chOff x="0" y="0"/>
          <a:chExt cx="0" cy="0"/>
        </a:xfrm>
      </p:grpSpPr>
      <p:pic>
        <p:nvPicPr>
          <p:cNvPr id="2" name="10 Imagen">
            <a:extLst>
              <a:ext uri="{FF2B5EF4-FFF2-40B4-BE49-F238E27FC236}">
                <a16:creationId xmlns:a16="http://schemas.microsoft.com/office/drawing/2014/main" id="{2779F16D-DF74-771C-EFDF-FA0CD2EE30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2 Grupo">
            <a:extLst>
              <a:ext uri="{FF2B5EF4-FFF2-40B4-BE49-F238E27FC236}">
                <a16:creationId xmlns:a16="http://schemas.microsoft.com/office/drawing/2014/main" id="{603AD5A8-3475-9BC0-EA9A-BD8932A41875}"/>
              </a:ext>
            </a:extLst>
          </p:cNvPr>
          <p:cNvGrpSpPr>
            <a:grpSpLocks/>
          </p:cNvGrpSpPr>
          <p:nvPr userDrawn="1"/>
        </p:nvGrpSpPr>
        <p:grpSpPr bwMode="auto">
          <a:xfrm>
            <a:off x="369888" y="1903413"/>
            <a:ext cx="5472112" cy="4464050"/>
            <a:chOff x="395536" y="1988840"/>
            <a:chExt cx="5472608" cy="4464495"/>
          </a:xfrm>
        </p:grpSpPr>
        <p:sp>
          <p:nvSpPr>
            <p:cNvPr id="4" name="13 Rectángulo">
              <a:extLst>
                <a:ext uri="{FF2B5EF4-FFF2-40B4-BE49-F238E27FC236}">
                  <a16:creationId xmlns:a16="http://schemas.microsoft.com/office/drawing/2014/main" id="{ED7054FB-1881-70A3-4E74-30BCBE9F1E20}"/>
                </a:ext>
              </a:extLst>
            </p:cNvPr>
            <p:cNvSpPr/>
            <p:nvPr userDrawn="1"/>
          </p:nvSpPr>
          <p:spPr>
            <a:xfrm>
              <a:off x="395536" y="1988840"/>
              <a:ext cx="5112213" cy="93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14 Rectángulo">
              <a:extLst>
                <a:ext uri="{FF2B5EF4-FFF2-40B4-BE49-F238E27FC236}">
                  <a16:creationId xmlns:a16="http://schemas.microsoft.com/office/drawing/2014/main" id="{99B0D065-7A0B-D74D-17C4-FCBFCC8A6402}"/>
                </a:ext>
              </a:extLst>
            </p:cNvPr>
            <p:cNvSpPr/>
            <p:nvPr userDrawn="1"/>
          </p:nvSpPr>
          <p:spPr>
            <a:xfrm>
              <a:off x="466979" y="2781081"/>
              <a:ext cx="5401165" cy="105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5 Rectángulo">
              <a:extLst>
                <a:ext uri="{FF2B5EF4-FFF2-40B4-BE49-F238E27FC236}">
                  <a16:creationId xmlns:a16="http://schemas.microsoft.com/office/drawing/2014/main" id="{3C207DDF-2D4F-3C42-2C05-6BC3B0B52BD4}"/>
                </a:ext>
              </a:extLst>
            </p:cNvPr>
            <p:cNvSpPr/>
            <p:nvPr userDrawn="1"/>
          </p:nvSpPr>
          <p:spPr>
            <a:xfrm>
              <a:off x="395536" y="3730501"/>
              <a:ext cx="5328133" cy="1282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6 Rectángulo">
              <a:extLst>
                <a:ext uri="{FF2B5EF4-FFF2-40B4-BE49-F238E27FC236}">
                  <a16:creationId xmlns:a16="http://schemas.microsoft.com/office/drawing/2014/main" id="{2BD6FD93-C83F-BB26-B80D-330C2DBCF922}"/>
                </a:ext>
              </a:extLst>
            </p:cNvPr>
            <p:cNvSpPr/>
            <p:nvPr userDrawn="1"/>
          </p:nvSpPr>
          <p:spPr>
            <a:xfrm>
              <a:off x="395536" y="4954586"/>
              <a:ext cx="4393010" cy="1498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8" name="19 CuadroTexto">
            <a:extLst>
              <a:ext uri="{FF2B5EF4-FFF2-40B4-BE49-F238E27FC236}">
                <a16:creationId xmlns:a16="http://schemas.microsoft.com/office/drawing/2014/main" id="{AC176F04-0645-981F-A6F5-85BA86C95B07}"/>
              </a:ext>
            </a:extLst>
          </p:cNvPr>
          <p:cNvSpPr txBox="1">
            <a:spLocks noChangeArrowheads="1"/>
          </p:cNvSpPr>
          <p:nvPr userDrawn="1"/>
        </p:nvSpPr>
        <p:spPr bwMode="auto">
          <a:xfrm>
            <a:off x="511175" y="6026150"/>
            <a:ext cx="1611313" cy="277813"/>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erif" charset="0"/>
              <a:cs typeface="EHUSerif" charset="0"/>
            </a:endParaRPr>
          </a:p>
        </p:txBody>
      </p:sp>
      <p:pic>
        <p:nvPicPr>
          <p:cNvPr id="9" name="Picture 15">
            <a:extLst>
              <a:ext uri="{FF2B5EF4-FFF2-40B4-BE49-F238E27FC236}">
                <a16:creationId xmlns:a16="http://schemas.microsoft.com/office/drawing/2014/main" id="{F03F318C-EB8A-D595-DC73-29680F74BAB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 Título"/>
          <p:cNvSpPr>
            <a:spLocks noGrp="1"/>
          </p:cNvSpPr>
          <p:nvPr>
            <p:ph type="ctrTitle"/>
          </p:nvPr>
        </p:nvSpPr>
        <p:spPr>
          <a:xfrm>
            <a:off x="467543" y="2068015"/>
            <a:ext cx="4824537" cy="2585121"/>
          </a:xfrm>
          <a:prstGeom prst="rect">
            <a:avLst/>
          </a:prstGeom>
        </p:spPr>
        <p:txBody>
          <a:bodyPr/>
          <a:lstStyle>
            <a:lvl1pPr algn="l">
              <a:lnSpc>
                <a:spcPts val="3800"/>
              </a:lnSpc>
              <a:defRPr sz="4000" b="1" baseline="0">
                <a:solidFill>
                  <a:srgbClr val="FF0000"/>
                </a:solidFill>
                <a:latin typeface="EHUSans"/>
                <a:cs typeface="EHUSans"/>
              </a:defRPr>
            </a:lvl1pPr>
          </a:lstStyle>
          <a:p>
            <a:r>
              <a:rPr lang="es-ES"/>
              <a:t>Haga clic para modificar el estilo de título del patrón</a:t>
            </a:r>
            <a:endParaRPr lang="en-US" dirty="0"/>
          </a:p>
        </p:txBody>
      </p:sp>
      <p:sp>
        <p:nvSpPr>
          <p:cNvPr id="19" name="2 Subtítulo"/>
          <p:cNvSpPr>
            <a:spLocks noGrp="1"/>
          </p:cNvSpPr>
          <p:nvPr>
            <p:ph type="subTitle" idx="1"/>
          </p:nvPr>
        </p:nvSpPr>
        <p:spPr>
          <a:xfrm>
            <a:off x="467544" y="4869161"/>
            <a:ext cx="4176464" cy="936104"/>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subtitle</a:t>
            </a:r>
            <a:r>
              <a:rPr lang="es-ES_tradnl" dirty="0"/>
              <a:t> </a:t>
            </a:r>
            <a:r>
              <a:rPr lang="es-ES_tradnl" dirty="0" err="1"/>
              <a:t>style</a:t>
            </a:r>
            <a:endParaRPr lang="en-US" dirty="0"/>
          </a:p>
        </p:txBody>
      </p:sp>
      <p:sp>
        <p:nvSpPr>
          <p:cNvPr id="10" name="3 Marcador de fecha">
            <a:extLst>
              <a:ext uri="{FF2B5EF4-FFF2-40B4-BE49-F238E27FC236}">
                <a16:creationId xmlns:a16="http://schemas.microsoft.com/office/drawing/2014/main" id="{E3EDE866-5F10-6C0B-E212-51DFC1B17D1B}"/>
              </a:ext>
            </a:extLst>
          </p:cNvPr>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343834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rtadilla Seccion 1">
    <p:spTree>
      <p:nvGrpSpPr>
        <p:cNvPr id="1" name=""/>
        <p:cNvGrpSpPr/>
        <p:nvPr/>
      </p:nvGrpSpPr>
      <p:grpSpPr>
        <a:xfrm>
          <a:off x="0" y="0"/>
          <a:ext cx="0" cy="0"/>
          <a:chOff x="0" y="0"/>
          <a:chExt cx="0" cy="0"/>
        </a:xfrm>
      </p:grpSpPr>
      <p:sp>
        <p:nvSpPr>
          <p:cNvPr id="4" name="7 Rectángulo">
            <a:extLst>
              <a:ext uri="{FF2B5EF4-FFF2-40B4-BE49-F238E27FC236}">
                <a16:creationId xmlns:a16="http://schemas.microsoft.com/office/drawing/2014/main" id="{0436E004-77DA-20B0-1044-63DF9AE27844}"/>
              </a:ext>
            </a:extLst>
          </p:cNvPr>
          <p:cNvSpPr/>
          <p:nvPr userDrawn="1"/>
        </p:nvSpPr>
        <p:spPr>
          <a:xfrm>
            <a:off x="-15875" y="-25400"/>
            <a:ext cx="9159875" cy="6883400"/>
          </a:xfrm>
          <a:prstGeom prst="rect">
            <a:avLst/>
          </a:prstGeom>
          <a:solidFill>
            <a:srgbClr val="BCB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9 Rectángulo">
            <a:extLst>
              <a:ext uri="{FF2B5EF4-FFF2-40B4-BE49-F238E27FC236}">
                <a16:creationId xmlns:a16="http://schemas.microsoft.com/office/drawing/2014/main" id="{727A4903-7D52-6D7D-CB26-391F90F21FFB}"/>
              </a:ext>
            </a:extLst>
          </p:cNvPr>
          <p:cNvSpPr/>
          <p:nvPr userDrawn="1"/>
        </p:nvSpPr>
        <p:spPr>
          <a:xfrm>
            <a:off x="369888" y="1903413"/>
            <a:ext cx="3625850" cy="94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0 Rectángulo">
            <a:extLst>
              <a:ext uri="{FF2B5EF4-FFF2-40B4-BE49-F238E27FC236}">
                <a16:creationId xmlns:a16="http://schemas.microsoft.com/office/drawing/2014/main" id="{71B07B65-C19B-21B9-FB84-AF887E57FD92}"/>
              </a:ext>
            </a:extLst>
          </p:cNvPr>
          <p:cNvSpPr/>
          <p:nvPr userDrawn="1"/>
        </p:nvSpPr>
        <p:spPr>
          <a:xfrm>
            <a:off x="441325" y="2695575"/>
            <a:ext cx="3843338"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1 Rectángulo">
            <a:extLst>
              <a:ext uri="{FF2B5EF4-FFF2-40B4-BE49-F238E27FC236}">
                <a16:creationId xmlns:a16="http://schemas.microsoft.com/office/drawing/2014/main" id="{6F962346-51C0-9CEB-2480-EE0C234026A1}"/>
              </a:ext>
            </a:extLst>
          </p:cNvPr>
          <p:cNvSpPr/>
          <p:nvPr userDrawn="1"/>
        </p:nvSpPr>
        <p:spPr>
          <a:xfrm>
            <a:off x="358775" y="2997200"/>
            <a:ext cx="4198938" cy="158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12 Rectángulo">
            <a:extLst>
              <a:ext uri="{FF2B5EF4-FFF2-40B4-BE49-F238E27FC236}">
                <a16:creationId xmlns:a16="http://schemas.microsoft.com/office/drawing/2014/main" id="{55502C4A-AA42-9374-7925-B69F9F725CDD}"/>
              </a:ext>
            </a:extLst>
          </p:cNvPr>
          <p:cNvSpPr/>
          <p:nvPr userDrawn="1"/>
        </p:nvSpPr>
        <p:spPr>
          <a:xfrm>
            <a:off x="369888" y="4365625"/>
            <a:ext cx="3625850"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1 Título"/>
          <p:cNvSpPr>
            <a:spLocks noGrp="1"/>
          </p:cNvSpPr>
          <p:nvPr>
            <p:ph type="ctrTitle"/>
          </p:nvPr>
        </p:nvSpPr>
        <p:spPr>
          <a:xfrm>
            <a:off x="390575" y="2132856"/>
            <a:ext cx="3749377" cy="2232249"/>
          </a:xfrm>
          <a:prstGeom prst="rect">
            <a:avLst/>
          </a:prstGeom>
        </p:spPr>
        <p:txBody>
          <a:bodyPr>
            <a:noAutofit/>
          </a:bodyPr>
          <a:lstStyle>
            <a:lvl1pPr algn="l" defTabSz="914400" rtl="0" eaLnBrk="1" latinLnBrk="0" hangingPunct="1">
              <a:spcBef>
                <a:spcPct val="0"/>
              </a:spcBef>
              <a:buNone/>
              <a:defRPr lang="en-US" sz="4000" b="1" kern="1200" baseline="0" dirty="0">
                <a:solidFill>
                  <a:srgbClr val="5A519A"/>
                </a:solidFill>
                <a:latin typeface="EHUSans"/>
                <a:ea typeface="+mj-ea"/>
                <a:cs typeface="+mj-cs"/>
              </a:defRPr>
            </a:lvl1pPr>
          </a:lstStyle>
          <a:p>
            <a:r>
              <a:rPr lang="es-ES_tradnl"/>
              <a:t>Click to edit Master title style</a:t>
            </a:r>
            <a:endParaRPr lang="en-US" dirty="0"/>
          </a:p>
        </p:txBody>
      </p:sp>
      <p:sp>
        <p:nvSpPr>
          <p:cNvPr id="3" name="2 Subtítulo"/>
          <p:cNvSpPr>
            <a:spLocks noGrp="1"/>
          </p:cNvSpPr>
          <p:nvPr>
            <p:ph type="subTitle" idx="1"/>
          </p:nvPr>
        </p:nvSpPr>
        <p:spPr>
          <a:xfrm>
            <a:off x="505414" y="4365105"/>
            <a:ext cx="3274498" cy="1038219"/>
          </a:xfrm>
          <a:prstGeom prst="rect">
            <a:avLst/>
          </a:prstGeom>
        </p:spPr>
        <p:txBody>
          <a:bodyPr>
            <a:noAutofit/>
          </a:bodyPr>
          <a:lstStyle>
            <a:lvl1pPr marL="0" indent="0" algn="l">
              <a:lnSpc>
                <a:spcPts val="2000"/>
              </a:lnSpc>
              <a:buNone/>
              <a:defRPr sz="1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17" name="2 Marcador de texto"/>
          <p:cNvSpPr>
            <a:spLocks noGrp="1"/>
          </p:cNvSpPr>
          <p:nvPr>
            <p:ph type="body" idx="10"/>
          </p:nvPr>
        </p:nvSpPr>
        <p:spPr>
          <a:xfrm>
            <a:off x="467544" y="320698"/>
            <a:ext cx="936104" cy="371998"/>
          </a:xfrm>
          <a:prstGeom prst="rect">
            <a:avLst/>
          </a:prstGeom>
          <a:solidFill>
            <a:schemeClr val="bg1"/>
          </a:solidFill>
        </p:spPr>
        <p:txBody>
          <a:bodyPr lIns="72000" tIns="108000" rIns="72000" bIns="108000" anchor="ctr">
            <a:spAutoFit/>
          </a:bodyPr>
          <a:lstStyle>
            <a:lvl1pPr marL="0" indent="0">
              <a:buNone/>
              <a:defRPr sz="1000" b="1" baseline="0">
                <a:solidFill>
                  <a:schemeClr val="tx1"/>
                </a:solidFill>
                <a:latin typeface="EHU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15" name="2 Marcador de texto"/>
          <p:cNvSpPr>
            <a:spLocks noGrp="1"/>
          </p:cNvSpPr>
          <p:nvPr>
            <p:ph type="body" idx="11"/>
          </p:nvPr>
        </p:nvSpPr>
        <p:spPr>
          <a:xfrm>
            <a:off x="1403648" y="320698"/>
            <a:ext cx="2740100" cy="371998"/>
          </a:xfrm>
          <a:prstGeom prst="rect">
            <a:avLst/>
          </a:prstGeom>
          <a:solidFill>
            <a:schemeClr val="bg1"/>
          </a:solidFill>
        </p:spPr>
        <p:txBody>
          <a:bodyPr wrap="none" lIns="36000" tIns="108000" rIns="36000" bIns="108000" anchor="ctr">
            <a:spAutoFit/>
          </a:bodyPr>
          <a:lstStyle>
            <a:lvl1pPr marL="0" indent="0">
              <a:buNone/>
              <a:defRPr sz="1000" b="0" baseline="0">
                <a:solidFill>
                  <a:schemeClr val="tx1"/>
                </a:solidFill>
                <a:latin typeface="EHU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Tree>
    <p:extLst>
      <p:ext uri="{BB962C8B-B14F-4D97-AF65-F5344CB8AC3E}">
        <p14:creationId xmlns:p14="http://schemas.microsoft.com/office/powerpoint/2010/main" val="2533012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adilla Seccion 2">
    <p:spTree>
      <p:nvGrpSpPr>
        <p:cNvPr id="1" name=""/>
        <p:cNvGrpSpPr/>
        <p:nvPr/>
      </p:nvGrpSpPr>
      <p:grpSpPr>
        <a:xfrm>
          <a:off x="0" y="0"/>
          <a:ext cx="0" cy="0"/>
          <a:chOff x="0" y="0"/>
          <a:chExt cx="0" cy="0"/>
        </a:xfrm>
      </p:grpSpPr>
      <p:sp>
        <p:nvSpPr>
          <p:cNvPr id="4" name="7 Rectángulo">
            <a:extLst>
              <a:ext uri="{FF2B5EF4-FFF2-40B4-BE49-F238E27FC236}">
                <a16:creationId xmlns:a16="http://schemas.microsoft.com/office/drawing/2014/main" id="{0840A14D-B182-FCAE-66EE-A3EBA398FE5C}"/>
              </a:ext>
            </a:extLst>
          </p:cNvPr>
          <p:cNvSpPr/>
          <p:nvPr userDrawn="1"/>
        </p:nvSpPr>
        <p:spPr>
          <a:xfrm>
            <a:off x="0" y="0"/>
            <a:ext cx="9161463" cy="6858000"/>
          </a:xfrm>
          <a:prstGeom prst="rect">
            <a:avLst/>
          </a:prstGeom>
          <a:solidFill>
            <a:srgbClr val="F7BB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8 Rectángulo">
            <a:extLst>
              <a:ext uri="{FF2B5EF4-FFF2-40B4-BE49-F238E27FC236}">
                <a16:creationId xmlns:a16="http://schemas.microsoft.com/office/drawing/2014/main" id="{71997A24-2460-9352-AA36-DB834BDDFC11}"/>
              </a:ext>
            </a:extLst>
          </p:cNvPr>
          <p:cNvSpPr/>
          <p:nvPr userDrawn="1"/>
        </p:nvSpPr>
        <p:spPr>
          <a:xfrm>
            <a:off x="466725" y="333375"/>
            <a:ext cx="3744913"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9 Rectángulo">
            <a:extLst>
              <a:ext uri="{FF2B5EF4-FFF2-40B4-BE49-F238E27FC236}">
                <a16:creationId xmlns:a16="http://schemas.microsoft.com/office/drawing/2014/main" id="{DE68871D-CA7A-A38F-9222-DD29EA392CA4}"/>
              </a:ext>
            </a:extLst>
          </p:cNvPr>
          <p:cNvSpPr/>
          <p:nvPr userDrawn="1"/>
        </p:nvSpPr>
        <p:spPr>
          <a:xfrm>
            <a:off x="369888" y="1903413"/>
            <a:ext cx="5138737" cy="935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0 Rectángulo">
            <a:extLst>
              <a:ext uri="{FF2B5EF4-FFF2-40B4-BE49-F238E27FC236}">
                <a16:creationId xmlns:a16="http://schemas.microsoft.com/office/drawing/2014/main" id="{CAB37944-1F2A-DC26-6BA7-F98DDE408F4A}"/>
              </a:ext>
            </a:extLst>
          </p:cNvPr>
          <p:cNvSpPr/>
          <p:nvPr userDrawn="1"/>
        </p:nvSpPr>
        <p:spPr>
          <a:xfrm>
            <a:off x="441325" y="2695575"/>
            <a:ext cx="48514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11 Rectángulo">
            <a:extLst>
              <a:ext uri="{FF2B5EF4-FFF2-40B4-BE49-F238E27FC236}">
                <a16:creationId xmlns:a16="http://schemas.microsoft.com/office/drawing/2014/main" id="{D26436D4-4070-FCD6-7438-3E59AD1908B2}"/>
              </a:ext>
            </a:extLst>
          </p:cNvPr>
          <p:cNvSpPr/>
          <p:nvPr userDrawn="1"/>
        </p:nvSpPr>
        <p:spPr>
          <a:xfrm>
            <a:off x="369888" y="3748088"/>
            <a:ext cx="4392612" cy="1179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12 Rectángulo">
            <a:extLst>
              <a:ext uri="{FF2B5EF4-FFF2-40B4-BE49-F238E27FC236}">
                <a16:creationId xmlns:a16="http://schemas.microsoft.com/office/drawing/2014/main" id="{051EE08A-5799-1CD2-0F63-68EF38D95362}"/>
              </a:ext>
            </a:extLst>
          </p:cNvPr>
          <p:cNvSpPr/>
          <p:nvPr userDrawn="1"/>
        </p:nvSpPr>
        <p:spPr>
          <a:xfrm>
            <a:off x="369888" y="4392613"/>
            <a:ext cx="4692650" cy="177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1 Título"/>
          <p:cNvSpPr>
            <a:spLocks noGrp="1"/>
          </p:cNvSpPr>
          <p:nvPr>
            <p:ph type="ctrTitle"/>
          </p:nvPr>
        </p:nvSpPr>
        <p:spPr>
          <a:xfrm>
            <a:off x="467543" y="2068015"/>
            <a:ext cx="4896545" cy="2945161"/>
          </a:xfrm>
          <a:prstGeom prst="rect">
            <a:avLst/>
          </a:prstGeom>
        </p:spPr>
        <p:txBody>
          <a:bodyPr>
            <a:noAutofit/>
          </a:bodyPr>
          <a:lstStyle>
            <a:lvl1pPr algn="l" defTabSz="914400" rtl="0" eaLnBrk="1" latinLnBrk="0" hangingPunct="1">
              <a:spcBef>
                <a:spcPct val="0"/>
              </a:spcBef>
              <a:buNone/>
              <a:defRPr lang="en-US" sz="4000" b="1" kern="1200" baseline="0" dirty="0">
                <a:solidFill>
                  <a:srgbClr val="E63A4D"/>
                </a:solidFill>
                <a:latin typeface="EHUSans"/>
                <a:ea typeface="+mj-ea"/>
                <a:cs typeface="+mj-cs"/>
              </a:defRPr>
            </a:lvl1pPr>
          </a:lstStyle>
          <a:p>
            <a:r>
              <a:rPr lang="es-ES_tradnl"/>
              <a:t>Click to edit Master title style</a:t>
            </a:r>
            <a:endParaRPr lang="en-US" dirty="0"/>
          </a:p>
        </p:txBody>
      </p:sp>
      <p:sp>
        <p:nvSpPr>
          <p:cNvPr id="3" name="2 Subtítulo"/>
          <p:cNvSpPr>
            <a:spLocks noGrp="1"/>
          </p:cNvSpPr>
          <p:nvPr>
            <p:ph type="subTitle" idx="1"/>
          </p:nvPr>
        </p:nvSpPr>
        <p:spPr>
          <a:xfrm>
            <a:off x="467544" y="5127085"/>
            <a:ext cx="4320480" cy="1038219"/>
          </a:xfrm>
          <a:prstGeom prst="rect">
            <a:avLst/>
          </a:prstGeom>
        </p:spPr>
        <p:txBody>
          <a:bodyPr>
            <a:noAutofit/>
          </a:bodyPr>
          <a:lstStyle>
            <a:lvl1pPr marL="0" indent="0" algn="l">
              <a:lnSpc>
                <a:spcPts val="2000"/>
              </a:lnSpc>
              <a:buNone/>
              <a:defRPr sz="1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15" name="2 Marcador de texto"/>
          <p:cNvSpPr>
            <a:spLocks noGrp="1"/>
          </p:cNvSpPr>
          <p:nvPr>
            <p:ph type="body" idx="11"/>
          </p:nvPr>
        </p:nvSpPr>
        <p:spPr>
          <a:xfrm>
            <a:off x="1259632" y="260648"/>
            <a:ext cx="2952328" cy="359818"/>
          </a:xfrm>
          <a:prstGeom prst="rect">
            <a:avLst/>
          </a:prstGeom>
        </p:spPr>
        <p:txBody>
          <a:bodyPr anchor="b">
            <a:normAutofit/>
          </a:bodyPr>
          <a:lstStyle>
            <a:lvl1pPr marL="0" indent="0">
              <a:buNone/>
              <a:defRPr sz="1000" b="0" baseline="0">
                <a:solidFill>
                  <a:schemeClr val="tx1"/>
                </a:solidFill>
                <a:latin typeface="EHU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17" name="2 Marcador de texto"/>
          <p:cNvSpPr>
            <a:spLocks noGrp="1"/>
          </p:cNvSpPr>
          <p:nvPr>
            <p:ph type="body" idx="10"/>
          </p:nvPr>
        </p:nvSpPr>
        <p:spPr>
          <a:xfrm>
            <a:off x="539552" y="260648"/>
            <a:ext cx="936104" cy="359818"/>
          </a:xfrm>
          <a:prstGeom prst="rect">
            <a:avLst/>
          </a:prstGeom>
        </p:spPr>
        <p:txBody>
          <a:bodyPr anchor="b">
            <a:normAutofit/>
          </a:bodyPr>
          <a:lstStyle>
            <a:lvl1pPr marL="0" indent="0">
              <a:buNone/>
              <a:defRPr sz="1000" b="1" baseline="0">
                <a:solidFill>
                  <a:schemeClr val="tx1"/>
                </a:solidFill>
                <a:latin typeface="EHU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p:txBody>
      </p:sp>
    </p:spTree>
    <p:extLst>
      <p:ext uri="{BB962C8B-B14F-4D97-AF65-F5344CB8AC3E}">
        <p14:creationId xmlns:p14="http://schemas.microsoft.com/office/powerpoint/2010/main" val="2878610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ortadilla Seccion 2">
    <p:spTree>
      <p:nvGrpSpPr>
        <p:cNvPr id="1" name=""/>
        <p:cNvGrpSpPr/>
        <p:nvPr/>
      </p:nvGrpSpPr>
      <p:grpSpPr>
        <a:xfrm>
          <a:off x="0" y="0"/>
          <a:ext cx="0" cy="0"/>
          <a:chOff x="0" y="0"/>
          <a:chExt cx="0" cy="0"/>
        </a:xfrm>
      </p:grpSpPr>
      <p:sp>
        <p:nvSpPr>
          <p:cNvPr id="4" name="7 Rectángulo">
            <a:extLst>
              <a:ext uri="{FF2B5EF4-FFF2-40B4-BE49-F238E27FC236}">
                <a16:creationId xmlns:a16="http://schemas.microsoft.com/office/drawing/2014/main" id="{0E4B5A28-7ED8-4BBA-6868-8BB836DD8D9A}"/>
              </a:ext>
            </a:extLst>
          </p:cNvPr>
          <p:cNvSpPr/>
          <p:nvPr userDrawn="1"/>
        </p:nvSpPr>
        <p:spPr>
          <a:xfrm>
            <a:off x="0" y="0"/>
            <a:ext cx="9161463" cy="6858000"/>
          </a:xfrm>
          <a:prstGeom prst="rect">
            <a:avLst/>
          </a:prstGeom>
          <a:solidFill>
            <a:srgbClr val="ADDB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8 Rectángulo">
            <a:extLst>
              <a:ext uri="{FF2B5EF4-FFF2-40B4-BE49-F238E27FC236}">
                <a16:creationId xmlns:a16="http://schemas.microsoft.com/office/drawing/2014/main" id="{EA7157FD-A930-18B6-0C64-C1E4681FE246}"/>
              </a:ext>
            </a:extLst>
          </p:cNvPr>
          <p:cNvSpPr/>
          <p:nvPr userDrawn="1"/>
        </p:nvSpPr>
        <p:spPr>
          <a:xfrm>
            <a:off x="466725" y="333375"/>
            <a:ext cx="3744913"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9 Rectángulo">
            <a:extLst>
              <a:ext uri="{FF2B5EF4-FFF2-40B4-BE49-F238E27FC236}">
                <a16:creationId xmlns:a16="http://schemas.microsoft.com/office/drawing/2014/main" id="{AE9F9E3E-C7A5-F47B-BF74-DACD689B5234}"/>
              </a:ext>
            </a:extLst>
          </p:cNvPr>
          <p:cNvSpPr/>
          <p:nvPr userDrawn="1"/>
        </p:nvSpPr>
        <p:spPr>
          <a:xfrm>
            <a:off x="369888" y="1903413"/>
            <a:ext cx="5138737" cy="935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0 Rectángulo">
            <a:extLst>
              <a:ext uri="{FF2B5EF4-FFF2-40B4-BE49-F238E27FC236}">
                <a16:creationId xmlns:a16="http://schemas.microsoft.com/office/drawing/2014/main" id="{7A6EE370-AF0C-433D-DB20-FBC085568DD7}"/>
              </a:ext>
            </a:extLst>
          </p:cNvPr>
          <p:cNvSpPr/>
          <p:nvPr userDrawn="1"/>
        </p:nvSpPr>
        <p:spPr>
          <a:xfrm>
            <a:off x="441325" y="2695575"/>
            <a:ext cx="48514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11 Rectángulo">
            <a:extLst>
              <a:ext uri="{FF2B5EF4-FFF2-40B4-BE49-F238E27FC236}">
                <a16:creationId xmlns:a16="http://schemas.microsoft.com/office/drawing/2014/main" id="{E7BF76B4-2639-693B-33B7-E860756E1EA5}"/>
              </a:ext>
            </a:extLst>
          </p:cNvPr>
          <p:cNvSpPr/>
          <p:nvPr userDrawn="1"/>
        </p:nvSpPr>
        <p:spPr>
          <a:xfrm>
            <a:off x="369888" y="3748088"/>
            <a:ext cx="4392612" cy="1179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12 Rectángulo">
            <a:extLst>
              <a:ext uri="{FF2B5EF4-FFF2-40B4-BE49-F238E27FC236}">
                <a16:creationId xmlns:a16="http://schemas.microsoft.com/office/drawing/2014/main" id="{2F148364-7782-25BE-A596-16DC6F4F5B25}"/>
              </a:ext>
            </a:extLst>
          </p:cNvPr>
          <p:cNvSpPr/>
          <p:nvPr userDrawn="1"/>
        </p:nvSpPr>
        <p:spPr>
          <a:xfrm>
            <a:off x="369888" y="4392613"/>
            <a:ext cx="4692650" cy="177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1 Título"/>
          <p:cNvSpPr>
            <a:spLocks noGrp="1"/>
          </p:cNvSpPr>
          <p:nvPr>
            <p:ph type="ctrTitle"/>
          </p:nvPr>
        </p:nvSpPr>
        <p:spPr>
          <a:xfrm>
            <a:off x="467543" y="2068015"/>
            <a:ext cx="4896545" cy="2945161"/>
          </a:xfrm>
          <a:prstGeom prst="rect">
            <a:avLst/>
          </a:prstGeom>
        </p:spPr>
        <p:txBody>
          <a:bodyPr>
            <a:noAutofit/>
          </a:bodyPr>
          <a:lstStyle>
            <a:lvl1pPr algn="l" defTabSz="914400" rtl="0" eaLnBrk="1" latinLnBrk="0" hangingPunct="1">
              <a:spcBef>
                <a:spcPct val="0"/>
              </a:spcBef>
              <a:buNone/>
              <a:defRPr lang="en-US" sz="4000" b="1" kern="1200" baseline="0" dirty="0">
                <a:solidFill>
                  <a:srgbClr val="7ABC32"/>
                </a:solidFill>
                <a:latin typeface="EHUSans"/>
                <a:ea typeface="+mj-ea"/>
                <a:cs typeface="+mj-cs"/>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
        <p:nvSpPr>
          <p:cNvPr id="3" name="2 Subtítulo"/>
          <p:cNvSpPr>
            <a:spLocks noGrp="1"/>
          </p:cNvSpPr>
          <p:nvPr>
            <p:ph type="subTitle" idx="1"/>
          </p:nvPr>
        </p:nvSpPr>
        <p:spPr>
          <a:xfrm>
            <a:off x="467544" y="5127085"/>
            <a:ext cx="4320480" cy="1038219"/>
          </a:xfrm>
          <a:prstGeom prst="rect">
            <a:avLst/>
          </a:prstGeom>
        </p:spPr>
        <p:txBody>
          <a:bodyPr>
            <a:noAutofit/>
          </a:bodyPr>
          <a:lstStyle>
            <a:lvl1pPr marL="0" indent="0" algn="l">
              <a:lnSpc>
                <a:spcPts val="2000"/>
              </a:lnSpc>
              <a:buNone/>
              <a:defRPr sz="1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15" name="2 Marcador de texto"/>
          <p:cNvSpPr>
            <a:spLocks noGrp="1"/>
          </p:cNvSpPr>
          <p:nvPr>
            <p:ph type="body" idx="11"/>
          </p:nvPr>
        </p:nvSpPr>
        <p:spPr>
          <a:xfrm>
            <a:off x="1259632" y="260648"/>
            <a:ext cx="2952328" cy="359818"/>
          </a:xfrm>
          <a:prstGeom prst="rect">
            <a:avLst/>
          </a:prstGeom>
        </p:spPr>
        <p:txBody>
          <a:bodyPr anchor="b">
            <a:normAutofit/>
          </a:bodyPr>
          <a:lstStyle>
            <a:lvl1pPr marL="0" indent="0">
              <a:buNone/>
              <a:defRPr sz="1000" b="0" baseline="0">
                <a:solidFill>
                  <a:schemeClr val="tx1"/>
                </a:solidFill>
                <a:latin typeface="EHU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17" name="2 Marcador de texto"/>
          <p:cNvSpPr>
            <a:spLocks noGrp="1"/>
          </p:cNvSpPr>
          <p:nvPr>
            <p:ph type="body" idx="10"/>
          </p:nvPr>
        </p:nvSpPr>
        <p:spPr>
          <a:xfrm>
            <a:off x="539552" y="260648"/>
            <a:ext cx="936104" cy="359818"/>
          </a:xfrm>
          <a:prstGeom prst="rect">
            <a:avLst/>
          </a:prstGeom>
        </p:spPr>
        <p:txBody>
          <a:bodyPr anchor="b">
            <a:normAutofit/>
          </a:bodyPr>
          <a:lstStyle>
            <a:lvl1pPr marL="0" indent="0">
              <a:buNone/>
              <a:defRPr sz="1000" b="1" baseline="0">
                <a:solidFill>
                  <a:schemeClr val="tx1"/>
                </a:solidFill>
                <a:latin typeface="EHU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p:txBody>
      </p:sp>
    </p:spTree>
    <p:extLst>
      <p:ext uri="{BB962C8B-B14F-4D97-AF65-F5344CB8AC3E}">
        <p14:creationId xmlns:p14="http://schemas.microsoft.com/office/powerpoint/2010/main" val="923773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adilla Seccion 3">
    <p:spTree>
      <p:nvGrpSpPr>
        <p:cNvPr id="1" name=""/>
        <p:cNvGrpSpPr/>
        <p:nvPr/>
      </p:nvGrpSpPr>
      <p:grpSpPr>
        <a:xfrm>
          <a:off x="0" y="0"/>
          <a:ext cx="0" cy="0"/>
          <a:chOff x="0" y="0"/>
          <a:chExt cx="0" cy="0"/>
        </a:xfrm>
      </p:grpSpPr>
      <p:sp>
        <p:nvSpPr>
          <p:cNvPr id="4" name="7 Rectángulo">
            <a:extLst>
              <a:ext uri="{FF2B5EF4-FFF2-40B4-BE49-F238E27FC236}">
                <a16:creationId xmlns:a16="http://schemas.microsoft.com/office/drawing/2014/main" id="{4039FB22-665C-10B0-7459-FB31A3CB4C5A}"/>
              </a:ext>
            </a:extLst>
          </p:cNvPr>
          <p:cNvSpPr/>
          <p:nvPr userDrawn="1"/>
        </p:nvSpPr>
        <p:spPr>
          <a:xfrm>
            <a:off x="-23813" y="0"/>
            <a:ext cx="9167813" cy="6858000"/>
          </a:xfrm>
          <a:prstGeom prst="rect">
            <a:avLst/>
          </a:prstGeom>
          <a:solidFill>
            <a:srgbClr val="A4D9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8 Rectángulo">
            <a:extLst>
              <a:ext uri="{FF2B5EF4-FFF2-40B4-BE49-F238E27FC236}">
                <a16:creationId xmlns:a16="http://schemas.microsoft.com/office/drawing/2014/main" id="{E1900E88-D307-E31F-AB53-E215780F222D}"/>
              </a:ext>
            </a:extLst>
          </p:cNvPr>
          <p:cNvSpPr/>
          <p:nvPr userDrawn="1"/>
        </p:nvSpPr>
        <p:spPr>
          <a:xfrm>
            <a:off x="466725" y="333375"/>
            <a:ext cx="3744913"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9 Rectángulo">
            <a:extLst>
              <a:ext uri="{FF2B5EF4-FFF2-40B4-BE49-F238E27FC236}">
                <a16:creationId xmlns:a16="http://schemas.microsoft.com/office/drawing/2014/main" id="{BBA430AC-A810-4732-CBD5-AA0A35B182DC}"/>
              </a:ext>
            </a:extLst>
          </p:cNvPr>
          <p:cNvSpPr/>
          <p:nvPr userDrawn="1"/>
        </p:nvSpPr>
        <p:spPr>
          <a:xfrm>
            <a:off x="369888" y="1903413"/>
            <a:ext cx="5641975" cy="935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0 Rectángulo">
            <a:extLst>
              <a:ext uri="{FF2B5EF4-FFF2-40B4-BE49-F238E27FC236}">
                <a16:creationId xmlns:a16="http://schemas.microsoft.com/office/drawing/2014/main" id="{D096C13C-871F-B2AA-6628-032A0F16E320}"/>
              </a:ext>
            </a:extLst>
          </p:cNvPr>
          <p:cNvSpPr/>
          <p:nvPr userDrawn="1"/>
        </p:nvSpPr>
        <p:spPr>
          <a:xfrm>
            <a:off x="441325" y="2695575"/>
            <a:ext cx="5715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11 Rectángulo">
            <a:extLst>
              <a:ext uri="{FF2B5EF4-FFF2-40B4-BE49-F238E27FC236}">
                <a16:creationId xmlns:a16="http://schemas.microsoft.com/office/drawing/2014/main" id="{83FB053D-26F9-656C-252C-30456E808795}"/>
              </a:ext>
            </a:extLst>
          </p:cNvPr>
          <p:cNvSpPr/>
          <p:nvPr userDrawn="1"/>
        </p:nvSpPr>
        <p:spPr>
          <a:xfrm>
            <a:off x="369888" y="2997200"/>
            <a:ext cx="6218237" cy="193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12 Rectángulo">
            <a:extLst>
              <a:ext uri="{FF2B5EF4-FFF2-40B4-BE49-F238E27FC236}">
                <a16:creationId xmlns:a16="http://schemas.microsoft.com/office/drawing/2014/main" id="{523E2E2E-A9F3-3B98-EA11-496AF5B92239}"/>
              </a:ext>
            </a:extLst>
          </p:cNvPr>
          <p:cNvSpPr/>
          <p:nvPr userDrawn="1"/>
        </p:nvSpPr>
        <p:spPr>
          <a:xfrm>
            <a:off x="369888" y="4868863"/>
            <a:ext cx="3770312" cy="149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1 Título"/>
          <p:cNvSpPr>
            <a:spLocks noGrp="1"/>
          </p:cNvSpPr>
          <p:nvPr>
            <p:ph type="ctrTitle"/>
          </p:nvPr>
        </p:nvSpPr>
        <p:spPr>
          <a:xfrm>
            <a:off x="503926" y="1996007"/>
            <a:ext cx="5040561" cy="2873153"/>
          </a:xfrm>
          <a:prstGeom prst="rect">
            <a:avLst/>
          </a:prstGeom>
        </p:spPr>
        <p:txBody>
          <a:bodyPr>
            <a:noAutofit/>
          </a:bodyPr>
          <a:lstStyle>
            <a:lvl1pPr algn="l" defTabSz="914400" rtl="0" eaLnBrk="1" latinLnBrk="0" hangingPunct="1">
              <a:spcBef>
                <a:spcPct val="0"/>
              </a:spcBef>
              <a:buNone/>
              <a:defRPr lang="en-US" sz="4000" b="1" kern="1200" baseline="0" dirty="0">
                <a:solidFill>
                  <a:srgbClr val="21A1BC"/>
                </a:solidFill>
                <a:latin typeface="EHUSans"/>
                <a:ea typeface="+mj-ea"/>
                <a:cs typeface="+mj-cs"/>
              </a:defRPr>
            </a:lvl1pPr>
          </a:lstStyle>
          <a:p>
            <a:r>
              <a:rPr lang="es-ES_tradnl"/>
              <a:t>Click to edit Master title style</a:t>
            </a:r>
            <a:endParaRPr lang="en-US" dirty="0"/>
          </a:p>
        </p:txBody>
      </p:sp>
      <p:sp>
        <p:nvSpPr>
          <p:cNvPr id="3" name="2 Subtítulo"/>
          <p:cNvSpPr>
            <a:spLocks noGrp="1"/>
          </p:cNvSpPr>
          <p:nvPr>
            <p:ph type="subTitle" idx="1"/>
          </p:nvPr>
        </p:nvSpPr>
        <p:spPr>
          <a:xfrm>
            <a:off x="467544" y="5055077"/>
            <a:ext cx="3600400" cy="1038219"/>
          </a:xfrm>
          <a:prstGeom prst="rect">
            <a:avLst/>
          </a:prstGeom>
        </p:spPr>
        <p:txBody>
          <a:bodyPr>
            <a:noAutofit/>
          </a:bodyPr>
          <a:lstStyle>
            <a:lvl1pPr marL="0" indent="0" algn="l">
              <a:lnSpc>
                <a:spcPts val="2000"/>
              </a:lnSpc>
              <a:buNone/>
              <a:defRPr sz="1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15" name="2 Marcador de texto"/>
          <p:cNvSpPr>
            <a:spLocks noGrp="1"/>
          </p:cNvSpPr>
          <p:nvPr>
            <p:ph type="body" idx="11"/>
          </p:nvPr>
        </p:nvSpPr>
        <p:spPr>
          <a:xfrm>
            <a:off x="1259632" y="260648"/>
            <a:ext cx="2952328" cy="359818"/>
          </a:xfrm>
          <a:prstGeom prst="rect">
            <a:avLst/>
          </a:prstGeom>
        </p:spPr>
        <p:txBody>
          <a:bodyPr anchor="b">
            <a:normAutofit/>
          </a:bodyPr>
          <a:lstStyle>
            <a:lvl1pPr marL="0" indent="0">
              <a:buNone/>
              <a:defRPr sz="1000" b="0" baseline="0">
                <a:solidFill>
                  <a:schemeClr val="tx1"/>
                </a:solidFill>
                <a:latin typeface="EHU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17" name="2 Marcador de texto"/>
          <p:cNvSpPr>
            <a:spLocks noGrp="1"/>
          </p:cNvSpPr>
          <p:nvPr>
            <p:ph type="body" idx="10"/>
          </p:nvPr>
        </p:nvSpPr>
        <p:spPr>
          <a:xfrm>
            <a:off x="539552" y="260648"/>
            <a:ext cx="936104" cy="359818"/>
          </a:xfrm>
          <a:prstGeom prst="rect">
            <a:avLst/>
          </a:prstGeom>
        </p:spPr>
        <p:txBody>
          <a:bodyPr anchor="b">
            <a:normAutofit/>
          </a:bodyPr>
          <a:lstStyle>
            <a:lvl1pPr marL="0" indent="0">
              <a:buNone/>
              <a:defRPr sz="1000" b="1" baseline="0">
                <a:solidFill>
                  <a:schemeClr val="tx1"/>
                </a:solidFill>
                <a:latin typeface="EHU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Tree>
    <p:extLst>
      <p:ext uri="{BB962C8B-B14F-4D97-AF65-F5344CB8AC3E}">
        <p14:creationId xmlns:p14="http://schemas.microsoft.com/office/powerpoint/2010/main" val="95109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ulo + Subtitulo +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879300"/>
            <a:ext cx="8229600" cy="2405684"/>
          </a:xfrm>
        </p:spPr>
        <p:txBody>
          <a:bodyPr/>
          <a:lstStyle>
            <a:lvl1pPr>
              <a:defRPr>
                <a:solidFill>
                  <a:srgbClr val="5A519A"/>
                </a:solidFill>
              </a:defRPr>
            </a:lvl1pPr>
          </a:lstStyle>
          <a:p>
            <a:r>
              <a:rPr lang="es-ES_tradnl"/>
              <a:t>Click to edit Master title style</a:t>
            </a:r>
            <a:endParaRPr lang="en-US" dirty="0"/>
          </a:p>
        </p:txBody>
      </p:sp>
      <p:sp>
        <p:nvSpPr>
          <p:cNvPr id="3" name="2 Marcador de contenido"/>
          <p:cNvSpPr>
            <a:spLocks noGrp="1"/>
          </p:cNvSpPr>
          <p:nvPr>
            <p:ph idx="1"/>
          </p:nvPr>
        </p:nvSpPr>
        <p:spPr>
          <a:xfrm>
            <a:off x="457200" y="3501008"/>
            <a:ext cx="8229600" cy="1008112"/>
          </a:xfrm>
        </p:spPr>
        <p:txBody>
          <a:bodyPr/>
          <a:lstStyle>
            <a:lvl1pPr>
              <a:lnSpc>
                <a:spcPts val="1800"/>
              </a:lnSpc>
              <a:defRPr/>
            </a:lvl1pPr>
            <a:lvl2pPr>
              <a:lnSpc>
                <a:spcPts val="1800"/>
              </a:lnSpc>
              <a:defRPr/>
            </a:lvl2pPr>
            <a:lvl3pPr>
              <a:lnSpc>
                <a:spcPts val="1800"/>
              </a:lnSpc>
              <a:defRPr/>
            </a:lvl3pPr>
            <a:lvl4pPr>
              <a:lnSpc>
                <a:spcPts val="1800"/>
              </a:lnSpc>
              <a:defRPr/>
            </a:lvl4pPr>
          </a:lstStyle>
          <a:p>
            <a:pPr lvl="0"/>
            <a:r>
              <a:rPr lang="es-ES_tradnl"/>
              <a:t>Click to edit Master text styles</a:t>
            </a:r>
          </a:p>
          <a:p>
            <a:pPr lvl="1"/>
            <a:r>
              <a:rPr lang="es-ES_tradnl"/>
              <a:t>Second level</a:t>
            </a:r>
          </a:p>
          <a:p>
            <a:pPr lvl="2"/>
            <a:r>
              <a:rPr lang="es-ES_tradnl"/>
              <a:t>Third level</a:t>
            </a:r>
          </a:p>
          <a:p>
            <a:pPr lvl="3"/>
            <a:r>
              <a:rPr lang="es-ES_tradnl"/>
              <a:t>Fourth level</a:t>
            </a:r>
          </a:p>
        </p:txBody>
      </p:sp>
      <p:sp>
        <p:nvSpPr>
          <p:cNvPr id="8" name="7 Marcador de texto"/>
          <p:cNvSpPr>
            <a:spLocks noGrp="1"/>
          </p:cNvSpPr>
          <p:nvPr>
            <p:ph type="body" sz="quarter" idx="13"/>
          </p:nvPr>
        </p:nvSpPr>
        <p:spPr>
          <a:xfrm>
            <a:off x="468313" y="4725144"/>
            <a:ext cx="8207375" cy="1656606"/>
          </a:xfrm>
        </p:spPr>
        <p:txBody>
          <a:bodyPr>
            <a:noAutofit/>
          </a:bodyPr>
          <a:lstStyle>
            <a:lvl1pPr marL="201613" indent="-201613">
              <a:buFont typeface="Arial" pitchFamily="34" charset="0"/>
              <a:buChar char="•"/>
              <a:defRPr sz="1300" b="0"/>
            </a:lvl1pPr>
            <a:lvl2pPr marL="742950" indent="-285750">
              <a:buFont typeface="Arial" pitchFamily="34" charset="0"/>
              <a:buChar char="•"/>
              <a:defRPr sz="1300"/>
            </a:lvl2pPr>
            <a:lvl3pPr marL="1200150" indent="-285750">
              <a:buFont typeface="Arial" pitchFamily="34" charset="0"/>
              <a:buChar char="•"/>
              <a:defRPr sz="1300"/>
            </a:lvl3pPr>
            <a:lvl4pPr marL="1657350" indent="-285750">
              <a:buFont typeface="Arial" pitchFamily="34" charset="0"/>
              <a:buChar char="•"/>
              <a:defRPr sz="1300"/>
            </a:lvl4pPr>
            <a:lvl5pPr marL="2114550" indent="-285750">
              <a:buFont typeface="Arial" pitchFamily="34" charset="0"/>
              <a:buChar char="•"/>
              <a:defRPr sz="1300"/>
            </a:lvl5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4" name="4 Marcador de pie de página">
            <a:extLst>
              <a:ext uri="{FF2B5EF4-FFF2-40B4-BE49-F238E27FC236}">
                <a16:creationId xmlns:a16="http://schemas.microsoft.com/office/drawing/2014/main" id="{690C2FFB-A344-A7F5-65EC-F416BBDBBD8E}"/>
              </a:ext>
            </a:extLst>
          </p:cNvPr>
          <p:cNvSpPr>
            <a:spLocks noGrp="1"/>
          </p:cNvSpPr>
          <p:nvPr>
            <p:ph type="ftr" sz="quarter" idx="14"/>
          </p:nvPr>
        </p:nvSpPr>
        <p:spPr/>
        <p:txBody>
          <a:bodyPr/>
          <a:lstStyle>
            <a:lvl1pPr>
              <a:defRPr/>
            </a:lvl1pPr>
          </a:lstStyle>
          <a:p>
            <a:pPr>
              <a:defRPr/>
            </a:pPr>
            <a:endParaRPr lang="en-US"/>
          </a:p>
        </p:txBody>
      </p:sp>
      <p:sp>
        <p:nvSpPr>
          <p:cNvPr id="5" name="5 Marcador de número de diapositiva">
            <a:extLst>
              <a:ext uri="{FF2B5EF4-FFF2-40B4-BE49-F238E27FC236}">
                <a16:creationId xmlns:a16="http://schemas.microsoft.com/office/drawing/2014/main" id="{73B7AE21-EB52-C7CC-CB9B-FAEE204F3AEF}"/>
              </a:ext>
            </a:extLst>
          </p:cNvPr>
          <p:cNvSpPr>
            <a:spLocks noGrp="1"/>
          </p:cNvSpPr>
          <p:nvPr>
            <p:ph type="sldNum" sz="quarter" idx="15"/>
          </p:nvPr>
        </p:nvSpPr>
        <p:spPr/>
        <p:txBody>
          <a:bodyPr/>
          <a:lstStyle>
            <a:lvl1pPr>
              <a:defRPr/>
            </a:lvl1pPr>
          </a:lstStyle>
          <a:p>
            <a:pPr>
              <a:defRPr/>
            </a:pPr>
            <a:fld id="{5242A5FE-F4C3-4306-9E71-0B80EB6CDA6E}" type="slidenum">
              <a:rPr lang="en-US" altLang="es-ES"/>
              <a:pPr>
                <a:defRPr/>
              </a:pPr>
              <a:t>‹Nº›</a:t>
            </a:fld>
            <a:endParaRPr lang="en-US" altLang="es-ES"/>
          </a:p>
        </p:txBody>
      </p:sp>
    </p:spTree>
    <p:extLst>
      <p:ext uri="{BB962C8B-B14F-4D97-AF65-F5344CB8AC3E}">
        <p14:creationId xmlns:p14="http://schemas.microsoft.com/office/powerpoint/2010/main" val="657547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ido Titulo +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879300"/>
            <a:ext cx="8229600" cy="2693715"/>
          </a:xfrm>
        </p:spPr>
        <p:txBody>
          <a:bodyPr/>
          <a:lstStyle>
            <a:lvl1pPr>
              <a:defRPr>
                <a:solidFill>
                  <a:srgbClr val="E63A4D"/>
                </a:solidFill>
              </a:defRPr>
            </a:lvl1pPr>
          </a:lstStyle>
          <a:p>
            <a:r>
              <a:rPr lang="es-ES_tradnl"/>
              <a:t>Click to edit Master title style</a:t>
            </a:r>
            <a:endParaRPr lang="en-US" dirty="0"/>
          </a:p>
        </p:txBody>
      </p:sp>
      <p:sp>
        <p:nvSpPr>
          <p:cNvPr id="8" name="7 Marcador de texto"/>
          <p:cNvSpPr>
            <a:spLocks noGrp="1"/>
          </p:cNvSpPr>
          <p:nvPr>
            <p:ph type="body" sz="quarter" idx="13"/>
          </p:nvPr>
        </p:nvSpPr>
        <p:spPr>
          <a:xfrm>
            <a:off x="486740" y="3717032"/>
            <a:ext cx="8207375" cy="1944563"/>
          </a:xfrm>
        </p:spPr>
        <p:txBody>
          <a:bodyPr numCol="2">
            <a:noAutofit/>
          </a:bodyPr>
          <a:lstStyle>
            <a:lvl1pPr marL="0" indent="0">
              <a:buFont typeface="Arial" pitchFamily="34" charset="0"/>
              <a:buNone/>
              <a:defRPr sz="1300" b="0"/>
            </a:lvl1pPr>
            <a:lvl2pPr marL="742950" indent="-285750">
              <a:buFont typeface="Arial" pitchFamily="34" charset="0"/>
              <a:buChar char="•"/>
              <a:defRPr sz="1300"/>
            </a:lvl2pPr>
            <a:lvl3pPr marL="1200150" indent="-285750">
              <a:buFont typeface="Arial" pitchFamily="34" charset="0"/>
              <a:buChar char="•"/>
              <a:defRPr sz="1300"/>
            </a:lvl3pPr>
            <a:lvl4pPr marL="1657350" indent="-285750">
              <a:buFont typeface="Arial" pitchFamily="34" charset="0"/>
              <a:buChar char="•"/>
              <a:defRPr sz="1300"/>
            </a:lvl4pPr>
            <a:lvl5pPr marL="2114550" indent="-285750">
              <a:buFont typeface="Arial" pitchFamily="34" charset="0"/>
              <a:buChar char="•"/>
              <a:defRPr sz="1300"/>
            </a:lvl5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3" name="4 Marcador de pie de página">
            <a:extLst>
              <a:ext uri="{FF2B5EF4-FFF2-40B4-BE49-F238E27FC236}">
                <a16:creationId xmlns:a16="http://schemas.microsoft.com/office/drawing/2014/main" id="{750DEB65-EE9F-1158-F312-8002D0F8F12F}"/>
              </a:ext>
            </a:extLst>
          </p:cNvPr>
          <p:cNvSpPr>
            <a:spLocks noGrp="1"/>
          </p:cNvSpPr>
          <p:nvPr>
            <p:ph type="ftr" sz="quarter" idx="14"/>
          </p:nvPr>
        </p:nvSpPr>
        <p:spPr/>
        <p:txBody>
          <a:bodyPr/>
          <a:lstStyle>
            <a:lvl1pPr>
              <a:defRPr/>
            </a:lvl1pPr>
          </a:lstStyle>
          <a:p>
            <a:pPr>
              <a:defRPr/>
            </a:pPr>
            <a:endParaRPr lang="en-US"/>
          </a:p>
        </p:txBody>
      </p:sp>
      <p:sp>
        <p:nvSpPr>
          <p:cNvPr id="4" name="5 Marcador de número de diapositiva">
            <a:extLst>
              <a:ext uri="{FF2B5EF4-FFF2-40B4-BE49-F238E27FC236}">
                <a16:creationId xmlns:a16="http://schemas.microsoft.com/office/drawing/2014/main" id="{6067B0A6-9847-7C8D-740E-34D215D16F1D}"/>
              </a:ext>
            </a:extLst>
          </p:cNvPr>
          <p:cNvSpPr>
            <a:spLocks noGrp="1"/>
          </p:cNvSpPr>
          <p:nvPr>
            <p:ph type="sldNum" sz="quarter" idx="15"/>
          </p:nvPr>
        </p:nvSpPr>
        <p:spPr/>
        <p:txBody>
          <a:bodyPr/>
          <a:lstStyle>
            <a:lvl1pPr>
              <a:defRPr/>
            </a:lvl1pPr>
          </a:lstStyle>
          <a:p>
            <a:pPr>
              <a:defRPr/>
            </a:pPr>
            <a:fld id="{42A8F349-6456-4097-B2E0-6D43001EB20D}" type="slidenum">
              <a:rPr lang="en-US" altLang="es-ES"/>
              <a:pPr>
                <a:defRPr/>
              </a:pPr>
              <a:t>‹Nº›</a:t>
            </a:fld>
            <a:endParaRPr lang="en-US" altLang="es-ES"/>
          </a:p>
        </p:txBody>
      </p:sp>
    </p:spTree>
    <p:extLst>
      <p:ext uri="{BB962C8B-B14F-4D97-AF65-F5344CB8AC3E}">
        <p14:creationId xmlns:p14="http://schemas.microsoft.com/office/powerpoint/2010/main" val="54617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ulo + Texto + Imagen">
    <p:spTree>
      <p:nvGrpSpPr>
        <p:cNvPr id="1" name=""/>
        <p:cNvGrpSpPr/>
        <p:nvPr/>
      </p:nvGrpSpPr>
      <p:grpSpPr>
        <a:xfrm>
          <a:off x="0" y="0"/>
          <a:ext cx="0" cy="0"/>
          <a:chOff x="0" y="0"/>
          <a:chExt cx="0" cy="0"/>
        </a:xfrm>
      </p:grpSpPr>
      <p:sp>
        <p:nvSpPr>
          <p:cNvPr id="2" name="1 Título"/>
          <p:cNvSpPr>
            <a:spLocks noGrp="1"/>
          </p:cNvSpPr>
          <p:nvPr>
            <p:ph type="title"/>
          </p:nvPr>
        </p:nvSpPr>
        <p:spPr>
          <a:xfrm>
            <a:off x="457200" y="879301"/>
            <a:ext cx="8229600" cy="749499"/>
          </a:xfrm>
        </p:spPr>
        <p:txBody>
          <a:bodyPr/>
          <a:lstStyle>
            <a:lvl1pPr>
              <a:defRPr sz="2000">
                <a:solidFill>
                  <a:srgbClr val="02A4DA"/>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8" name="7 Marcador de texto"/>
          <p:cNvSpPr>
            <a:spLocks noGrp="1"/>
          </p:cNvSpPr>
          <p:nvPr>
            <p:ph type="body" sz="quarter" idx="13"/>
          </p:nvPr>
        </p:nvSpPr>
        <p:spPr>
          <a:xfrm>
            <a:off x="468313" y="1772816"/>
            <a:ext cx="4176464" cy="4608512"/>
          </a:xfrm>
        </p:spPr>
        <p:txBody>
          <a:bodyPr>
            <a:noAutofit/>
          </a:bodyPr>
          <a:lstStyle>
            <a:lvl1pPr marL="0" indent="0">
              <a:lnSpc>
                <a:spcPts val="1100"/>
              </a:lnSpc>
              <a:buFont typeface="Arial" pitchFamily="34" charset="0"/>
              <a:buNone/>
              <a:defRPr sz="1000" b="0"/>
            </a:lvl1pPr>
            <a:lvl2pPr marL="742950" indent="-285750">
              <a:buFont typeface="Arial" pitchFamily="34" charset="0"/>
              <a:buChar char="•"/>
              <a:defRPr sz="1000"/>
            </a:lvl2pPr>
            <a:lvl3pPr marL="1200150" indent="-285750">
              <a:buFont typeface="Arial" pitchFamily="34" charset="0"/>
              <a:buChar char="•"/>
              <a:defRPr sz="1000"/>
            </a:lvl3pPr>
            <a:lvl4pPr marL="1657350" indent="-285750">
              <a:buFont typeface="Arial" pitchFamily="34" charset="0"/>
              <a:buChar char="•"/>
              <a:defRPr sz="1000"/>
            </a:lvl4pPr>
            <a:lvl5pPr marL="2114550" indent="-285750">
              <a:buFont typeface="Arial" pitchFamily="34" charset="0"/>
              <a:buChar char="•"/>
              <a:defRPr sz="1000"/>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7" name="6 Marcador de posición de imagen"/>
          <p:cNvSpPr>
            <a:spLocks noGrp="1"/>
          </p:cNvSpPr>
          <p:nvPr>
            <p:ph type="pic" sz="quarter" idx="14"/>
          </p:nvPr>
        </p:nvSpPr>
        <p:spPr>
          <a:xfrm>
            <a:off x="4860033" y="1772816"/>
            <a:ext cx="3784844" cy="4608512"/>
          </a:xfrm>
        </p:spPr>
        <p:txBody>
          <a:bodyPr rtlCol="0">
            <a:noAutofit/>
          </a:bodyPr>
          <a:lstStyle/>
          <a:p>
            <a:pPr lvl="0"/>
            <a:r>
              <a:rPr lang="es-ES_tradnl" noProof="0" dirty="0" err="1"/>
              <a:t>Drag</a:t>
            </a:r>
            <a:r>
              <a:rPr lang="es-ES_tradnl" noProof="0" dirty="0"/>
              <a:t> </a:t>
            </a:r>
            <a:r>
              <a:rPr lang="es-ES_tradnl" noProof="0" dirty="0" err="1"/>
              <a:t>picture</a:t>
            </a:r>
            <a:r>
              <a:rPr lang="es-ES_tradnl" noProof="0" dirty="0"/>
              <a:t> </a:t>
            </a:r>
            <a:r>
              <a:rPr lang="es-ES_tradnl" noProof="0" dirty="0" err="1"/>
              <a:t>to</a:t>
            </a:r>
            <a:r>
              <a:rPr lang="es-ES_tradnl" noProof="0" dirty="0"/>
              <a:t> </a:t>
            </a:r>
            <a:r>
              <a:rPr lang="es-ES_tradnl" noProof="0" dirty="0" err="1"/>
              <a:t>placeholder</a:t>
            </a:r>
            <a:r>
              <a:rPr lang="es-ES_tradnl" noProof="0" dirty="0"/>
              <a:t> </a:t>
            </a:r>
            <a:r>
              <a:rPr lang="es-ES_tradnl" noProof="0" dirty="0" err="1"/>
              <a:t>or</a:t>
            </a:r>
            <a:r>
              <a:rPr lang="es-ES_tradnl" noProof="0" dirty="0"/>
              <a:t> </a:t>
            </a:r>
            <a:r>
              <a:rPr lang="es-ES_tradnl" noProof="0" dirty="0" err="1"/>
              <a:t>click</a:t>
            </a:r>
            <a:r>
              <a:rPr lang="es-ES_tradnl" noProof="0" dirty="0"/>
              <a:t> </a:t>
            </a:r>
            <a:r>
              <a:rPr lang="es-ES_tradnl" noProof="0" dirty="0" err="1"/>
              <a:t>icon</a:t>
            </a:r>
            <a:r>
              <a:rPr lang="es-ES_tradnl" noProof="0" dirty="0"/>
              <a:t> </a:t>
            </a:r>
            <a:r>
              <a:rPr lang="es-ES_tradnl" noProof="0" dirty="0" err="1"/>
              <a:t>to</a:t>
            </a:r>
            <a:r>
              <a:rPr lang="es-ES_tradnl" noProof="0" dirty="0"/>
              <a:t> </a:t>
            </a:r>
            <a:r>
              <a:rPr lang="es-ES_tradnl" noProof="0" dirty="0" err="1"/>
              <a:t>add</a:t>
            </a:r>
            <a:endParaRPr lang="en-US" noProof="0" dirty="0"/>
          </a:p>
        </p:txBody>
      </p:sp>
      <p:sp>
        <p:nvSpPr>
          <p:cNvPr id="3" name="4 Marcador de pie de página">
            <a:extLst>
              <a:ext uri="{FF2B5EF4-FFF2-40B4-BE49-F238E27FC236}">
                <a16:creationId xmlns:a16="http://schemas.microsoft.com/office/drawing/2014/main" id="{AF5A72DE-E874-AF4A-64A2-41AADDA08CAA}"/>
              </a:ext>
            </a:extLst>
          </p:cNvPr>
          <p:cNvSpPr>
            <a:spLocks noGrp="1"/>
          </p:cNvSpPr>
          <p:nvPr>
            <p:ph type="ftr" sz="quarter" idx="15"/>
          </p:nvPr>
        </p:nvSpPr>
        <p:spPr/>
        <p:txBody>
          <a:bodyPr/>
          <a:lstStyle>
            <a:lvl1pPr>
              <a:defRPr/>
            </a:lvl1pPr>
          </a:lstStyle>
          <a:p>
            <a:pPr>
              <a:defRPr/>
            </a:pPr>
            <a:endParaRPr lang="en-US"/>
          </a:p>
        </p:txBody>
      </p:sp>
      <p:sp>
        <p:nvSpPr>
          <p:cNvPr id="4" name="5 Marcador de número de diapositiva">
            <a:extLst>
              <a:ext uri="{FF2B5EF4-FFF2-40B4-BE49-F238E27FC236}">
                <a16:creationId xmlns:a16="http://schemas.microsoft.com/office/drawing/2014/main" id="{5E391427-FF29-0E15-EA63-382EE72DA91E}"/>
              </a:ext>
            </a:extLst>
          </p:cNvPr>
          <p:cNvSpPr>
            <a:spLocks noGrp="1"/>
          </p:cNvSpPr>
          <p:nvPr>
            <p:ph type="sldNum" sz="quarter" idx="16"/>
          </p:nvPr>
        </p:nvSpPr>
        <p:spPr/>
        <p:txBody>
          <a:bodyPr/>
          <a:lstStyle>
            <a:lvl1pPr>
              <a:defRPr/>
            </a:lvl1pPr>
          </a:lstStyle>
          <a:p>
            <a:pPr>
              <a:defRPr/>
            </a:pPr>
            <a:fld id="{0B90C3FA-0700-48D1-9498-719934EFB34F}" type="slidenum">
              <a:rPr lang="en-US" altLang="es-ES"/>
              <a:pPr>
                <a:defRPr/>
              </a:pPr>
              <a:t>‹Nº›</a:t>
            </a:fld>
            <a:endParaRPr lang="en-US" altLang="es-ES"/>
          </a:p>
        </p:txBody>
      </p:sp>
    </p:spTree>
    <p:extLst>
      <p:ext uri="{BB962C8B-B14F-4D97-AF65-F5344CB8AC3E}">
        <p14:creationId xmlns:p14="http://schemas.microsoft.com/office/powerpoint/2010/main" val="3234525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5517233"/>
            <a:ext cx="8219256" cy="792087"/>
          </a:xfrm>
        </p:spPr>
        <p:txBody>
          <a:bodyPr/>
          <a:lstStyle>
            <a:lvl1pPr>
              <a:defRPr sz="2800"/>
            </a:lvl1pPr>
            <a:lvl2pPr marL="3175" indent="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p:txBody>
      </p:sp>
      <p:sp>
        <p:nvSpPr>
          <p:cNvPr id="4" name="3 Marcador de contenido"/>
          <p:cNvSpPr>
            <a:spLocks noGrp="1"/>
          </p:cNvSpPr>
          <p:nvPr>
            <p:ph sz="half" idx="2"/>
          </p:nvPr>
        </p:nvSpPr>
        <p:spPr>
          <a:xfrm>
            <a:off x="0" y="0"/>
            <a:ext cx="9144000" cy="5229200"/>
          </a:xfrm>
        </p:spPr>
        <p:txBody>
          <a:bodyPr>
            <a:noAutofit/>
          </a:bodyPr>
          <a:lstStyle>
            <a:lvl1pPr>
              <a:defRPr sz="1800" b="0"/>
            </a:lvl1pPr>
            <a:lvl2pPr>
              <a:defRPr sz="1600" b="0"/>
            </a:lvl2pPr>
            <a:lvl3pPr>
              <a:defRPr sz="1400" b="0"/>
            </a:lvl3pPr>
            <a:lvl4pPr>
              <a:defRPr sz="1200" b="0"/>
            </a:lvl4pPr>
            <a:lvl5pPr>
              <a:defRPr sz="1200" b="0"/>
            </a:lvl5pPr>
            <a:lvl6pPr>
              <a:defRPr sz="1800"/>
            </a:lvl6pPr>
            <a:lvl7pPr>
              <a:defRPr sz="1800"/>
            </a:lvl7pPr>
            <a:lvl8pPr>
              <a:defRPr sz="1800"/>
            </a:lvl8pPr>
            <a:lvl9pPr>
              <a:defRPr sz="1800"/>
            </a:lvl9pPr>
          </a:lstStyle>
          <a:p>
            <a:pPr lvl="0"/>
            <a:endParaRPr lang="en-US" dirty="0"/>
          </a:p>
        </p:txBody>
      </p:sp>
      <p:sp>
        <p:nvSpPr>
          <p:cNvPr id="2" name="5 Marcador de número de diapositiva">
            <a:extLst>
              <a:ext uri="{FF2B5EF4-FFF2-40B4-BE49-F238E27FC236}">
                <a16:creationId xmlns:a16="http://schemas.microsoft.com/office/drawing/2014/main" id="{C1A86B44-729C-70C5-2FE1-AD600C4D0471}"/>
              </a:ext>
            </a:extLst>
          </p:cNvPr>
          <p:cNvSpPr>
            <a:spLocks noGrp="1"/>
          </p:cNvSpPr>
          <p:nvPr>
            <p:ph type="sldNum" sz="quarter" idx="10"/>
          </p:nvPr>
        </p:nvSpPr>
        <p:spPr/>
        <p:txBody>
          <a:bodyPr/>
          <a:lstStyle>
            <a:lvl1pPr>
              <a:defRPr/>
            </a:lvl1pPr>
          </a:lstStyle>
          <a:p>
            <a:pPr>
              <a:defRPr/>
            </a:pPr>
            <a:fld id="{CD8E02E3-85A7-4729-B8E9-83DD4A29751E}" type="slidenum">
              <a:rPr lang="en-US" altLang="es-ES"/>
              <a:pPr>
                <a:defRPr/>
              </a:pPr>
              <a:t>‹Nº›</a:t>
            </a:fld>
            <a:endParaRPr lang="en-US" altLang="es-ES"/>
          </a:p>
        </p:txBody>
      </p:sp>
    </p:spTree>
    <p:extLst>
      <p:ext uri="{BB962C8B-B14F-4D97-AF65-F5344CB8AC3E}">
        <p14:creationId xmlns:p14="http://schemas.microsoft.com/office/powerpoint/2010/main" val="3544398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Dos objetos">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467544" y="980728"/>
            <a:ext cx="4032448" cy="5400600"/>
          </a:xfrm>
        </p:spPr>
        <p:txBody>
          <a:bodyPr>
            <a:noAutofit/>
          </a:bodyPr>
          <a:lstStyle>
            <a:lvl1pPr>
              <a:defRPr sz="1800" b="0"/>
            </a:lvl1pPr>
            <a:lvl2pPr>
              <a:defRPr sz="1600" b="0"/>
            </a:lvl2pPr>
            <a:lvl3pPr>
              <a:defRPr sz="1400" b="0"/>
            </a:lvl3pPr>
            <a:lvl4pPr>
              <a:defRPr sz="1200" b="0"/>
            </a:lvl4pPr>
            <a:lvl5pPr>
              <a:defRPr sz="1200" b="0"/>
            </a:lvl5pPr>
            <a:lvl6pPr>
              <a:defRPr sz="1800"/>
            </a:lvl6pPr>
            <a:lvl7pPr>
              <a:defRPr sz="1800"/>
            </a:lvl7pPr>
            <a:lvl8pPr>
              <a:defRPr sz="1800"/>
            </a:lvl8pPr>
            <a:lvl9pPr>
              <a:defRPr sz="1800"/>
            </a:lvl9pPr>
          </a:lstStyle>
          <a:p>
            <a:pPr lvl="0"/>
            <a:endParaRPr lang="en-US" dirty="0"/>
          </a:p>
        </p:txBody>
      </p:sp>
      <p:sp>
        <p:nvSpPr>
          <p:cNvPr id="8" name="3 Marcador de contenido"/>
          <p:cNvSpPr>
            <a:spLocks noGrp="1"/>
          </p:cNvSpPr>
          <p:nvPr>
            <p:ph sz="half" idx="13"/>
          </p:nvPr>
        </p:nvSpPr>
        <p:spPr>
          <a:xfrm>
            <a:off x="4644008" y="980728"/>
            <a:ext cx="4032448" cy="5400600"/>
          </a:xfrm>
        </p:spPr>
        <p:txBody>
          <a:bodyPr>
            <a:noAutofit/>
          </a:bodyPr>
          <a:lstStyle>
            <a:lvl1pPr>
              <a:defRPr sz="1800" b="0"/>
            </a:lvl1pPr>
            <a:lvl2pPr>
              <a:defRPr sz="1600" b="0"/>
            </a:lvl2pPr>
            <a:lvl3pPr>
              <a:defRPr sz="1400" b="0"/>
            </a:lvl3pPr>
            <a:lvl4pPr>
              <a:defRPr sz="1200" b="0"/>
            </a:lvl4pPr>
            <a:lvl5pPr>
              <a:defRPr sz="1200" b="0"/>
            </a:lvl5pPr>
            <a:lvl6pPr>
              <a:defRPr sz="1800"/>
            </a:lvl6pPr>
            <a:lvl7pPr>
              <a:defRPr sz="1800"/>
            </a:lvl7pPr>
            <a:lvl8pPr>
              <a:defRPr sz="1800"/>
            </a:lvl8pPr>
            <a:lvl9pPr>
              <a:defRPr sz="1800"/>
            </a:lvl9pPr>
          </a:lstStyle>
          <a:p>
            <a:pPr lvl="0"/>
            <a:endParaRPr lang="en-US" dirty="0"/>
          </a:p>
        </p:txBody>
      </p:sp>
      <p:sp>
        <p:nvSpPr>
          <p:cNvPr id="2" name="5 Marcador de pie de página">
            <a:extLst>
              <a:ext uri="{FF2B5EF4-FFF2-40B4-BE49-F238E27FC236}">
                <a16:creationId xmlns:a16="http://schemas.microsoft.com/office/drawing/2014/main" id="{DCE9BCBC-80E0-CC33-B5C3-35570FE321DE}"/>
              </a:ext>
            </a:extLst>
          </p:cNvPr>
          <p:cNvSpPr>
            <a:spLocks noGrp="1"/>
          </p:cNvSpPr>
          <p:nvPr>
            <p:ph type="ftr" sz="quarter" idx="14"/>
          </p:nvPr>
        </p:nvSpPr>
        <p:spPr/>
        <p:txBody>
          <a:bodyPr/>
          <a:lstStyle>
            <a:lvl1pPr>
              <a:defRPr/>
            </a:lvl1pPr>
          </a:lstStyle>
          <a:p>
            <a:pPr>
              <a:defRPr/>
            </a:pPr>
            <a:endParaRPr lang="en-US"/>
          </a:p>
        </p:txBody>
      </p:sp>
      <p:sp>
        <p:nvSpPr>
          <p:cNvPr id="3" name="5 Marcador de número de diapositiva">
            <a:extLst>
              <a:ext uri="{FF2B5EF4-FFF2-40B4-BE49-F238E27FC236}">
                <a16:creationId xmlns:a16="http://schemas.microsoft.com/office/drawing/2014/main" id="{D71D8A57-FFC5-4770-0CF1-BBB858F6A614}"/>
              </a:ext>
            </a:extLst>
          </p:cNvPr>
          <p:cNvSpPr>
            <a:spLocks noGrp="1"/>
          </p:cNvSpPr>
          <p:nvPr>
            <p:ph type="sldNum" sz="quarter" idx="15"/>
          </p:nvPr>
        </p:nvSpPr>
        <p:spPr/>
        <p:txBody>
          <a:bodyPr/>
          <a:lstStyle>
            <a:lvl1pPr>
              <a:defRPr/>
            </a:lvl1pPr>
          </a:lstStyle>
          <a:p>
            <a:pPr>
              <a:defRPr/>
            </a:pPr>
            <a:fld id="{A545CB73-371A-41C1-A945-8A8FADDABB9D}" type="slidenum">
              <a:rPr lang="en-US" altLang="es-ES"/>
              <a:pPr>
                <a:defRPr/>
              </a:pPr>
              <a:t>‹Nº›</a:t>
            </a:fld>
            <a:endParaRPr lang="en-US" altLang="es-ES"/>
          </a:p>
        </p:txBody>
      </p:sp>
    </p:spTree>
    <p:extLst>
      <p:ext uri="{BB962C8B-B14F-4D97-AF65-F5344CB8AC3E}">
        <p14:creationId xmlns:p14="http://schemas.microsoft.com/office/powerpoint/2010/main" val="396251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exto dos columnas + Objeto">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467544" y="3933056"/>
            <a:ext cx="8208912" cy="2448272"/>
          </a:xfrm>
        </p:spPr>
        <p:txBody>
          <a:bodyPr>
            <a:noAutofit/>
          </a:bodyPr>
          <a:lstStyle>
            <a:lvl1pPr>
              <a:defRPr sz="1800" b="0"/>
            </a:lvl1pPr>
            <a:lvl2pPr>
              <a:defRPr sz="1600" b="0"/>
            </a:lvl2pPr>
            <a:lvl3pPr>
              <a:defRPr sz="1400" b="0"/>
            </a:lvl3pPr>
            <a:lvl4pPr>
              <a:defRPr sz="1200" b="0"/>
            </a:lvl4pPr>
            <a:lvl5pPr>
              <a:defRPr sz="1200" b="0"/>
            </a:lvl5pPr>
            <a:lvl6pPr>
              <a:defRPr sz="1800"/>
            </a:lvl6pPr>
            <a:lvl7pPr>
              <a:defRPr sz="1800"/>
            </a:lvl7pPr>
            <a:lvl8pPr>
              <a:defRPr sz="1800"/>
            </a:lvl8pPr>
            <a:lvl9pPr>
              <a:defRPr sz="1800"/>
            </a:lvl9pPr>
          </a:lstStyle>
          <a:p>
            <a:pPr lvl="0"/>
            <a:endParaRPr lang="en-US" dirty="0"/>
          </a:p>
        </p:txBody>
      </p:sp>
      <p:sp>
        <p:nvSpPr>
          <p:cNvPr id="11" name="7 Marcador de texto"/>
          <p:cNvSpPr>
            <a:spLocks noGrp="1"/>
          </p:cNvSpPr>
          <p:nvPr>
            <p:ph type="body" sz="quarter" idx="13"/>
          </p:nvPr>
        </p:nvSpPr>
        <p:spPr>
          <a:xfrm>
            <a:off x="468313" y="1772816"/>
            <a:ext cx="4103687" cy="2016224"/>
          </a:xfrm>
        </p:spPr>
        <p:txBody>
          <a:bodyPr>
            <a:noAutofit/>
          </a:bodyPr>
          <a:lstStyle>
            <a:lvl1pPr marL="0" indent="0">
              <a:lnSpc>
                <a:spcPts val="1100"/>
              </a:lnSpc>
              <a:buFont typeface="Arial" pitchFamily="34" charset="0"/>
              <a:buNone/>
              <a:defRPr sz="1000" b="0"/>
            </a:lvl1pPr>
            <a:lvl2pPr marL="742950" indent="-285750">
              <a:buFont typeface="Arial" pitchFamily="34" charset="0"/>
              <a:buChar char="•"/>
              <a:defRPr sz="1000"/>
            </a:lvl2pPr>
            <a:lvl3pPr marL="1200150" indent="-285750">
              <a:buFont typeface="Arial" pitchFamily="34" charset="0"/>
              <a:buChar char="•"/>
              <a:defRPr sz="1000"/>
            </a:lvl3pPr>
            <a:lvl4pPr marL="1657350" indent="-285750">
              <a:buFont typeface="Arial" pitchFamily="34" charset="0"/>
              <a:buChar char="•"/>
              <a:defRPr sz="1000"/>
            </a:lvl4pPr>
            <a:lvl5pPr marL="2114550" indent="-285750">
              <a:buFont typeface="Arial" pitchFamily="34" charset="0"/>
              <a:buChar char="•"/>
              <a:defRPr sz="1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5" name="14 Título"/>
          <p:cNvSpPr>
            <a:spLocks noGrp="1"/>
          </p:cNvSpPr>
          <p:nvPr>
            <p:ph type="title"/>
          </p:nvPr>
        </p:nvSpPr>
        <p:spPr>
          <a:xfrm>
            <a:off x="457200" y="1052736"/>
            <a:ext cx="4114800" cy="648072"/>
          </a:xfrm>
        </p:spPr>
        <p:txBody>
          <a:bodyPr/>
          <a:lstStyle>
            <a:lvl1pPr>
              <a:defRPr sz="2000">
                <a:solidFill>
                  <a:srgbClr val="02A4DA"/>
                </a:solidFill>
              </a:defRPr>
            </a:lvl1pPr>
          </a:lstStyle>
          <a:p>
            <a:r>
              <a:rPr lang="es-ES" dirty="0"/>
              <a:t>Haga clic para modificar el estilo de título del patrón</a:t>
            </a:r>
          </a:p>
        </p:txBody>
      </p:sp>
      <p:sp>
        <p:nvSpPr>
          <p:cNvPr id="16" name="7 Marcador de texto"/>
          <p:cNvSpPr>
            <a:spLocks noGrp="1"/>
          </p:cNvSpPr>
          <p:nvPr>
            <p:ph type="body" sz="quarter" idx="16"/>
          </p:nvPr>
        </p:nvSpPr>
        <p:spPr>
          <a:xfrm>
            <a:off x="4727129" y="1772816"/>
            <a:ext cx="4103687" cy="2016224"/>
          </a:xfrm>
        </p:spPr>
        <p:txBody>
          <a:bodyPr>
            <a:noAutofit/>
          </a:bodyPr>
          <a:lstStyle>
            <a:lvl1pPr marL="0" indent="0">
              <a:lnSpc>
                <a:spcPts val="1100"/>
              </a:lnSpc>
              <a:buFont typeface="Arial" pitchFamily="34" charset="0"/>
              <a:buNone/>
              <a:defRPr sz="1000" b="0"/>
            </a:lvl1pPr>
            <a:lvl2pPr marL="742950" indent="-285750">
              <a:buFont typeface="Arial" pitchFamily="34" charset="0"/>
              <a:buChar char="•"/>
              <a:defRPr sz="1000"/>
            </a:lvl2pPr>
            <a:lvl3pPr marL="1200150" indent="-285750">
              <a:buFont typeface="Arial" pitchFamily="34" charset="0"/>
              <a:buChar char="•"/>
              <a:defRPr sz="1000"/>
            </a:lvl3pPr>
            <a:lvl4pPr marL="1657350" indent="-285750">
              <a:buFont typeface="Arial" pitchFamily="34" charset="0"/>
              <a:buChar char="•"/>
              <a:defRPr sz="1000"/>
            </a:lvl4pPr>
            <a:lvl5pPr marL="2114550" indent="-285750">
              <a:buFont typeface="Arial" pitchFamily="34" charset="0"/>
              <a:buChar char="•"/>
              <a:defRPr sz="1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5 Marcador de pie de página">
            <a:extLst>
              <a:ext uri="{FF2B5EF4-FFF2-40B4-BE49-F238E27FC236}">
                <a16:creationId xmlns:a16="http://schemas.microsoft.com/office/drawing/2014/main" id="{B067BB11-D906-D012-7F68-4236D546D6E2}"/>
              </a:ext>
            </a:extLst>
          </p:cNvPr>
          <p:cNvSpPr>
            <a:spLocks noGrp="1"/>
          </p:cNvSpPr>
          <p:nvPr>
            <p:ph type="ftr" sz="quarter" idx="17"/>
          </p:nvPr>
        </p:nvSpPr>
        <p:spPr/>
        <p:txBody>
          <a:bodyPr/>
          <a:lstStyle>
            <a:lvl1pPr>
              <a:defRPr/>
            </a:lvl1pPr>
          </a:lstStyle>
          <a:p>
            <a:pPr>
              <a:defRPr/>
            </a:pPr>
            <a:endParaRPr lang="en-US"/>
          </a:p>
        </p:txBody>
      </p:sp>
      <p:sp>
        <p:nvSpPr>
          <p:cNvPr id="3" name="5 Marcador de número de diapositiva">
            <a:extLst>
              <a:ext uri="{FF2B5EF4-FFF2-40B4-BE49-F238E27FC236}">
                <a16:creationId xmlns:a16="http://schemas.microsoft.com/office/drawing/2014/main" id="{AB6F3E56-D6AA-901E-4B3D-006FEE292B97}"/>
              </a:ext>
            </a:extLst>
          </p:cNvPr>
          <p:cNvSpPr>
            <a:spLocks noGrp="1"/>
          </p:cNvSpPr>
          <p:nvPr>
            <p:ph type="sldNum" sz="quarter" idx="18"/>
          </p:nvPr>
        </p:nvSpPr>
        <p:spPr/>
        <p:txBody>
          <a:bodyPr/>
          <a:lstStyle>
            <a:lvl1pPr>
              <a:defRPr/>
            </a:lvl1pPr>
          </a:lstStyle>
          <a:p>
            <a:pPr>
              <a:defRPr/>
            </a:pPr>
            <a:fld id="{3972B132-9186-4891-9C22-9AE4E23F6BB6}" type="slidenum">
              <a:rPr lang="en-US" altLang="es-ES"/>
              <a:pPr>
                <a:defRPr/>
              </a:pPr>
              <a:t>‹Nº›</a:t>
            </a:fld>
            <a:endParaRPr lang="en-US" altLang="es-ES"/>
          </a:p>
        </p:txBody>
      </p:sp>
    </p:spTree>
    <p:extLst>
      <p:ext uri="{BB962C8B-B14F-4D97-AF65-F5344CB8AC3E}">
        <p14:creationId xmlns:p14="http://schemas.microsoft.com/office/powerpoint/2010/main" val="1240336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Diapositiva de título 2">
    <p:spTree>
      <p:nvGrpSpPr>
        <p:cNvPr id="1" name=""/>
        <p:cNvGrpSpPr/>
        <p:nvPr/>
      </p:nvGrpSpPr>
      <p:grpSpPr>
        <a:xfrm>
          <a:off x="0" y="0"/>
          <a:ext cx="0" cy="0"/>
          <a:chOff x="0" y="0"/>
          <a:chExt cx="0" cy="0"/>
        </a:xfrm>
      </p:grpSpPr>
      <p:pic>
        <p:nvPicPr>
          <p:cNvPr id="3" name="16 Imagen">
            <a:extLst>
              <a:ext uri="{FF2B5EF4-FFF2-40B4-BE49-F238E27FC236}">
                <a16:creationId xmlns:a16="http://schemas.microsoft.com/office/drawing/2014/main" id="{CB001D4F-E806-B6D6-4323-94A0107371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14 Grupo">
            <a:extLst>
              <a:ext uri="{FF2B5EF4-FFF2-40B4-BE49-F238E27FC236}">
                <a16:creationId xmlns:a16="http://schemas.microsoft.com/office/drawing/2014/main" id="{830B3AA9-341C-29BD-C6C2-94EB67BF77B5}"/>
              </a:ext>
            </a:extLst>
          </p:cNvPr>
          <p:cNvGrpSpPr>
            <a:grpSpLocks/>
          </p:cNvGrpSpPr>
          <p:nvPr userDrawn="1"/>
        </p:nvGrpSpPr>
        <p:grpSpPr bwMode="auto">
          <a:xfrm>
            <a:off x="422275" y="1916113"/>
            <a:ext cx="4941888" cy="3652837"/>
            <a:chOff x="-4113531" y="1793019"/>
            <a:chExt cx="4149027" cy="3440729"/>
          </a:xfrm>
        </p:grpSpPr>
        <p:sp>
          <p:nvSpPr>
            <p:cNvPr id="5" name="17 Rectángulo">
              <a:extLst>
                <a:ext uri="{FF2B5EF4-FFF2-40B4-BE49-F238E27FC236}">
                  <a16:creationId xmlns:a16="http://schemas.microsoft.com/office/drawing/2014/main" id="{120D66DC-78BC-C720-8A43-729CC04C2AA5}"/>
                </a:ext>
              </a:extLst>
            </p:cNvPr>
            <p:cNvSpPr/>
            <p:nvPr userDrawn="1"/>
          </p:nvSpPr>
          <p:spPr>
            <a:xfrm>
              <a:off x="-4104201" y="1793019"/>
              <a:ext cx="3779839"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8 Rectángulo">
              <a:extLst>
                <a:ext uri="{FF2B5EF4-FFF2-40B4-BE49-F238E27FC236}">
                  <a16:creationId xmlns:a16="http://schemas.microsoft.com/office/drawing/2014/main" id="{35964AC4-B3BC-8744-45FB-473B21BE2E01}"/>
                </a:ext>
              </a:extLst>
            </p:cNvPr>
            <p:cNvSpPr/>
            <p:nvPr userDrawn="1"/>
          </p:nvSpPr>
          <p:spPr>
            <a:xfrm>
              <a:off x="-4004241" y="2434510"/>
              <a:ext cx="4039737" cy="1245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9 Rectángulo">
              <a:extLst>
                <a:ext uri="{FF2B5EF4-FFF2-40B4-BE49-F238E27FC236}">
                  <a16:creationId xmlns:a16="http://schemas.microsoft.com/office/drawing/2014/main" id="{3C23A730-171F-A68D-2892-839F0082A4BA}"/>
                </a:ext>
              </a:extLst>
            </p:cNvPr>
            <p:cNvSpPr/>
            <p:nvPr userDrawn="1"/>
          </p:nvSpPr>
          <p:spPr>
            <a:xfrm>
              <a:off x="-4113531" y="3585906"/>
              <a:ext cx="3789169" cy="117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20 Rectángulo">
              <a:extLst>
                <a:ext uri="{FF2B5EF4-FFF2-40B4-BE49-F238E27FC236}">
                  <a16:creationId xmlns:a16="http://schemas.microsoft.com/office/drawing/2014/main" id="{D8B2816D-C408-5279-6084-66CE09C4803C}"/>
                </a:ext>
              </a:extLst>
            </p:cNvPr>
            <p:cNvSpPr/>
            <p:nvPr userDrawn="1"/>
          </p:nvSpPr>
          <p:spPr>
            <a:xfrm>
              <a:off x="-4113531" y="4297678"/>
              <a:ext cx="2376394"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 name="22 CuadroTexto">
            <a:extLst>
              <a:ext uri="{FF2B5EF4-FFF2-40B4-BE49-F238E27FC236}">
                <a16:creationId xmlns:a16="http://schemas.microsoft.com/office/drawing/2014/main" id="{7B52EBE7-EE49-C509-135C-C1B895230938}"/>
              </a:ext>
            </a:extLst>
          </p:cNvPr>
          <p:cNvSpPr txBox="1">
            <a:spLocks noChangeArrowheads="1"/>
          </p:cNvSpPr>
          <p:nvPr userDrawn="1"/>
        </p:nvSpPr>
        <p:spPr bwMode="auto">
          <a:xfrm>
            <a:off x="549275" y="5157788"/>
            <a:ext cx="1609725" cy="2762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0" name="Picture 15">
            <a:extLst>
              <a:ext uri="{FF2B5EF4-FFF2-40B4-BE49-F238E27FC236}">
                <a16:creationId xmlns:a16="http://schemas.microsoft.com/office/drawing/2014/main" id="{4724DB7E-788F-6F64-EFBE-83820F7BE8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 Subtítulo"/>
          <p:cNvSpPr>
            <a:spLocks noGrp="1"/>
          </p:cNvSpPr>
          <p:nvPr>
            <p:ph type="subTitle" idx="13"/>
          </p:nvPr>
        </p:nvSpPr>
        <p:spPr>
          <a:xfrm>
            <a:off x="551878" y="4221089"/>
            <a:ext cx="3832254" cy="720080"/>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subtitle</a:t>
            </a:r>
            <a:r>
              <a:rPr lang="es-ES_tradnl" dirty="0"/>
              <a:t> </a:t>
            </a:r>
            <a:r>
              <a:rPr lang="es-ES_tradnl" dirty="0" err="1"/>
              <a:t>style</a:t>
            </a:r>
            <a:endParaRPr lang="en-US" dirty="0"/>
          </a:p>
        </p:txBody>
      </p:sp>
      <p:sp>
        <p:nvSpPr>
          <p:cNvPr id="2" name="1 Título"/>
          <p:cNvSpPr>
            <a:spLocks noGrp="1"/>
          </p:cNvSpPr>
          <p:nvPr>
            <p:ph type="ctrTitle"/>
          </p:nvPr>
        </p:nvSpPr>
        <p:spPr>
          <a:xfrm>
            <a:off x="548260" y="2068015"/>
            <a:ext cx="4383780" cy="2009057"/>
          </a:xfrm>
          <a:prstGeom prst="rect">
            <a:avLst/>
          </a:prstGeom>
        </p:spPr>
        <p:txBody>
          <a:bodyPr/>
          <a:lstStyle>
            <a:lvl1pPr algn="l">
              <a:lnSpc>
                <a:spcPts val="3800"/>
              </a:lnSpc>
              <a:defRPr sz="4000" b="1" baseline="0">
                <a:solidFill>
                  <a:srgbClr val="7030A0"/>
                </a:solidFill>
                <a:latin typeface="EHUSans"/>
                <a:cs typeface="EHUSans"/>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608255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Dos objetos">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0" y="0"/>
            <a:ext cx="9144000" cy="6858000"/>
          </a:xfrm>
        </p:spPr>
        <p:txBody>
          <a:bodyPr>
            <a:noAutofit/>
          </a:bodyPr>
          <a:lstStyle>
            <a:lvl1pPr>
              <a:defRPr sz="1800" b="0"/>
            </a:lvl1pPr>
            <a:lvl2pPr>
              <a:defRPr sz="1600" b="0"/>
            </a:lvl2pPr>
            <a:lvl3pPr>
              <a:defRPr sz="1400" b="0"/>
            </a:lvl3pPr>
            <a:lvl4pPr>
              <a:defRPr sz="1200" b="0"/>
            </a:lvl4pPr>
            <a:lvl5pPr>
              <a:defRPr sz="1200" b="0"/>
            </a:lvl5pPr>
            <a:lvl6pPr>
              <a:defRPr sz="1800"/>
            </a:lvl6pPr>
            <a:lvl7pPr>
              <a:defRPr sz="1800"/>
            </a:lvl7pPr>
            <a:lvl8pPr>
              <a:defRPr sz="1800"/>
            </a:lvl8pPr>
            <a:lvl9pPr>
              <a:defRPr sz="1800"/>
            </a:lvl9pPr>
          </a:lstStyle>
          <a:p>
            <a:pPr lvl="0"/>
            <a:endParaRPr lang="en-US" dirty="0"/>
          </a:p>
        </p:txBody>
      </p:sp>
      <p:sp>
        <p:nvSpPr>
          <p:cNvPr id="7" name="7 Marcador de texto"/>
          <p:cNvSpPr>
            <a:spLocks noGrp="1"/>
          </p:cNvSpPr>
          <p:nvPr>
            <p:ph type="body" sz="quarter" idx="13"/>
          </p:nvPr>
        </p:nvSpPr>
        <p:spPr>
          <a:xfrm>
            <a:off x="611560" y="5733256"/>
            <a:ext cx="2807543" cy="648072"/>
          </a:xfrm>
        </p:spPr>
        <p:txBody>
          <a:bodyPr>
            <a:noAutofit/>
          </a:bodyPr>
          <a:lstStyle>
            <a:lvl1pPr marL="0" indent="0">
              <a:lnSpc>
                <a:spcPts val="1100"/>
              </a:lnSpc>
              <a:buFont typeface="Arial" pitchFamily="34" charset="0"/>
              <a:buNone/>
              <a:defRPr sz="1300" b="0"/>
            </a:lvl1pPr>
            <a:lvl2pPr marL="742950" indent="-285750">
              <a:buFont typeface="Arial" pitchFamily="34" charset="0"/>
              <a:buChar char="•"/>
              <a:defRPr sz="1300"/>
            </a:lvl2pPr>
            <a:lvl3pPr marL="1200150" indent="-285750">
              <a:buFont typeface="Arial" pitchFamily="34" charset="0"/>
              <a:buChar char="•"/>
              <a:defRPr sz="1300"/>
            </a:lvl3pPr>
            <a:lvl4pPr marL="1657350" indent="-285750">
              <a:buFont typeface="Arial" pitchFamily="34" charset="0"/>
              <a:buChar char="•"/>
              <a:defRPr sz="1300"/>
            </a:lvl4pPr>
            <a:lvl5pPr marL="2114550" indent="-285750">
              <a:buFont typeface="Arial" pitchFamily="34" charset="0"/>
              <a:buChar char="•"/>
              <a:defRPr sz="1300"/>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p:txBody>
      </p:sp>
      <p:sp>
        <p:nvSpPr>
          <p:cNvPr id="2" name="5 Marcador de pie de página">
            <a:extLst>
              <a:ext uri="{FF2B5EF4-FFF2-40B4-BE49-F238E27FC236}">
                <a16:creationId xmlns:a16="http://schemas.microsoft.com/office/drawing/2014/main" id="{141319FF-2FC2-198E-752B-3E54276500C1}"/>
              </a:ext>
            </a:extLst>
          </p:cNvPr>
          <p:cNvSpPr>
            <a:spLocks noGrp="1"/>
          </p:cNvSpPr>
          <p:nvPr>
            <p:ph type="ftr" sz="quarter" idx="14"/>
          </p:nvPr>
        </p:nvSpPr>
        <p:spPr/>
        <p:txBody>
          <a:bodyPr/>
          <a:lstStyle>
            <a:lvl1pPr>
              <a:defRPr/>
            </a:lvl1pPr>
          </a:lstStyle>
          <a:p>
            <a:pPr>
              <a:defRPr/>
            </a:pPr>
            <a:endParaRPr lang="en-US"/>
          </a:p>
        </p:txBody>
      </p:sp>
      <p:sp>
        <p:nvSpPr>
          <p:cNvPr id="3" name="5 Marcador de número de diapositiva">
            <a:extLst>
              <a:ext uri="{FF2B5EF4-FFF2-40B4-BE49-F238E27FC236}">
                <a16:creationId xmlns:a16="http://schemas.microsoft.com/office/drawing/2014/main" id="{74E0DCB2-B0ED-86C3-6476-77631449FB9A}"/>
              </a:ext>
            </a:extLst>
          </p:cNvPr>
          <p:cNvSpPr>
            <a:spLocks noGrp="1"/>
          </p:cNvSpPr>
          <p:nvPr>
            <p:ph type="sldNum" sz="quarter" idx="15"/>
          </p:nvPr>
        </p:nvSpPr>
        <p:spPr/>
        <p:txBody>
          <a:bodyPr/>
          <a:lstStyle>
            <a:lvl1pPr>
              <a:defRPr/>
            </a:lvl1pPr>
          </a:lstStyle>
          <a:p>
            <a:pPr>
              <a:defRPr/>
            </a:pPr>
            <a:fld id="{2A420497-3C39-4D51-96D8-33E133064F26}" type="slidenum">
              <a:rPr lang="en-US" altLang="es-ES"/>
              <a:pPr>
                <a:defRPr/>
              </a:pPr>
              <a:t>‹Nº›</a:t>
            </a:fld>
            <a:endParaRPr lang="en-US" altLang="es-ES"/>
          </a:p>
        </p:txBody>
      </p:sp>
    </p:spTree>
    <p:extLst>
      <p:ext uri="{BB962C8B-B14F-4D97-AF65-F5344CB8AC3E}">
        <p14:creationId xmlns:p14="http://schemas.microsoft.com/office/powerpoint/2010/main" val="1858388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a:t>Click to edit Master title style</a:t>
            </a:r>
            <a:endParaRPr lang="en-US"/>
          </a:p>
        </p:txBody>
      </p:sp>
      <p:sp>
        <p:nvSpPr>
          <p:cNvPr id="3" name="2 Marcador de contenido"/>
          <p:cNvSpPr>
            <a:spLocks noGrp="1"/>
          </p:cNvSpPr>
          <p:nvPr>
            <p:ph sz="half" idx="1"/>
          </p:nvPr>
        </p:nvSpPr>
        <p:spPr>
          <a:xfrm>
            <a:off x="457200" y="2348881"/>
            <a:ext cx="8219256" cy="2376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3 Marcador de contenido"/>
          <p:cNvSpPr>
            <a:spLocks noGrp="1"/>
          </p:cNvSpPr>
          <p:nvPr>
            <p:ph sz="half" idx="2"/>
          </p:nvPr>
        </p:nvSpPr>
        <p:spPr>
          <a:xfrm>
            <a:off x="467544" y="4869160"/>
            <a:ext cx="8219256" cy="1257003"/>
          </a:xfrm>
        </p:spPr>
        <p:txBody>
          <a:bodyPr>
            <a:noAutofit/>
          </a:bodyPr>
          <a:lstStyle>
            <a:lvl1pPr>
              <a:defRPr sz="1800" b="0"/>
            </a:lvl1pPr>
            <a:lvl2pPr>
              <a:defRPr sz="1600" b="0"/>
            </a:lvl2pPr>
            <a:lvl3pPr>
              <a:defRPr sz="1400" b="0"/>
            </a:lvl3pPr>
            <a:lvl4pPr>
              <a:defRPr sz="1200" b="0"/>
            </a:lvl4pPr>
            <a:lvl5pPr>
              <a:defRPr sz="1200" b="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5" name="3 Marcador de fecha">
            <a:extLst>
              <a:ext uri="{FF2B5EF4-FFF2-40B4-BE49-F238E27FC236}">
                <a16:creationId xmlns:a16="http://schemas.microsoft.com/office/drawing/2014/main" id="{E0EF9FDB-5AE7-92A8-2EBF-ADBBB38859CA}"/>
              </a:ext>
            </a:extLst>
          </p:cNvPr>
          <p:cNvSpPr>
            <a:spLocks noGrp="1"/>
          </p:cNvSpPr>
          <p:nvPr>
            <p:ph type="dt" sz="half" idx="10"/>
          </p:nvPr>
        </p:nvSpPr>
        <p:spPr/>
        <p:txBody>
          <a:bodyPr/>
          <a:lstStyle>
            <a:lvl1pPr>
              <a:defRPr/>
            </a:lvl1pPr>
          </a:lstStyle>
          <a:p>
            <a:pPr>
              <a:defRPr/>
            </a:pPr>
            <a:endParaRPr lang="en-US"/>
          </a:p>
        </p:txBody>
      </p:sp>
      <p:sp>
        <p:nvSpPr>
          <p:cNvPr id="6" name="4 Marcador de pie de página">
            <a:extLst>
              <a:ext uri="{FF2B5EF4-FFF2-40B4-BE49-F238E27FC236}">
                <a16:creationId xmlns:a16="http://schemas.microsoft.com/office/drawing/2014/main" id="{9308BE85-73B0-B14B-7897-D1FC9052515E}"/>
              </a:ext>
            </a:extLst>
          </p:cNvPr>
          <p:cNvSpPr>
            <a:spLocks noGrp="1"/>
          </p:cNvSpPr>
          <p:nvPr>
            <p:ph type="ftr" sz="quarter" idx="11"/>
          </p:nvPr>
        </p:nvSpPr>
        <p:spPr/>
        <p:txBody>
          <a:bodyPr/>
          <a:lstStyle>
            <a:lvl1pPr>
              <a:defRPr/>
            </a:lvl1pPr>
          </a:lstStyle>
          <a:p>
            <a:pPr>
              <a:defRPr/>
            </a:pPr>
            <a:endParaRPr lang="en-US"/>
          </a:p>
        </p:txBody>
      </p:sp>
      <p:sp>
        <p:nvSpPr>
          <p:cNvPr id="7" name="5 Marcador de número de diapositiva">
            <a:extLst>
              <a:ext uri="{FF2B5EF4-FFF2-40B4-BE49-F238E27FC236}">
                <a16:creationId xmlns:a16="http://schemas.microsoft.com/office/drawing/2014/main" id="{A168E1FB-57ED-0309-F04D-CD0302143258}"/>
              </a:ext>
            </a:extLst>
          </p:cNvPr>
          <p:cNvSpPr>
            <a:spLocks noGrp="1"/>
          </p:cNvSpPr>
          <p:nvPr>
            <p:ph type="sldNum" sz="quarter" idx="12"/>
          </p:nvPr>
        </p:nvSpPr>
        <p:spPr/>
        <p:txBody>
          <a:bodyPr/>
          <a:lstStyle>
            <a:lvl1pPr>
              <a:defRPr/>
            </a:lvl1pPr>
          </a:lstStyle>
          <a:p>
            <a:pPr>
              <a:defRPr/>
            </a:pPr>
            <a:fld id="{6EE8453B-5194-4CF5-AEF9-61E25F1F72BC}" type="slidenum">
              <a:rPr lang="en-US" altLang="es-ES"/>
              <a:pPr>
                <a:defRPr/>
              </a:pPr>
              <a:t>‹Nº›</a:t>
            </a:fld>
            <a:endParaRPr lang="en-US" altLang="es-ES"/>
          </a:p>
        </p:txBody>
      </p:sp>
    </p:spTree>
    <p:extLst>
      <p:ext uri="{BB962C8B-B14F-4D97-AF65-F5344CB8AC3E}">
        <p14:creationId xmlns:p14="http://schemas.microsoft.com/office/powerpoint/2010/main" val="2126576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8FC36-EB82-B7C2-A00F-C46B309E96B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C1D578F-E4E5-091C-B35B-7C68594106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FF25AB-1583-6E15-6053-89CC79AF7931}"/>
              </a:ext>
            </a:extLst>
          </p:cNvPr>
          <p:cNvSpPr>
            <a:spLocks noGrp="1"/>
          </p:cNvSpPr>
          <p:nvPr>
            <p:ph type="dt" sz="half" idx="10"/>
          </p:nvPr>
        </p:nvSpPr>
        <p:spPr/>
        <p:txBody>
          <a:bodyPr/>
          <a:lstStyle/>
          <a:p>
            <a:fld id="{BD34791F-C64A-4EA2-821B-2E38848C64BC}" type="datetimeFigureOut">
              <a:rPr lang="es-ES" smtClean="0"/>
              <a:t>12/07/2024</a:t>
            </a:fld>
            <a:endParaRPr lang="es-ES"/>
          </a:p>
        </p:txBody>
      </p:sp>
      <p:sp>
        <p:nvSpPr>
          <p:cNvPr id="5" name="Marcador de pie de página 4">
            <a:extLst>
              <a:ext uri="{FF2B5EF4-FFF2-40B4-BE49-F238E27FC236}">
                <a16:creationId xmlns:a16="http://schemas.microsoft.com/office/drawing/2014/main" id="{55511ED8-B707-C1BE-5B31-6C19F7D185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1A6202C-C2D2-AEC3-6547-3EAC03BB6A9B}"/>
              </a:ext>
            </a:extLst>
          </p:cNvPr>
          <p:cNvSpPr>
            <a:spLocks noGrp="1"/>
          </p:cNvSpPr>
          <p:nvPr>
            <p:ph type="sldNum" sz="quarter" idx="12"/>
          </p:nvPr>
        </p:nvSpPr>
        <p:spPr/>
        <p:txBody>
          <a:bodyPr/>
          <a:lstStyle/>
          <a:p>
            <a:fld id="{5FCB8586-D92B-457B-9A89-FBF93EA1C5CA}" type="slidenum">
              <a:rPr lang="es-ES" smtClean="0"/>
              <a:t>‹Nº›</a:t>
            </a:fld>
            <a:endParaRPr lang="es-ES"/>
          </a:p>
        </p:txBody>
      </p:sp>
    </p:spTree>
    <p:extLst>
      <p:ext uri="{BB962C8B-B14F-4D97-AF65-F5344CB8AC3E}">
        <p14:creationId xmlns:p14="http://schemas.microsoft.com/office/powerpoint/2010/main" val="244237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Diapositiva de título 2">
    <p:spTree>
      <p:nvGrpSpPr>
        <p:cNvPr id="1" name=""/>
        <p:cNvGrpSpPr/>
        <p:nvPr/>
      </p:nvGrpSpPr>
      <p:grpSpPr>
        <a:xfrm>
          <a:off x="0" y="0"/>
          <a:ext cx="0" cy="0"/>
          <a:chOff x="0" y="0"/>
          <a:chExt cx="0" cy="0"/>
        </a:xfrm>
      </p:grpSpPr>
      <p:pic>
        <p:nvPicPr>
          <p:cNvPr id="3" name="16 Imagen">
            <a:extLst>
              <a:ext uri="{FF2B5EF4-FFF2-40B4-BE49-F238E27FC236}">
                <a16:creationId xmlns:a16="http://schemas.microsoft.com/office/drawing/2014/main" id="{5938A547-8359-EB74-E750-F9CAF4ACE7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14 Grupo">
            <a:extLst>
              <a:ext uri="{FF2B5EF4-FFF2-40B4-BE49-F238E27FC236}">
                <a16:creationId xmlns:a16="http://schemas.microsoft.com/office/drawing/2014/main" id="{A0F4D2A7-A1ED-4D69-AEA2-224D8C79EF8F}"/>
              </a:ext>
            </a:extLst>
          </p:cNvPr>
          <p:cNvGrpSpPr>
            <a:grpSpLocks/>
          </p:cNvGrpSpPr>
          <p:nvPr userDrawn="1"/>
        </p:nvGrpSpPr>
        <p:grpSpPr bwMode="auto">
          <a:xfrm>
            <a:off x="422275" y="1916113"/>
            <a:ext cx="4941888" cy="3652837"/>
            <a:chOff x="-4113531" y="1793019"/>
            <a:chExt cx="4149027" cy="3440729"/>
          </a:xfrm>
        </p:grpSpPr>
        <p:sp>
          <p:nvSpPr>
            <p:cNvPr id="5" name="17 Rectángulo">
              <a:extLst>
                <a:ext uri="{FF2B5EF4-FFF2-40B4-BE49-F238E27FC236}">
                  <a16:creationId xmlns:a16="http://schemas.microsoft.com/office/drawing/2014/main" id="{4361CE0A-AB5C-95A8-5EC3-2497A91627EB}"/>
                </a:ext>
              </a:extLst>
            </p:cNvPr>
            <p:cNvSpPr/>
            <p:nvPr userDrawn="1"/>
          </p:nvSpPr>
          <p:spPr>
            <a:xfrm>
              <a:off x="-4104201" y="1793019"/>
              <a:ext cx="3779839"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8 Rectángulo">
              <a:extLst>
                <a:ext uri="{FF2B5EF4-FFF2-40B4-BE49-F238E27FC236}">
                  <a16:creationId xmlns:a16="http://schemas.microsoft.com/office/drawing/2014/main" id="{65ADF658-3BFC-4709-7A1E-C4D1C38D8666}"/>
                </a:ext>
              </a:extLst>
            </p:cNvPr>
            <p:cNvSpPr/>
            <p:nvPr userDrawn="1"/>
          </p:nvSpPr>
          <p:spPr>
            <a:xfrm>
              <a:off x="-4004241" y="2434510"/>
              <a:ext cx="4039737" cy="1245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9 Rectángulo">
              <a:extLst>
                <a:ext uri="{FF2B5EF4-FFF2-40B4-BE49-F238E27FC236}">
                  <a16:creationId xmlns:a16="http://schemas.microsoft.com/office/drawing/2014/main" id="{71965FC4-A59E-AFC9-4A77-F73B6214C678}"/>
                </a:ext>
              </a:extLst>
            </p:cNvPr>
            <p:cNvSpPr/>
            <p:nvPr userDrawn="1"/>
          </p:nvSpPr>
          <p:spPr>
            <a:xfrm>
              <a:off x="-4113531" y="3585906"/>
              <a:ext cx="3789169" cy="117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20 Rectángulo">
              <a:extLst>
                <a:ext uri="{FF2B5EF4-FFF2-40B4-BE49-F238E27FC236}">
                  <a16:creationId xmlns:a16="http://schemas.microsoft.com/office/drawing/2014/main" id="{89277153-4BF4-F184-2776-D341EF8D8806}"/>
                </a:ext>
              </a:extLst>
            </p:cNvPr>
            <p:cNvSpPr/>
            <p:nvPr userDrawn="1"/>
          </p:nvSpPr>
          <p:spPr>
            <a:xfrm>
              <a:off x="-4113531" y="4297678"/>
              <a:ext cx="2376394"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 name="22 CuadroTexto">
            <a:extLst>
              <a:ext uri="{FF2B5EF4-FFF2-40B4-BE49-F238E27FC236}">
                <a16:creationId xmlns:a16="http://schemas.microsoft.com/office/drawing/2014/main" id="{F21B38A1-51BC-06CA-136C-F454E2D8987E}"/>
              </a:ext>
            </a:extLst>
          </p:cNvPr>
          <p:cNvSpPr txBox="1">
            <a:spLocks noChangeArrowheads="1"/>
          </p:cNvSpPr>
          <p:nvPr userDrawn="1"/>
        </p:nvSpPr>
        <p:spPr bwMode="auto">
          <a:xfrm>
            <a:off x="549275" y="5157788"/>
            <a:ext cx="1609725" cy="2762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0" name="Picture 15">
            <a:extLst>
              <a:ext uri="{FF2B5EF4-FFF2-40B4-BE49-F238E27FC236}">
                <a16:creationId xmlns:a16="http://schemas.microsoft.com/office/drawing/2014/main" id="{CDB639B5-C1B1-CBD4-51B8-24BBD95DA9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 Subtítulo"/>
          <p:cNvSpPr>
            <a:spLocks noGrp="1"/>
          </p:cNvSpPr>
          <p:nvPr>
            <p:ph type="subTitle" idx="13"/>
          </p:nvPr>
        </p:nvSpPr>
        <p:spPr>
          <a:xfrm>
            <a:off x="551880" y="4221089"/>
            <a:ext cx="3832252" cy="720080"/>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2" name="1 Título"/>
          <p:cNvSpPr>
            <a:spLocks noGrp="1"/>
          </p:cNvSpPr>
          <p:nvPr>
            <p:ph type="ctrTitle"/>
          </p:nvPr>
        </p:nvSpPr>
        <p:spPr>
          <a:xfrm>
            <a:off x="548261" y="2068015"/>
            <a:ext cx="4383779" cy="1937049"/>
          </a:xfrm>
          <a:prstGeom prst="rect">
            <a:avLst/>
          </a:prstGeom>
        </p:spPr>
        <p:txBody>
          <a:bodyPr/>
          <a:lstStyle>
            <a:lvl1pPr algn="l">
              <a:lnSpc>
                <a:spcPts val="3800"/>
              </a:lnSpc>
              <a:defRPr sz="4000" b="1" baseline="0">
                <a:solidFill>
                  <a:schemeClr val="accent6">
                    <a:lumMod val="75000"/>
                  </a:schemeClr>
                </a:solidFill>
                <a:latin typeface="EHUSans"/>
                <a:cs typeface="EHUSans"/>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125481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Diapositiva de título 2">
    <p:spTree>
      <p:nvGrpSpPr>
        <p:cNvPr id="1" name=""/>
        <p:cNvGrpSpPr/>
        <p:nvPr/>
      </p:nvGrpSpPr>
      <p:grpSpPr>
        <a:xfrm>
          <a:off x="0" y="0"/>
          <a:ext cx="0" cy="0"/>
          <a:chOff x="0" y="0"/>
          <a:chExt cx="0" cy="0"/>
        </a:xfrm>
      </p:grpSpPr>
      <p:pic>
        <p:nvPicPr>
          <p:cNvPr id="3" name="16 Imagen">
            <a:extLst>
              <a:ext uri="{FF2B5EF4-FFF2-40B4-BE49-F238E27FC236}">
                <a16:creationId xmlns:a16="http://schemas.microsoft.com/office/drawing/2014/main" id="{69F796AC-7B61-0A4C-0220-4319D60208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14 Grupo">
            <a:extLst>
              <a:ext uri="{FF2B5EF4-FFF2-40B4-BE49-F238E27FC236}">
                <a16:creationId xmlns:a16="http://schemas.microsoft.com/office/drawing/2014/main" id="{D5B2496C-D7D1-90F3-027F-B1C50AF991DA}"/>
              </a:ext>
            </a:extLst>
          </p:cNvPr>
          <p:cNvGrpSpPr>
            <a:grpSpLocks/>
          </p:cNvGrpSpPr>
          <p:nvPr userDrawn="1"/>
        </p:nvGrpSpPr>
        <p:grpSpPr bwMode="auto">
          <a:xfrm>
            <a:off x="422275" y="1916113"/>
            <a:ext cx="4941888" cy="3652837"/>
            <a:chOff x="-4113531" y="1793019"/>
            <a:chExt cx="4149027" cy="3440729"/>
          </a:xfrm>
        </p:grpSpPr>
        <p:sp>
          <p:nvSpPr>
            <p:cNvPr id="5" name="17 Rectángulo">
              <a:extLst>
                <a:ext uri="{FF2B5EF4-FFF2-40B4-BE49-F238E27FC236}">
                  <a16:creationId xmlns:a16="http://schemas.microsoft.com/office/drawing/2014/main" id="{42C0BE70-EE02-ADF7-8B27-41AB89B68E5F}"/>
                </a:ext>
              </a:extLst>
            </p:cNvPr>
            <p:cNvSpPr/>
            <p:nvPr userDrawn="1"/>
          </p:nvSpPr>
          <p:spPr>
            <a:xfrm>
              <a:off x="-4104201" y="1793019"/>
              <a:ext cx="3779839"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8 Rectángulo">
              <a:extLst>
                <a:ext uri="{FF2B5EF4-FFF2-40B4-BE49-F238E27FC236}">
                  <a16:creationId xmlns:a16="http://schemas.microsoft.com/office/drawing/2014/main" id="{CE6B69E0-E3A2-FAE6-F420-90BFA439E54B}"/>
                </a:ext>
              </a:extLst>
            </p:cNvPr>
            <p:cNvSpPr/>
            <p:nvPr userDrawn="1"/>
          </p:nvSpPr>
          <p:spPr>
            <a:xfrm>
              <a:off x="-4004241" y="2434510"/>
              <a:ext cx="4039737" cy="1245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9 Rectángulo">
              <a:extLst>
                <a:ext uri="{FF2B5EF4-FFF2-40B4-BE49-F238E27FC236}">
                  <a16:creationId xmlns:a16="http://schemas.microsoft.com/office/drawing/2014/main" id="{30470C4B-531B-7664-B8EC-A293AF364398}"/>
                </a:ext>
              </a:extLst>
            </p:cNvPr>
            <p:cNvSpPr/>
            <p:nvPr userDrawn="1"/>
          </p:nvSpPr>
          <p:spPr>
            <a:xfrm>
              <a:off x="-4113531" y="3585906"/>
              <a:ext cx="3789169" cy="117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20 Rectángulo">
              <a:extLst>
                <a:ext uri="{FF2B5EF4-FFF2-40B4-BE49-F238E27FC236}">
                  <a16:creationId xmlns:a16="http://schemas.microsoft.com/office/drawing/2014/main" id="{1B748119-9241-02CD-7EA5-25837179211C}"/>
                </a:ext>
              </a:extLst>
            </p:cNvPr>
            <p:cNvSpPr/>
            <p:nvPr userDrawn="1"/>
          </p:nvSpPr>
          <p:spPr>
            <a:xfrm>
              <a:off x="-4113531" y="4297678"/>
              <a:ext cx="2376394"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 name="22 CuadroTexto">
            <a:extLst>
              <a:ext uri="{FF2B5EF4-FFF2-40B4-BE49-F238E27FC236}">
                <a16:creationId xmlns:a16="http://schemas.microsoft.com/office/drawing/2014/main" id="{4665490F-2A7F-9CEF-D336-20DEE9C2B57F}"/>
              </a:ext>
            </a:extLst>
          </p:cNvPr>
          <p:cNvSpPr txBox="1">
            <a:spLocks noChangeArrowheads="1"/>
          </p:cNvSpPr>
          <p:nvPr userDrawn="1"/>
        </p:nvSpPr>
        <p:spPr bwMode="auto">
          <a:xfrm>
            <a:off x="549275" y="5157788"/>
            <a:ext cx="1609725" cy="2762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0" name="Picture 15">
            <a:extLst>
              <a:ext uri="{FF2B5EF4-FFF2-40B4-BE49-F238E27FC236}">
                <a16:creationId xmlns:a16="http://schemas.microsoft.com/office/drawing/2014/main" id="{D6D5DB66-F3E8-9F68-18AE-E8A9777FC86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 Subtítulo"/>
          <p:cNvSpPr>
            <a:spLocks noGrp="1"/>
          </p:cNvSpPr>
          <p:nvPr>
            <p:ph type="subTitle" idx="13"/>
          </p:nvPr>
        </p:nvSpPr>
        <p:spPr>
          <a:xfrm>
            <a:off x="551879" y="4221088"/>
            <a:ext cx="3986069" cy="792087"/>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2" name="1 Título"/>
          <p:cNvSpPr>
            <a:spLocks noGrp="1"/>
          </p:cNvSpPr>
          <p:nvPr>
            <p:ph type="ctrTitle"/>
          </p:nvPr>
        </p:nvSpPr>
        <p:spPr>
          <a:xfrm>
            <a:off x="548261" y="2068015"/>
            <a:ext cx="4383779" cy="1937049"/>
          </a:xfrm>
          <a:prstGeom prst="rect">
            <a:avLst/>
          </a:prstGeom>
        </p:spPr>
        <p:txBody>
          <a:bodyPr/>
          <a:lstStyle>
            <a:lvl1pPr algn="l">
              <a:lnSpc>
                <a:spcPts val="3800"/>
              </a:lnSpc>
              <a:defRPr sz="4000" b="1" baseline="0">
                <a:solidFill>
                  <a:srgbClr val="02A4DA"/>
                </a:solidFill>
                <a:latin typeface="EHUSans"/>
                <a:cs typeface="EHUSans"/>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303362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apositiva de título 1">
    <p:spTree>
      <p:nvGrpSpPr>
        <p:cNvPr id="1" name=""/>
        <p:cNvGrpSpPr/>
        <p:nvPr/>
      </p:nvGrpSpPr>
      <p:grpSpPr>
        <a:xfrm>
          <a:off x="0" y="0"/>
          <a:ext cx="0" cy="0"/>
          <a:chOff x="0" y="0"/>
          <a:chExt cx="0" cy="0"/>
        </a:xfrm>
      </p:grpSpPr>
      <p:pic>
        <p:nvPicPr>
          <p:cNvPr id="2" name="10 Imagen">
            <a:extLst>
              <a:ext uri="{FF2B5EF4-FFF2-40B4-BE49-F238E27FC236}">
                <a16:creationId xmlns:a16="http://schemas.microsoft.com/office/drawing/2014/main" id="{CA849852-F983-6829-AD77-22E46B7621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2 Grupo">
            <a:extLst>
              <a:ext uri="{FF2B5EF4-FFF2-40B4-BE49-F238E27FC236}">
                <a16:creationId xmlns:a16="http://schemas.microsoft.com/office/drawing/2014/main" id="{6FC6AF96-8501-0379-EABC-E9808CE431F8}"/>
              </a:ext>
            </a:extLst>
          </p:cNvPr>
          <p:cNvGrpSpPr>
            <a:grpSpLocks/>
          </p:cNvGrpSpPr>
          <p:nvPr userDrawn="1"/>
        </p:nvGrpSpPr>
        <p:grpSpPr bwMode="auto">
          <a:xfrm>
            <a:off x="369888" y="1903413"/>
            <a:ext cx="5570537" cy="4464050"/>
            <a:chOff x="395536" y="1988840"/>
            <a:chExt cx="5570768" cy="4464495"/>
          </a:xfrm>
        </p:grpSpPr>
        <p:sp>
          <p:nvSpPr>
            <p:cNvPr id="4" name="13 Rectángulo">
              <a:extLst>
                <a:ext uri="{FF2B5EF4-FFF2-40B4-BE49-F238E27FC236}">
                  <a16:creationId xmlns:a16="http://schemas.microsoft.com/office/drawing/2014/main" id="{C70FBFEF-259B-FA7B-9C94-DFE4C628C6C6}"/>
                </a:ext>
              </a:extLst>
            </p:cNvPr>
            <p:cNvSpPr/>
            <p:nvPr userDrawn="1"/>
          </p:nvSpPr>
          <p:spPr>
            <a:xfrm>
              <a:off x="395536" y="1988840"/>
              <a:ext cx="5111962" cy="93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14 Rectángulo">
              <a:extLst>
                <a:ext uri="{FF2B5EF4-FFF2-40B4-BE49-F238E27FC236}">
                  <a16:creationId xmlns:a16="http://schemas.microsoft.com/office/drawing/2014/main" id="{A8187866-F969-45D1-5455-3744C73542C5}"/>
                </a:ext>
              </a:extLst>
            </p:cNvPr>
            <p:cNvSpPr/>
            <p:nvPr userDrawn="1"/>
          </p:nvSpPr>
          <p:spPr>
            <a:xfrm>
              <a:off x="565405" y="2781081"/>
              <a:ext cx="5400899" cy="105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5 Rectángulo">
              <a:extLst>
                <a:ext uri="{FF2B5EF4-FFF2-40B4-BE49-F238E27FC236}">
                  <a16:creationId xmlns:a16="http://schemas.microsoft.com/office/drawing/2014/main" id="{1A4F52C4-7B0B-9E00-9513-8E0D9BA7E7F1}"/>
                </a:ext>
              </a:extLst>
            </p:cNvPr>
            <p:cNvSpPr/>
            <p:nvPr userDrawn="1"/>
          </p:nvSpPr>
          <p:spPr>
            <a:xfrm>
              <a:off x="395536" y="3730501"/>
              <a:ext cx="5327871" cy="1282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6 Rectángulo">
              <a:extLst>
                <a:ext uri="{FF2B5EF4-FFF2-40B4-BE49-F238E27FC236}">
                  <a16:creationId xmlns:a16="http://schemas.microsoft.com/office/drawing/2014/main" id="{130A296C-9356-8B21-78FD-2548196E55FF}"/>
                </a:ext>
              </a:extLst>
            </p:cNvPr>
            <p:cNvSpPr/>
            <p:nvPr userDrawn="1"/>
          </p:nvSpPr>
          <p:spPr>
            <a:xfrm>
              <a:off x="395536" y="4954586"/>
              <a:ext cx="4392794" cy="1498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8" name="19 CuadroTexto">
            <a:extLst>
              <a:ext uri="{FF2B5EF4-FFF2-40B4-BE49-F238E27FC236}">
                <a16:creationId xmlns:a16="http://schemas.microsoft.com/office/drawing/2014/main" id="{CDF7877C-B6E1-2A7E-05C8-71141BF9538A}"/>
              </a:ext>
            </a:extLst>
          </p:cNvPr>
          <p:cNvSpPr txBox="1">
            <a:spLocks noChangeArrowheads="1"/>
          </p:cNvSpPr>
          <p:nvPr userDrawn="1"/>
        </p:nvSpPr>
        <p:spPr bwMode="auto">
          <a:xfrm>
            <a:off x="493713" y="6026150"/>
            <a:ext cx="1611312" cy="277813"/>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erif" charset="0"/>
              <a:cs typeface="EHUSerif" charset="0"/>
            </a:endParaRPr>
          </a:p>
        </p:txBody>
      </p:sp>
      <p:pic>
        <p:nvPicPr>
          <p:cNvPr id="9" name="Picture 15">
            <a:extLst>
              <a:ext uri="{FF2B5EF4-FFF2-40B4-BE49-F238E27FC236}">
                <a16:creationId xmlns:a16="http://schemas.microsoft.com/office/drawing/2014/main" id="{8F6343DB-E340-E828-376F-382599ADBAF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 Título"/>
          <p:cNvSpPr>
            <a:spLocks noGrp="1"/>
          </p:cNvSpPr>
          <p:nvPr>
            <p:ph type="ctrTitle"/>
          </p:nvPr>
        </p:nvSpPr>
        <p:spPr>
          <a:xfrm>
            <a:off x="539551" y="2068015"/>
            <a:ext cx="4680521" cy="2657129"/>
          </a:xfrm>
          <a:prstGeom prst="rect">
            <a:avLst/>
          </a:prstGeom>
        </p:spPr>
        <p:txBody>
          <a:bodyPr/>
          <a:lstStyle>
            <a:lvl1pPr algn="l">
              <a:lnSpc>
                <a:spcPts val="3800"/>
              </a:lnSpc>
              <a:defRPr sz="4000" b="1" baseline="0">
                <a:solidFill>
                  <a:srgbClr val="E3D803"/>
                </a:solidFill>
                <a:latin typeface="EHUSans"/>
                <a:cs typeface="EHUSans"/>
              </a:defRPr>
            </a:lvl1pPr>
          </a:lstStyle>
          <a:p>
            <a:r>
              <a:rPr lang="es-ES"/>
              <a:t>Haga clic para modificar el estilo de título del patrón</a:t>
            </a:r>
            <a:endParaRPr lang="en-US" dirty="0"/>
          </a:p>
        </p:txBody>
      </p:sp>
      <p:sp>
        <p:nvSpPr>
          <p:cNvPr id="19" name="2 Subtítulo"/>
          <p:cNvSpPr>
            <a:spLocks noGrp="1"/>
          </p:cNvSpPr>
          <p:nvPr>
            <p:ph type="subTitle" idx="1"/>
          </p:nvPr>
        </p:nvSpPr>
        <p:spPr>
          <a:xfrm>
            <a:off x="594141" y="4941168"/>
            <a:ext cx="4011874" cy="864096"/>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10" name="3 Marcador de fecha">
            <a:extLst>
              <a:ext uri="{FF2B5EF4-FFF2-40B4-BE49-F238E27FC236}">
                <a16:creationId xmlns:a16="http://schemas.microsoft.com/office/drawing/2014/main" id="{6FB285CA-4E16-87F6-2CB8-D943846CE274}"/>
              </a:ext>
            </a:extLst>
          </p:cNvPr>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297376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iapositiva de título 2">
    <p:spTree>
      <p:nvGrpSpPr>
        <p:cNvPr id="1" name=""/>
        <p:cNvGrpSpPr/>
        <p:nvPr/>
      </p:nvGrpSpPr>
      <p:grpSpPr>
        <a:xfrm>
          <a:off x="0" y="0"/>
          <a:ext cx="0" cy="0"/>
          <a:chOff x="0" y="0"/>
          <a:chExt cx="0" cy="0"/>
        </a:xfrm>
      </p:grpSpPr>
      <p:pic>
        <p:nvPicPr>
          <p:cNvPr id="3" name="16 Imagen">
            <a:extLst>
              <a:ext uri="{FF2B5EF4-FFF2-40B4-BE49-F238E27FC236}">
                <a16:creationId xmlns:a16="http://schemas.microsoft.com/office/drawing/2014/main" id="{097A8FA6-7647-1B24-DEA8-7369B5006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14 Grupo">
            <a:extLst>
              <a:ext uri="{FF2B5EF4-FFF2-40B4-BE49-F238E27FC236}">
                <a16:creationId xmlns:a16="http://schemas.microsoft.com/office/drawing/2014/main" id="{10CCF0BF-4DE6-296B-BDC6-E04DD7AB4ACD}"/>
              </a:ext>
            </a:extLst>
          </p:cNvPr>
          <p:cNvGrpSpPr>
            <a:grpSpLocks/>
          </p:cNvGrpSpPr>
          <p:nvPr userDrawn="1"/>
        </p:nvGrpSpPr>
        <p:grpSpPr bwMode="auto">
          <a:xfrm>
            <a:off x="422275" y="1916113"/>
            <a:ext cx="4941888" cy="3652837"/>
            <a:chOff x="-4113531" y="1793019"/>
            <a:chExt cx="4149027" cy="3440729"/>
          </a:xfrm>
        </p:grpSpPr>
        <p:sp>
          <p:nvSpPr>
            <p:cNvPr id="5" name="17 Rectángulo">
              <a:extLst>
                <a:ext uri="{FF2B5EF4-FFF2-40B4-BE49-F238E27FC236}">
                  <a16:creationId xmlns:a16="http://schemas.microsoft.com/office/drawing/2014/main" id="{8D8EFA93-6081-2654-C76B-BBF24B806C2D}"/>
                </a:ext>
              </a:extLst>
            </p:cNvPr>
            <p:cNvSpPr/>
            <p:nvPr userDrawn="1"/>
          </p:nvSpPr>
          <p:spPr>
            <a:xfrm>
              <a:off x="-4104201" y="1793019"/>
              <a:ext cx="3779839"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8 Rectángulo">
              <a:extLst>
                <a:ext uri="{FF2B5EF4-FFF2-40B4-BE49-F238E27FC236}">
                  <a16:creationId xmlns:a16="http://schemas.microsoft.com/office/drawing/2014/main" id="{94FBE18C-F950-1784-2BF0-B7EBD8D1DA00}"/>
                </a:ext>
              </a:extLst>
            </p:cNvPr>
            <p:cNvSpPr/>
            <p:nvPr userDrawn="1"/>
          </p:nvSpPr>
          <p:spPr>
            <a:xfrm>
              <a:off x="-4004241" y="2434510"/>
              <a:ext cx="4039737" cy="1245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9 Rectángulo">
              <a:extLst>
                <a:ext uri="{FF2B5EF4-FFF2-40B4-BE49-F238E27FC236}">
                  <a16:creationId xmlns:a16="http://schemas.microsoft.com/office/drawing/2014/main" id="{A885D863-D35E-2AA9-F843-4C646C6D7008}"/>
                </a:ext>
              </a:extLst>
            </p:cNvPr>
            <p:cNvSpPr/>
            <p:nvPr userDrawn="1"/>
          </p:nvSpPr>
          <p:spPr>
            <a:xfrm>
              <a:off x="-4113531" y="3585906"/>
              <a:ext cx="3789169" cy="117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20 Rectángulo">
              <a:extLst>
                <a:ext uri="{FF2B5EF4-FFF2-40B4-BE49-F238E27FC236}">
                  <a16:creationId xmlns:a16="http://schemas.microsoft.com/office/drawing/2014/main" id="{B00FCE29-5D8D-606D-B605-5D08AAE0785A}"/>
                </a:ext>
              </a:extLst>
            </p:cNvPr>
            <p:cNvSpPr/>
            <p:nvPr userDrawn="1"/>
          </p:nvSpPr>
          <p:spPr>
            <a:xfrm>
              <a:off x="-4113531" y="4297678"/>
              <a:ext cx="2376394"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 name="22 CuadroTexto">
            <a:extLst>
              <a:ext uri="{FF2B5EF4-FFF2-40B4-BE49-F238E27FC236}">
                <a16:creationId xmlns:a16="http://schemas.microsoft.com/office/drawing/2014/main" id="{007C8D0C-CE49-3060-F8D3-6ACC7056B1D1}"/>
              </a:ext>
            </a:extLst>
          </p:cNvPr>
          <p:cNvSpPr txBox="1">
            <a:spLocks noChangeArrowheads="1"/>
          </p:cNvSpPr>
          <p:nvPr userDrawn="1"/>
        </p:nvSpPr>
        <p:spPr bwMode="auto">
          <a:xfrm>
            <a:off x="549275" y="5157788"/>
            <a:ext cx="1609725" cy="2762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0" name="Picture 15">
            <a:extLst>
              <a:ext uri="{FF2B5EF4-FFF2-40B4-BE49-F238E27FC236}">
                <a16:creationId xmlns:a16="http://schemas.microsoft.com/office/drawing/2014/main" id="{E392B3F6-598F-3CC6-E0B7-9C8A8278658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 Subtítulo"/>
          <p:cNvSpPr>
            <a:spLocks noGrp="1"/>
          </p:cNvSpPr>
          <p:nvPr>
            <p:ph type="subTitle" idx="13"/>
          </p:nvPr>
        </p:nvSpPr>
        <p:spPr>
          <a:xfrm>
            <a:off x="551879" y="4293097"/>
            <a:ext cx="3986069" cy="720080"/>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2" name="1 Título"/>
          <p:cNvSpPr>
            <a:spLocks noGrp="1"/>
          </p:cNvSpPr>
          <p:nvPr>
            <p:ph type="ctrTitle"/>
          </p:nvPr>
        </p:nvSpPr>
        <p:spPr>
          <a:xfrm>
            <a:off x="548261" y="2068015"/>
            <a:ext cx="4383779" cy="2009057"/>
          </a:xfrm>
          <a:prstGeom prst="rect">
            <a:avLst/>
          </a:prstGeom>
        </p:spPr>
        <p:txBody>
          <a:bodyPr/>
          <a:lstStyle>
            <a:lvl1pPr algn="l">
              <a:lnSpc>
                <a:spcPts val="3800"/>
              </a:lnSpc>
              <a:defRPr sz="4000" b="1" baseline="0">
                <a:solidFill>
                  <a:srgbClr val="02A4DA"/>
                </a:solidFill>
                <a:latin typeface="EHUSans"/>
                <a:cs typeface="EHUSans"/>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196976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apositiva de título 1">
    <p:spTree>
      <p:nvGrpSpPr>
        <p:cNvPr id="1" name=""/>
        <p:cNvGrpSpPr/>
        <p:nvPr/>
      </p:nvGrpSpPr>
      <p:grpSpPr>
        <a:xfrm>
          <a:off x="0" y="0"/>
          <a:ext cx="0" cy="0"/>
          <a:chOff x="0" y="0"/>
          <a:chExt cx="0" cy="0"/>
        </a:xfrm>
      </p:grpSpPr>
      <p:pic>
        <p:nvPicPr>
          <p:cNvPr id="2" name="10 Imagen">
            <a:extLst>
              <a:ext uri="{FF2B5EF4-FFF2-40B4-BE49-F238E27FC236}">
                <a16:creationId xmlns:a16="http://schemas.microsoft.com/office/drawing/2014/main" id="{1229709F-AE9D-1F18-D4A0-02FE9E4FCC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2 Grupo">
            <a:extLst>
              <a:ext uri="{FF2B5EF4-FFF2-40B4-BE49-F238E27FC236}">
                <a16:creationId xmlns:a16="http://schemas.microsoft.com/office/drawing/2014/main" id="{C5D976ED-DD8B-0D4B-66C1-BBA2C6CD6629}"/>
              </a:ext>
            </a:extLst>
          </p:cNvPr>
          <p:cNvGrpSpPr>
            <a:grpSpLocks/>
          </p:cNvGrpSpPr>
          <p:nvPr userDrawn="1"/>
        </p:nvGrpSpPr>
        <p:grpSpPr bwMode="auto">
          <a:xfrm>
            <a:off x="369888" y="1903413"/>
            <a:ext cx="5570537" cy="4464050"/>
            <a:chOff x="395536" y="1988840"/>
            <a:chExt cx="5570768" cy="4464495"/>
          </a:xfrm>
        </p:grpSpPr>
        <p:sp>
          <p:nvSpPr>
            <p:cNvPr id="4" name="13 Rectángulo">
              <a:extLst>
                <a:ext uri="{FF2B5EF4-FFF2-40B4-BE49-F238E27FC236}">
                  <a16:creationId xmlns:a16="http://schemas.microsoft.com/office/drawing/2014/main" id="{65538615-A810-FB4D-06C5-6B8BAC93990B}"/>
                </a:ext>
              </a:extLst>
            </p:cNvPr>
            <p:cNvSpPr/>
            <p:nvPr userDrawn="1"/>
          </p:nvSpPr>
          <p:spPr>
            <a:xfrm>
              <a:off x="395536" y="1988840"/>
              <a:ext cx="5111962" cy="93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14 Rectángulo">
              <a:extLst>
                <a:ext uri="{FF2B5EF4-FFF2-40B4-BE49-F238E27FC236}">
                  <a16:creationId xmlns:a16="http://schemas.microsoft.com/office/drawing/2014/main" id="{42E5726A-3397-D26D-88DE-11C9F4625797}"/>
                </a:ext>
              </a:extLst>
            </p:cNvPr>
            <p:cNvSpPr/>
            <p:nvPr userDrawn="1"/>
          </p:nvSpPr>
          <p:spPr>
            <a:xfrm>
              <a:off x="565405" y="2781081"/>
              <a:ext cx="5400899" cy="105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5 Rectángulo">
              <a:extLst>
                <a:ext uri="{FF2B5EF4-FFF2-40B4-BE49-F238E27FC236}">
                  <a16:creationId xmlns:a16="http://schemas.microsoft.com/office/drawing/2014/main" id="{6C12A407-AE86-1598-DEFD-BE82C853BCA4}"/>
                </a:ext>
              </a:extLst>
            </p:cNvPr>
            <p:cNvSpPr/>
            <p:nvPr userDrawn="1"/>
          </p:nvSpPr>
          <p:spPr>
            <a:xfrm>
              <a:off x="395536" y="3730501"/>
              <a:ext cx="5327871" cy="1282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6 Rectángulo">
              <a:extLst>
                <a:ext uri="{FF2B5EF4-FFF2-40B4-BE49-F238E27FC236}">
                  <a16:creationId xmlns:a16="http://schemas.microsoft.com/office/drawing/2014/main" id="{33803AD3-8CFE-C71F-8518-AE15FB0C20BB}"/>
                </a:ext>
              </a:extLst>
            </p:cNvPr>
            <p:cNvSpPr/>
            <p:nvPr userDrawn="1"/>
          </p:nvSpPr>
          <p:spPr>
            <a:xfrm>
              <a:off x="395536" y="4954586"/>
              <a:ext cx="4392794" cy="1498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8" name="19 CuadroTexto">
            <a:extLst>
              <a:ext uri="{FF2B5EF4-FFF2-40B4-BE49-F238E27FC236}">
                <a16:creationId xmlns:a16="http://schemas.microsoft.com/office/drawing/2014/main" id="{2DD3A4CB-1448-144F-9B09-F607C92C8529}"/>
              </a:ext>
            </a:extLst>
          </p:cNvPr>
          <p:cNvSpPr txBox="1">
            <a:spLocks noChangeArrowheads="1"/>
          </p:cNvSpPr>
          <p:nvPr userDrawn="1"/>
        </p:nvSpPr>
        <p:spPr bwMode="auto">
          <a:xfrm>
            <a:off x="493713" y="6026150"/>
            <a:ext cx="1611312" cy="277813"/>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erif" charset="0"/>
              <a:cs typeface="EHUSerif" charset="0"/>
            </a:endParaRPr>
          </a:p>
        </p:txBody>
      </p:sp>
      <p:pic>
        <p:nvPicPr>
          <p:cNvPr id="9" name="Picture 15">
            <a:extLst>
              <a:ext uri="{FF2B5EF4-FFF2-40B4-BE49-F238E27FC236}">
                <a16:creationId xmlns:a16="http://schemas.microsoft.com/office/drawing/2014/main" id="{BCCE68AF-34BA-252F-AA4F-C2B12F91917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 Título"/>
          <p:cNvSpPr>
            <a:spLocks noGrp="1"/>
          </p:cNvSpPr>
          <p:nvPr>
            <p:ph type="ctrTitle"/>
          </p:nvPr>
        </p:nvSpPr>
        <p:spPr>
          <a:xfrm>
            <a:off x="539551" y="2068015"/>
            <a:ext cx="4824537" cy="2585121"/>
          </a:xfrm>
          <a:prstGeom prst="rect">
            <a:avLst/>
          </a:prstGeom>
        </p:spPr>
        <p:txBody>
          <a:bodyPr/>
          <a:lstStyle>
            <a:lvl1pPr algn="l">
              <a:lnSpc>
                <a:spcPts val="3800"/>
              </a:lnSpc>
              <a:defRPr sz="4000" b="1" baseline="0">
                <a:solidFill>
                  <a:schemeClr val="accent5">
                    <a:lumMod val="75000"/>
                  </a:schemeClr>
                </a:solidFill>
                <a:latin typeface="EHUSans"/>
                <a:cs typeface="EHUSans"/>
              </a:defRPr>
            </a:lvl1pPr>
          </a:lstStyle>
          <a:p>
            <a:r>
              <a:rPr lang="es-ES"/>
              <a:t>Haga clic para modificar el estilo de título del patrón</a:t>
            </a:r>
            <a:endParaRPr lang="en-US" dirty="0"/>
          </a:p>
        </p:txBody>
      </p:sp>
      <p:sp>
        <p:nvSpPr>
          <p:cNvPr id="19" name="2 Subtítulo"/>
          <p:cNvSpPr>
            <a:spLocks noGrp="1"/>
          </p:cNvSpPr>
          <p:nvPr>
            <p:ph type="subTitle" idx="1"/>
          </p:nvPr>
        </p:nvSpPr>
        <p:spPr>
          <a:xfrm>
            <a:off x="539552" y="4869161"/>
            <a:ext cx="4135317" cy="936104"/>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10" name="3 Marcador de fecha">
            <a:extLst>
              <a:ext uri="{FF2B5EF4-FFF2-40B4-BE49-F238E27FC236}">
                <a16:creationId xmlns:a16="http://schemas.microsoft.com/office/drawing/2014/main" id="{93B7ECB7-73B9-101B-F899-9E89BBBA1094}"/>
              </a:ext>
            </a:extLst>
          </p:cNvPr>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3064943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de título 2">
    <p:spTree>
      <p:nvGrpSpPr>
        <p:cNvPr id="1" name=""/>
        <p:cNvGrpSpPr/>
        <p:nvPr/>
      </p:nvGrpSpPr>
      <p:grpSpPr>
        <a:xfrm>
          <a:off x="0" y="0"/>
          <a:ext cx="0" cy="0"/>
          <a:chOff x="0" y="0"/>
          <a:chExt cx="0" cy="0"/>
        </a:xfrm>
      </p:grpSpPr>
      <p:pic>
        <p:nvPicPr>
          <p:cNvPr id="3" name="16 Imagen">
            <a:extLst>
              <a:ext uri="{FF2B5EF4-FFF2-40B4-BE49-F238E27FC236}">
                <a16:creationId xmlns:a16="http://schemas.microsoft.com/office/drawing/2014/main" id="{BCC2B8C1-3875-86F9-957D-8C8DC80A65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14 Grupo">
            <a:extLst>
              <a:ext uri="{FF2B5EF4-FFF2-40B4-BE49-F238E27FC236}">
                <a16:creationId xmlns:a16="http://schemas.microsoft.com/office/drawing/2014/main" id="{65243971-6028-01C9-1FB5-203FA430F49C}"/>
              </a:ext>
            </a:extLst>
          </p:cNvPr>
          <p:cNvGrpSpPr>
            <a:grpSpLocks/>
          </p:cNvGrpSpPr>
          <p:nvPr userDrawn="1"/>
        </p:nvGrpSpPr>
        <p:grpSpPr bwMode="auto">
          <a:xfrm>
            <a:off x="422275" y="1916113"/>
            <a:ext cx="4941888" cy="3652837"/>
            <a:chOff x="-4113531" y="1793019"/>
            <a:chExt cx="4149027" cy="3440729"/>
          </a:xfrm>
        </p:grpSpPr>
        <p:sp>
          <p:nvSpPr>
            <p:cNvPr id="5" name="17 Rectángulo">
              <a:extLst>
                <a:ext uri="{FF2B5EF4-FFF2-40B4-BE49-F238E27FC236}">
                  <a16:creationId xmlns:a16="http://schemas.microsoft.com/office/drawing/2014/main" id="{5FE5A871-97F7-9D9F-3971-581A87E63E83}"/>
                </a:ext>
              </a:extLst>
            </p:cNvPr>
            <p:cNvSpPr/>
            <p:nvPr userDrawn="1"/>
          </p:nvSpPr>
          <p:spPr>
            <a:xfrm>
              <a:off x="-4104201" y="1793019"/>
              <a:ext cx="3779839"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8 Rectángulo">
              <a:extLst>
                <a:ext uri="{FF2B5EF4-FFF2-40B4-BE49-F238E27FC236}">
                  <a16:creationId xmlns:a16="http://schemas.microsoft.com/office/drawing/2014/main" id="{2AE0F3BB-9B83-5172-EF14-A59C19F4B0EC}"/>
                </a:ext>
              </a:extLst>
            </p:cNvPr>
            <p:cNvSpPr/>
            <p:nvPr userDrawn="1"/>
          </p:nvSpPr>
          <p:spPr>
            <a:xfrm>
              <a:off x="-4004241" y="2434510"/>
              <a:ext cx="4039737" cy="1245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9 Rectángulo">
              <a:extLst>
                <a:ext uri="{FF2B5EF4-FFF2-40B4-BE49-F238E27FC236}">
                  <a16:creationId xmlns:a16="http://schemas.microsoft.com/office/drawing/2014/main" id="{5F1AEC69-C66F-99ED-46B2-2E27F3677ADB}"/>
                </a:ext>
              </a:extLst>
            </p:cNvPr>
            <p:cNvSpPr/>
            <p:nvPr userDrawn="1"/>
          </p:nvSpPr>
          <p:spPr>
            <a:xfrm>
              <a:off x="-4113531" y="3585906"/>
              <a:ext cx="3789169" cy="117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20 Rectángulo">
              <a:extLst>
                <a:ext uri="{FF2B5EF4-FFF2-40B4-BE49-F238E27FC236}">
                  <a16:creationId xmlns:a16="http://schemas.microsoft.com/office/drawing/2014/main" id="{6E6F9650-C20D-3B1D-B6AE-C8415EB450F5}"/>
                </a:ext>
              </a:extLst>
            </p:cNvPr>
            <p:cNvSpPr/>
            <p:nvPr userDrawn="1"/>
          </p:nvSpPr>
          <p:spPr>
            <a:xfrm>
              <a:off x="-4113531" y="4297678"/>
              <a:ext cx="2376394"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 name="22 CuadroTexto">
            <a:extLst>
              <a:ext uri="{FF2B5EF4-FFF2-40B4-BE49-F238E27FC236}">
                <a16:creationId xmlns:a16="http://schemas.microsoft.com/office/drawing/2014/main" id="{5820308D-3452-416F-9BF6-23773E795236}"/>
              </a:ext>
            </a:extLst>
          </p:cNvPr>
          <p:cNvSpPr txBox="1">
            <a:spLocks noChangeArrowheads="1"/>
          </p:cNvSpPr>
          <p:nvPr userDrawn="1"/>
        </p:nvSpPr>
        <p:spPr bwMode="auto">
          <a:xfrm>
            <a:off x="549275" y="5157788"/>
            <a:ext cx="1609725" cy="2762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0" name="Picture 15">
            <a:extLst>
              <a:ext uri="{FF2B5EF4-FFF2-40B4-BE49-F238E27FC236}">
                <a16:creationId xmlns:a16="http://schemas.microsoft.com/office/drawing/2014/main" id="{C92FCE51-4916-1210-4DE3-E9842F1E5CA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 Subtítulo"/>
          <p:cNvSpPr>
            <a:spLocks noGrp="1"/>
          </p:cNvSpPr>
          <p:nvPr>
            <p:ph type="subTitle" idx="13"/>
          </p:nvPr>
        </p:nvSpPr>
        <p:spPr>
          <a:xfrm>
            <a:off x="551878" y="4221088"/>
            <a:ext cx="3764647" cy="792089"/>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2" name="1 Título"/>
          <p:cNvSpPr>
            <a:spLocks noGrp="1"/>
          </p:cNvSpPr>
          <p:nvPr>
            <p:ph type="ctrTitle"/>
          </p:nvPr>
        </p:nvSpPr>
        <p:spPr>
          <a:xfrm>
            <a:off x="548260" y="2068015"/>
            <a:ext cx="4383780" cy="1937049"/>
          </a:xfrm>
          <a:prstGeom prst="rect">
            <a:avLst/>
          </a:prstGeom>
        </p:spPr>
        <p:txBody>
          <a:bodyPr/>
          <a:lstStyle>
            <a:lvl1pPr algn="l">
              <a:lnSpc>
                <a:spcPts val="3800"/>
              </a:lnSpc>
              <a:defRPr sz="4000" b="1" baseline="0">
                <a:solidFill>
                  <a:srgbClr val="92D050"/>
                </a:solidFill>
                <a:latin typeface="EHUSans"/>
                <a:cs typeface="EHUSans"/>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26262601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2 Marcador de texto">
            <a:extLst>
              <a:ext uri="{FF2B5EF4-FFF2-40B4-BE49-F238E27FC236}">
                <a16:creationId xmlns:a16="http://schemas.microsoft.com/office/drawing/2014/main" id="{8B093A5F-C014-4629-B308-3EB7278CBFD0}"/>
              </a:ext>
            </a:extLst>
          </p:cNvPr>
          <p:cNvSpPr txBox="1">
            <a:spLocks/>
          </p:cNvSpPr>
          <p:nvPr/>
        </p:nvSpPr>
        <p:spPr>
          <a:xfrm>
            <a:off x="468313" y="333375"/>
            <a:ext cx="935037" cy="358775"/>
          </a:xfrm>
          <a:prstGeom prst="rect">
            <a:avLst/>
          </a:prstGeom>
        </p:spPr>
        <p:txBody>
          <a:bodyPr anchor="b">
            <a:normAutofit/>
          </a:bodyPr>
          <a:lstStyle>
            <a:lvl1pPr marL="0" indent="0" algn="l" defTabSz="914400" rtl="0" eaLnBrk="1" latinLnBrk="0" hangingPunct="1">
              <a:spcBef>
                <a:spcPct val="20000"/>
              </a:spcBef>
              <a:buFont typeface="Arial" pitchFamily="34" charset="0"/>
              <a:buNone/>
              <a:defRPr sz="1000" b="1" kern="1200" baseline="0">
                <a:solidFill>
                  <a:schemeClr val="tx1"/>
                </a:solidFill>
                <a:latin typeface="Helvetica" pitchFamily="34" charset="0"/>
                <a:ea typeface="+mn-ea"/>
                <a:cs typeface="+mn-cs"/>
              </a:defRPr>
            </a:lvl1pPr>
            <a:lvl2pPr marL="457200" indent="0" algn="l" defTabSz="914400" rtl="0" eaLnBrk="1" latinLnBrk="0" hangingPunct="1">
              <a:spcBef>
                <a:spcPct val="20000"/>
              </a:spcBef>
              <a:buFont typeface="Arial" pitchFamily="34" charset="0"/>
              <a:buNone/>
              <a:defRPr sz="1800" b="1" kern="1200">
                <a:solidFill>
                  <a:schemeClr val="tx1">
                    <a:tint val="75000"/>
                  </a:schemeClr>
                </a:solidFill>
                <a:latin typeface="Helvetica" pitchFamily="34" charset="0"/>
                <a:ea typeface="+mn-ea"/>
                <a:cs typeface="+mn-cs"/>
              </a:defRPr>
            </a:lvl2pPr>
            <a:lvl3pPr marL="914400" indent="0" algn="l" defTabSz="914400" rtl="0" eaLnBrk="1" latinLnBrk="0" hangingPunct="1">
              <a:spcBef>
                <a:spcPct val="20000"/>
              </a:spcBef>
              <a:buFont typeface="Arial" pitchFamily="34" charset="0"/>
              <a:buNone/>
              <a:defRPr sz="1600" b="1" kern="1200">
                <a:solidFill>
                  <a:schemeClr val="tx1">
                    <a:tint val="75000"/>
                  </a:schemeClr>
                </a:solidFill>
                <a:latin typeface="Helvetica" pitchFamily="34" charset="0"/>
                <a:ea typeface="+mn-ea"/>
                <a:cs typeface="+mn-cs"/>
              </a:defRPr>
            </a:lvl3pPr>
            <a:lvl4pPr marL="1371600" indent="0" algn="l" defTabSz="914400" rtl="0" eaLnBrk="1" latinLnBrk="0" hangingPunct="1">
              <a:spcBef>
                <a:spcPct val="20000"/>
              </a:spcBef>
              <a:buFont typeface="Arial" pitchFamily="34" charset="0"/>
              <a:buNone/>
              <a:defRPr sz="1400" b="1" kern="1200">
                <a:solidFill>
                  <a:schemeClr val="tx1">
                    <a:tint val="75000"/>
                  </a:schemeClr>
                </a:solidFill>
                <a:latin typeface="Helvetica" pitchFamily="34" charset="0"/>
                <a:ea typeface="+mn-ea"/>
                <a:cs typeface="+mn-cs"/>
              </a:defRPr>
            </a:lvl4pPr>
            <a:lvl5pPr marL="1828800" indent="0" algn="l" defTabSz="914400" rtl="0" eaLnBrk="1" latinLnBrk="0" hangingPunct="1">
              <a:spcBef>
                <a:spcPct val="20000"/>
              </a:spcBef>
              <a:buFont typeface="Arial" pitchFamily="34" charset="0"/>
              <a:buNone/>
              <a:defRPr sz="1400" b="1" kern="1200">
                <a:solidFill>
                  <a:schemeClr val="tx1">
                    <a:tint val="75000"/>
                  </a:schemeClr>
                </a:solidFill>
                <a:latin typeface="Helvetica" pitchFamily="34" charset="0"/>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fontAlgn="auto">
              <a:spcAft>
                <a:spcPts val="0"/>
              </a:spcAft>
              <a:defRPr/>
            </a:pPr>
            <a:r>
              <a:rPr lang="es-ES" dirty="0">
                <a:latin typeface="EHUSans"/>
              </a:rPr>
              <a:t>UPV / EHU I</a:t>
            </a:r>
          </a:p>
        </p:txBody>
      </p:sp>
      <p:sp>
        <p:nvSpPr>
          <p:cNvPr id="1027" name="1 Marcador de título">
            <a:extLst>
              <a:ext uri="{FF2B5EF4-FFF2-40B4-BE49-F238E27FC236}">
                <a16:creationId xmlns:a16="http://schemas.microsoft.com/office/drawing/2014/main" id="{20AA1642-4D62-CC79-9AFF-A23169748246}"/>
              </a:ext>
            </a:extLst>
          </p:cNvPr>
          <p:cNvSpPr>
            <a:spLocks noGrp="1"/>
          </p:cNvSpPr>
          <p:nvPr>
            <p:ph type="title"/>
          </p:nvPr>
        </p:nvSpPr>
        <p:spPr bwMode="auto">
          <a:xfrm>
            <a:off x="457200" y="8794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título del patrón</a:t>
            </a:r>
            <a:endParaRPr lang="en-US" altLang="es-ES"/>
          </a:p>
        </p:txBody>
      </p:sp>
      <p:sp>
        <p:nvSpPr>
          <p:cNvPr id="1028" name="2 Marcador de texto">
            <a:extLst>
              <a:ext uri="{FF2B5EF4-FFF2-40B4-BE49-F238E27FC236}">
                <a16:creationId xmlns:a16="http://schemas.microsoft.com/office/drawing/2014/main" id="{45D4E55A-E740-4F62-F152-DBE819CC9FE6}"/>
              </a:ext>
            </a:extLst>
          </p:cNvPr>
          <p:cNvSpPr>
            <a:spLocks noGrp="1"/>
          </p:cNvSpPr>
          <p:nvPr>
            <p:ph type="body" idx="1"/>
          </p:nvPr>
        </p:nvSpPr>
        <p:spPr bwMode="auto">
          <a:xfrm>
            <a:off x="457200" y="2205038"/>
            <a:ext cx="8229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n-US" altLang="es-ES"/>
          </a:p>
        </p:txBody>
      </p:sp>
      <p:sp>
        <p:nvSpPr>
          <p:cNvPr id="4" name="3 Marcador de fecha">
            <a:extLst>
              <a:ext uri="{FF2B5EF4-FFF2-40B4-BE49-F238E27FC236}">
                <a16:creationId xmlns:a16="http://schemas.microsoft.com/office/drawing/2014/main" id="{8A753DD6-8E3C-0D24-B266-E51EE21EEF22}"/>
              </a:ext>
            </a:extLst>
          </p:cNvPr>
          <p:cNvSpPr>
            <a:spLocks noGrp="1"/>
          </p:cNvSpPr>
          <p:nvPr>
            <p:ph type="dt" sz="half" idx="2"/>
          </p:nvPr>
        </p:nvSpPr>
        <p:spPr>
          <a:xfrm>
            <a:off x="3505200" y="6473825"/>
            <a:ext cx="2133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5" name="4 Marcador de pie de página">
            <a:extLst>
              <a:ext uri="{FF2B5EF4-FFF2-40B4-BE49-F238E27FC236}">
                <a16:creationId xmlns:a16="http://schemas.microsoft.com/office/drawing/2014/main" id="{A3EE13D3-EAEE-10DF-6114-7882B2298919}"/>
              </a:ext>
            </a:extLst>
          </p:cNvPr>
          <p:cNvSpPr>
            <a:spLocks noGrp="1"/>
          </p:cNvSpPr>
          <p:nvPr>
            <p:ph type="ftr" sz="quarter" idx="3"/>
          </p:nvPr>
        </p:nvSpPr>
        <p:spPr>
          <a:xfrm>
            <a:off x="1258888" y="400050"/>
            <a:ext cx="5113337"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EHUSans"/>
                <a:ea typeface="+mn-ea"/>
                <a:cs typeface="+mn-cs"/>
              </a:defRPr>
            </a:lvl1pPr>
          </a:lstStyle>
          <a:p>
            <a:pPr>
              <a:defRPr/>
            </a:pPr>
            <a:endParaRPr lang="en-US"/>
          </a:p>
        </p:txBody>
      </p:sp>
      <p:sp>
        <p:nvSpPr>
          <p:cNvPr id="6" name="5 Marcador de número de diapositiva">
            <a:extLst>
              <a:ext uri="{FF2B5EF4-FFF2-40B4-BE49-F238E27FC236}">
                <a16:creationId xmlns:a16="http://schemas.microsoft.com/office/drawing/2014/main" id="{BF7098EB-537E-6AAA-B041-23FC54AA16BF}"/>
              </a:ext>
            </a:extLst>
          </p:cNvPr>
          <p:cNvSpPr>
            <a:spLocks noGrp="1"/>
          </p:cNvSpPr>
          <p:nvPr>
            <p:ph type="sldNum" sz="quarter" idx="4"/>
          </p:nvPr>
        </p:nvSpPr>
        <p:spPr>
          <a:xfrm>
            <a:off x="6542088" y="404813"/>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b="1">
                <a:latin typeface="EHUSans" panose="02000503050000020004" pitchFamily="50"/>
              </a:defRPr>
            </a:lvl1pPr>
          </a:lstStyle>
          <a:p>
            <a:pPr>
              <a:defRPr/>
            </a:pPr>
            <a:fld id="{CB443EB9-1870-4A89-89B4-AE8A0EDA9D0A}" type="slidenum">
              <a:rPr lang="en-US" altLang="es-ES"/>
              <a:pPr>
                <a:defRPr/>
              </a:pPr>
              <a:t>‹Nº›</a:t>
            </a:fld>
            <a:endParaRPr lang="en-US" altLang="es-ES"/>
          </a:p>
        </p:txBody>
      </p:sp>
    </p:spTree>
  </p:cSld>
  <p:clrMap bg1="lt1" tx1="dk1" bg2="lt2" tx2="dk2" accent1="accent1" accent2="accent2" accent3="accent3" accent4="accent4" accent5="accent5" accent6="accent6" hlink="hlink" folHlink="folHlink"/>
  <p:sldLayoutIdLst>
    <p:sldLayoutId id="2147486141" r:id="rId1"/>
    <p:sldLayoutId id="2147486142" r:id="rId2"/>
    <p:sldLayoutId id="2147486143" r:id="rId3"/>
    <p:sldLayoutId id="2147486144" r:id="rId4"/>
    <p:sldLayoutId id="2147486145" r:id="rId5"/>
    <p:sldLayoutId id="2147486146" r:id="rId6"/>
    <p:sldLayoutId id="2147486147" r:id="rId7"/>
    <p:sldLayoutId id="2147486148" r:id="rId8"/>
    <p:sldLayoutId id="2147486149" r:id="rId9"/>
    <p:sldLayoutId id="2147486150" r:id="rId10"/>
    <p:sldLayoutId id="2147486151" r:id="rId11"/>
    <p:sldLayoutId id="2147486152" r:id="rId12"/>
    <p:sldLayoutId id="2147486153" r:id="rId13"/>
    <p:sldLayoutId id="2147486154" r:id="rId14"/>
    <p:sldLayoutId id="2147486155" r:id="rId15"/>
    <p:sldLayoutId id="2147486156" r:id="rId16"/>
    <p:sldLayoutId id="2147486157" r:id="rId17"/>
    <p:sldLayoutId id="2147486158" r:id="rId18"/>
    <p:sldLayoutId id="2147486159" r:id="rId19"/>
    <p:sldLayoutId id="2147486160" r:id="rId20"/>
    <p:sldLayoutId id="2147486161" r:id="rId21"/>
    <p:sldLayoutId id="2147486162" r:id="rId22"/>
    <p:sldLayoutId id="2147486163" r:id="rId23"/>
    <p:sldLayoutId id="2147486164" r:id="rId24"/>
    <p:sldLayoutId id="2147486165" r:id="rId25"/>
    <p:sldLayoutId id="2147486166" r:id="rId26"/>
    <p:sldLayoutId id="2147486167" r:id="rId27"/>
    <p:sldLayoutId id="2147486168" r:id="rId28"/>
    <p:sldLayoutId id="2147486169" r:id="rId29"/>
    <p:sldLayoutId id="2147486170" r:id="rId30"/>
    <p:sldLayoutId id="2147486140" r:id="rId31"/>
    <p:sldLayoutId id="2147486171" r:id="rId32"/>
  </p:sldLayoutIdLst>
  <p:hf hdr="0" dt="0"/>
  <p:txStyles>
    <p:titleStyle>
      <a:lvl1pPr algn="l" rtl="0" eaLnBrk="0" fontAlgn="base" hangingPunct="0">
        <a:spcBef>
          <a:spcPct val="0"/>
        </a:spcBef>
        <a:spcAft>
          <a:spcPct val="0"/>
        </a:spcAft>
        <a:defRPr sz="3000" b="1" kern="1200">
          <a:solidFill>
            <a:schemeClr val="tx1"/>
          </a:solidFill>
          <a:latin typeface="EHUSans"/>
          <a:ea typeface="MS PGothic" pitchFamily="34" charset="-128"/>
          <a:cs typeface="ＭＳ Ｐゴシック" charset="0"/>
        </a:defRPr>
      </a:lvl1pPr>
      <a:lvl2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2pPr>
      <a:lvl3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3pPr>
      <a:lvl4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4pPr>
      <a:lvl5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5pPr>
      <a:lvl6pPr marL="457200" algn="l" rtl="0" fontAlgn="base">
        <a:spcBef>
          <a:spcPct val="0"/>
        </a:spcBef>
        <a:spcAft>
          <a:spcPct val="0"/>
        </a:spcAft>
        <a:defRPr sz="3000" b="1">
          <a:solidFill>
            <a:schemeClr val="tx1"/>
          </a:solidFill>
          <a:latin typeface="EHUSans" charset="0"/>
          <a:ea typeface="ＭＳ Ｐゴシック" charset="0"/>
          <a:cs typeface="ＭＳ Ｐゴシック" charset="0"/>
        </a:defRPr>
      </a:lvl6pPr>
      <a:lvl7pPr marL="914400" algn="l" rtl="0" fontAlgn="base">
        <a:spcBef>
          <a:spcPct val="0"/>
        </a:spcBef>
        <a:spcAft>
          <a:spcPct val="0"/>
        </a:spcAft>
        <a:defRPr sz="3000" b="1">
          <a:solidFill>
            <a:schemeClr val="tx1"/>
          </a:solidFill>
          <a:latin typeface="EHUSans" charset="0"/>
          <a:ea typeface="ＭＳ Ｐゴシック" charset="0"/>
          <a:cs typeface="ＭＳ Ｐゴシック" charset="0"/>
        </a:defRPr>
      </a:lvl7pPr>
      <a:lvl8pPr marL="1371600" algn="l" rtl="0" fontAlgn="base">
        <a:spcBef>
          <a:spcPct val="0"/>
        </a:spcBef>
        <a:spcAft>
          <a:spcPct val="0"/>
        </a:spcAft>
        <a:defRPr sz="3000" b="1">
          <a:solidFill>
            <a:schemeClr val="tx1"/>
          </a:solidFill>
          <a:latin typeface="EHUSans" charset="0"/>
          <a:ea typeface="ＭＳ Ｐゴシック" charset="0"/>
          <a:cs typeface="ＭＳ Ｐゴシック" charset="0"/>
        </a:defRPr>
      </a:lvl8pPr>
      <a:lvl9pPr marL="1828800" algn="l" rtl="0" fontAlgn="base">
        <a:spcBef>
          <a:spcPct val="0"/>
        </a:spcBef>
        <a:spcAft>
          <a:spcPct val="0"/>
        </a:spcAft>
        <a:defRPr sz="3000" b="1">
          <a:solidFill>
            <a:schemeClr val="tx1"/>
          </a:solidFill>
          <a:latin typeface="EHUSan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defRPr b="1" kern="1200">
          <a:solidFill>
            <a:schemeClr val="tx1"/>
          </a:solidFill>
          <a:latin typeface="EHUSans"/>
          <a:ea typeface="MS PGothic" pitchFamily="34" charset="-128"/>
          <a:cs typeface="ＭＳ Ｐゴシック" charset="0"/>
        </a:defRPr>
      </a:lvl1pPr>
      <a:lvl2pPr marL="457200" algn="l" rtl="0" eaLnBrk="0" fontAlgn="base" hangingPunct="0">
        <a:spcBef>
          <a:spcPct val="20000"/>
        </a:spcBef>
        <a:spcAft>
          <a:spcPct val="0"/>
        </a:spcAft>
        <a:buFont typeface="Arial" panose="020B0604020202020204" pitchFamily="34" charset="0"/>
        <a:defRPr b="1" kern="1200">
          <a:solidFill>
            <a:schemeClr val="tx1"/>
          </a:solidFill>
          <a:latin typeface="EHUSans"/>
          <a:ea typeface="MS PGothic" pitchFamily="34" charset="-128"/>
          <a:cs typeface="+mn-cs"/>
        </a:defRPr>
      </a:lvl2pPr>
      <a:lvl3pPr marL="914400" algn="l" rtl="0" eaLnBrk="0" fontAlgn="base" hangingPunct="0">
        <a:spcBef>
          <a:spcPct val="20000"/>
        </a:spcBef>
        <a:spcAft>
          <a:spcPct val="0"/>
        </a:spcAft>
        <a:buFont typeface="Arial" panose="020B0604020202020204" pitchFamily="34" charset="0"/>
        <a:defRPr sz="1600" b="1" kern="1200">
          <a:solidFill>
            <a:schemeClr val="tx1"/>
          </a:solidFill>
          <a:latin typeface="EHUSans"/>
          <a:ea typeface="MS PGothic" pitchFamily="34" charset="-128"/>
          <a:cs typeface="+mn-cs"/>
        </a:defRPr>
      </a:lvl3pPr>
      <a:lvl4pPr marL="1371600" algn="l" rtl="0" eaLnBrk="0" fontAlgn="base" hangingPunct="0">
        <a:spcBef>
          <a:spcPct val="20000"/>
        </a:spcBef>
        <a:spcAft>
          <a:spcPct val="0"/>
        </a:spcAft>
        <a:buFont typeface="Arial" panose="020B0604020202020204" pitchFamily="34" charset="0"/>
        <a:defRPr sz="1400" b="1" kern="1200">
          <a:solidFill>
            <a:schemeClr val="tx1"/>
          </a:solidFill>
          <a:latin typeface="EHUSans"/>
          <a:ea typeface="MS PGothic" pitchFamily="34" charset="-128"/>
          <a:cs typeface="+mn-cs"/>
        </a:defRPr>
      </a:lvl4pPr>
      <a:lvl5pPr marL="1828800" algn="l" rtl="0" eaLnBrk="0" fontAlgn="base" hangingPunct="0">
        <a:spcBef>
          <a:spcPct val="20000"/>
        </a:spcBef>
        <a:spcAft>
          <a:spcPct val="0"/>
        </a:spcAft>
        <a:buFont typeface="Arial" panose="020B0604020202020204" pitchFamily="34" charset="0"/>
        <a:defRPr sz="1400" b="1" kern="1200">
          <a:solidFill>
            <a:schemeClr val="tx1"/>
          </a:solidFill>
          <a:latin typeface="EHUSans"/>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3EDF0B3-4FE4-E9A2-5A8B-93221791FDE4}"/>
              </a:ext>
            </a:extLst>
          </p:cNvPr>
          <p:cNvSpPr>
            <a:spLocks noGrp="1"/>
          </p:cNvSpPr>
          <p:nvPr>
            <p:ph idx="1"/>
          </p:nvPr>
        </p:nvSpPr>
        <p:spPr>
          <a:xfrm>
            <a:off x="323528" y="1124744"/>
            <a:ext cx="8686800" cy="4965143"/>
          </a:xfrm>
        </p:spPr>
        <p:txBody>
          <a:bodyPr>
            <a:normAutofit/>
          </a:bodyPr>
          <a:lstStyle/>
          <a:p>
            <a:r>
              <a:rPr lang="es-ES" sz="1600" dirty="0" err="1">
                <a:solidFill>
                  <a:schemeClr val="tx2">
                    <a:lumMod val="60000"/>
                    <a:lumOff val="40000"/>
                  </a:schemeClr>
                </a:solidFill>
              </a:rPr>
              <a:t>Neurrietaz</a:t>
            </a:r>
            <a:r>
              <a:rPr lang="es-ES" sz="1600" dirty="0">
                <a:solidFill>
                  <a:schemeClr val="tx2">
                    <a:lumMod val="60000"/>
                    <a:lumOff val="40000"/>
                  </a:schemeClr>
                </a:solidFill>
              </a:rPr>
              <a:t> </a:t>
            </a:r>
            <a:r>
              <a:rPr lang="es-ES" sz="1600" dirty="0" err="1">
                <a:solidFill>
                  <a:schemeClr val="tx2">
                    <a:lumMod val="60000"/>
                    <a:lumOff val="40000"/>
                  </a:schemeClr>
                </a:solidFill>
              </a:rPr>
              <a:t>baliatzeko</a:t>
            </a:r>
            <a:r>
              <a:rPr lang="es-ES" sz="1600" dirty="0">
                <a:solidFill>
                  <a:schemeClr val="tx2">
                    <a:lumMod val="60000"/>
                    <a:lumOff val="40000"/>
                  </a:schemeClr>
                </a:solidFill>
              </a:rPr>
              <a:t> </a:t>
            </a:r>
            <a:r>
              <a:rPr lang="es-ES" sz="1600" dirty="0" err="1">
                <a:solidFill>
                  <a:schemeClr val="tx2">
                    <a:lumMod val="60000"/>
                    <a:lumOff val="40000"/>
                  </a:schemeClr>
                </a:solidFill>
              </a:rPr>
              <a:t>baldintza</a:t>
            </a:r>
            <a:r>
              <a:rPr lang="es-ES" sz="1600" dirty="0">
                <a:solidFill>
                  <a:schemeClr val="tx2">
                    <a:lumMod val="60000"/>
                    <a:lumOff val="40000"/>
                  </a:schemeClr>
                </a:solidFill>
              </a:rPr>
              <a:t> </a:t>
            </a:r>
            <a:r>
              <a:rPr lang="es-ES" sz="1600" dirty="0" err="1">
                <a:solidFill>
                  <a:schemeClr val="tx2">
                    <a:lumMod val="60000"/>
                    <a:lumOff val="40000"/>
                  </a:schemeClr>
                </a:solidFill>
              </a:rPr>
              <a:t>nagusiak</a:t>
            </a:r>
            <a:r>
              <a:rPr lang="es-ES" sz="1600" dirty="0">
                <a:solidFill>
                  <a:schemeClr val="tx2">
                    <a:lumMod val="60000"/>
                    <a:lumOff val="40000"/>
                  </a:schemeClr>
                </a:solidFill>
              </a:rPr>
              <a:t> / </a:t>
            </a:r>
            <a:r>
              <a:rPr lang="es-ES" sz="1600" dirty="0"/>
              <a:t>Condiciones principales para las medidas</a:t>
            </a:r>
          </a:p>
          <a:p>
            <a:r>
              <a:rPr lang="es-ES" sz="1600" b="0" dirty="0" err="1">
                <a:solidFill>
                  <a:schemeClr val="tx2">
                    <a:lumMod val="60000"/>
                    <a:lumOff val="40000"/>
                  </a:schemeClr>
                </a:solidFill>
              </a:rPr>
              <a:t>Antzinatasuna</a:t>
            </a:r>
            <a:r>
              <a:rPr lang="es-ES" sz="1600" b="0" dirty="0">
                <a:solidFill>
                  <a:schemeClr val="tx2">
                    <a:lumMod val="60000"/>
                    <a:lumOff val="40000"/>
                  </a:schemeClr>
                </a:solidFill>
              </a:rPr>
              <a:t>, </a:t>
            </a:r>
            <a:r>
              <a:rPr lang="es-ES" sz="1600" b="0" dirty="0" err="1">
                <a:solidFill>
                  <a:schemeClr val="tx2">
                    <a:lumMod val="60000"/>
                    <a:lumOff val="40000"/>
                  </a:schemeClr>
                </a:solidFill>
              </a:rPr>
              <a:t>lanaldi</a:t>
            </a:r>
            <a:r>
              <a:rPr lang="es-ES" sz="1600" b="0" dirty="0">
                <a:solidFill>
                  <a:schemeClr val="tx2">
                    <a:lumMod val="60000"/>
                    <a:lumOff val="40000"/>
                  </a:schemeClr>
                </a:solidFill>
              </a:rPr>
              <a:t> </a:t>
            </a:r>
            <a:r>
              <a:rPr lang="es-ES" sz="1600" b="0" dirty="0" err="1">
                <a:solidFill>
                  <a:schemeClr val="tx2">
                    <a:lumMod val="60000"/>
                    <a:lumOff val="40000"/>
                  </a:schemeClr>
                </a:solidFill>
              </a:rPr>
              <a:t>osoa</a:t>
            </a:r>
            <a:r>
              <a:rPr lang="es-ES" sz="1600" b="0" dirty="0">
                <a:solidFill>
                  <a:schemeClr val="tx2">
                    <a:lumMod val="60000"/>
                    <a:lumOff val="40000"/>
                  </a:schemeClr>
                </a:solidFill>
              </a:rPr>
              <a:t>, </a:t>
            </a:r>
            <a:r>
              <a:rPr lang="es-ES" sz="1600" b="0" dirty="0" err="1">
                <a:solidFill>
                  <a:schemeClr val="tx2">
                    <a:lumMod val="60000"/>
                    <a:lumOff val="40000"/>
                  </a:schemeClr>
                </a:solidFill>
              </a:rPr>
              <a:t>lanpostua</a:t>
            </a:r>
            <a:r>
              <a:rPr lang="es-ES" sz="1600" b="0" dirty="0">
                <a:solidFill>
                  <a:schemeClr val="tx2">
                    <a:lumMod val="60000"/>
                    <a:lumOff val="40000"/>
                  </a:schemeClr>
                </a:solidFill>
              </a:rPr>
              <a:t> / </a:t>
            </a:r>
            <a:r>
              <a:rPr lang="es-ES" sz="1600" b="0" dirty="0"/>
              <a:t>Antigüedad, jornada completa, puesto</a:t>
            </a:r>
          </a:p>
          <a:p>
            <a:r>
              <a:rPr lang="es-ES" sz="1600" b="0" dirty="0">
                <a:solidFill>
                  <a:schemeClr val="tx2">
                    <a:lumMod val="60000"/>
                    <a:lumOff val="40000"/>
                  </a:schemeClr>
                </a:solidFill>
              </a:rPr>
              <a:t>60-67 </a:t>
            </a:r>
            <a:r>
              <a:rPr lang="es-ES" sz="1600" b="0" dirty="0" err="1">
                <a:solidFill>
                  <a:schemeClr val="tx2">
                    <a:lumMod val="60000"/>
                    <a:lumOff val="40000"/>
                  </a:schemeClr>
                </a:solidFill>
              </a:rPr>
              <a:t>urte</a:t>
            </a:r>
            <a:r>
              <a:rPr lang="es-ES" sz="1600" b="0" dirty="0">
                <a:solidFill>
                  <a:schemeClr val="tx2">
                    <a:lumMod val="60000"/>
                    <a:lumOff val="40000"/>
                  </a:schemeClr>
                </a:solidFill>
              </a:rPr>
              <a:t> </a:t>
            </a:r>
            <a:r>
              <a:rPr lang="es-ES" sz="1600" b="0" dirty="0" err="1">
                <a:solidFill>
                  <a:schemeClr val="tx2">
                    <a:lumMod val="60000"/>
                    <a:lumOff val="40000"/>
                  </a:schemeClr>
                </a:solidFill>
              </a:rPr>
              <a:t>erretiro-egunean</a:t>
            </a:r>
            <a:r>
              <a:rPr lang="es-ES" sz="1600" b="0" dirty="0">
                <a:solidFill>
                  <a:schemeClr val="tx2">
                    <a:lumMod val="60000"/>
                    <a:lumOff val="40000"/>
                  </a:schemeClr>
                </a:solidFill>
              </a:rPr>
              <a:t>/ </a:t>
            </a:r>
            <a:r>
              <a:rPr lang="es-ES" sz="1600" b="0" dirty="0"/>
              <a:t>60-67 años el día de la jubilación</a:t>
            </a:r>
          </a:p>
          <a:p>
            <a:r>
              <a:rPr lang="es-ES" sz="1600" b="0" dirty="0" err="1">
                <a:solidFill>
                  <a:schemeClr val="tx2">
                    <a:lumMod val="60000"/>
                    <a:lumOff val="40000"/>
                  </a:schemeClr>
                </a:solidFill>
              </a:rPr>
              <a:t>Erretiro</a:t>
            </a:r>
            <a:r>
              <a:rPr lang="es-ES" sz="1600" b="0" dirty="0">
                <a:solidFill>
                  <a:schemeClr val="tx2">
                    <a:lumMod val="60000"/>
                    <a:lumOff val="40000"/>
                  </a:schemeClr>
                </a:solidFill>
              </a:rPr>
              <a:t>-data </a:t>
            </a:r>
            <a:r>
              <a:rPr lang="es-ES" sz="1600" b="0" dirty="0" err="1">
                <a:solidFill>
                  <a:schemeClr val="tx2">
                    <a:lumMod val="60000"/>
                    <a:lumOff val="40000"/>
                  </a:schemeClr>
                </a:solidFill>
              </a:rPr>
              <a:t>urtarrilaren</a:t>
            </a:r>
            <a:r>
              <a:rPr lang="es-ES" sz="1600" b="0" dirty="0">
                <a:solidFill>
                  <a:schemeClr val="tx2">
                    <a:lumMod val="60000"/>
                    <a:lumOff val="40000"/>
                  </a:schemeClr>
                </a:solidFill>
              </a:rPr>
              <a:t> </a:t>
            </a:r>
            <a:r>
              <a:rPr lang="es-ES" sz="1600" b="0" dirty="0" err="1">
                <a:solidFill>
                  <a:schemeClr val="tx2">
                    <a:lumMod val="60000"/>
                    <a:lumOff val="40000"/>
                  </a:schemeClr>
                </a:solidFill>
              </a:rPr>
              <a:t>edo</a:t>
            </a:r>
            <a:r>
              <a:rPr lang="es-ES" sz="1600" b="0" dirty="0">
                <a:solidFill>
                  <a:schemeClr val="tx2">
                    <a:lumMod val="60000"/>
                    <a:lumOff val="40000"/>
                  </a:schemeClr>
                </a:solidFill>
              </a:rPr>
              <a:t> </a:t>
            </a:r>
            <a:r>
              <a:rPr lang="es-ES" sz="1600" b="0" dirty="0" err="1">
                <a:solidFill>
                  <a:schemeClr val="tx2">
                    <a:lumMod val="60000"/>
                    <a:lumOff val="40000"/>
                  </a:schemeClr>
                </a:solidFill>
              </a:rPr>
              <a:t>abuztuaren</a:t>
            </a:r>
            <a:r>
              <a:rPr lang="es-ES" sz="1600" b="0" dirty="0">
                <a:solidFill>
                  <a:schemeClr val="tx2">
                    <a:lumMod val="60000"/>
                    <a:lumOff val="40000"/>
                  </a:schemeClr>
                </a:solidFill>
              </a:rPr>
              <a:t> 31 </a:t>
            </a:r>
            <a:r>
              <a:rPr lang="es-ES" sz="1600" b="0" dirty="0"/>
              <a:t>/ Ajuste fecha </a:t>
            </a:r>
            <a:r>
              <a:rPr lang="es-ES" sz="1600" b="0" dirty="0" err="1"/>
              <a:t>jubil</a:t>
            </a:r>
            <a:r>
              <a:rPr lang="es-ES" sz="1600" b="0" dirty="0"/>
              <a:t>. a 31 de enero o 31 de agosto</a:t>
            </a:r>
          </a:p>
          <a:p>
            <a:pPr marL="0" indent="0"/>
            <a:endParaRPr lang="es-ES" dirty="0"/>
          </a:p>
          <a:p>
            <a:pPr marL="0" indent="0"/>
            <a:endParaRPr lang="es-ES" dirty="0"/>
          </a:p>
        </p:txBody>
      </p:sp>
      <p:sp>
        <p:nvSpPr>
          <p:cNvPr id="4" name="Título 1">
            <a:extLst>
              <a:ext uri="{FF2B5EF4-FFF2-40B4-BE49-F238E27FC236}">
                <a16:creationId xmlns:a16="http://schemas.microsoft.com/office/drawing/2014/main" id="{BF24A32D-76B5-F28D-C325-67F15E37021C}"/>
              </a:ext>
            </a:extLst>
          </p:cNvPr>
          <p:cNvSpPr txBox="1">
            <a:spLocks/>
          </p:cNvSpPr>
          <p:nvPr/>
        </p:nvSpPr>
        <p:spPr bwMode="auto">
          <a:xfrm>
            <a:off x="457200" y="186313"/>
            <a:ext cx="7643192" cy="8213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b="1" kern="1200">
                <a:solidFill>
                  <a:schemeClr val="tx1"/>
                </a:solidFill>
                <a:latin typeface="EHUSans"/>
                <a:ea typeface="MS PGothic" pitchFamily="34" charset="-128"/>
                <a:cs typeface="ＭＳ Ｐゴシック" charset="0"/>
              </a:defRPr>
            </a:lvl1pPr>
            <a:lvl2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2pPr>
            <a:lvl3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3pPr>
            <a:lvl4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4pPr>
            <a:lvl5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5pPr>
            <a:lvl6pPr marL="457200" algn="l" rtl="0" fontAlgn="base">
              <a:spcBef>
                <a:spcPct val="0"/>
              </a:spcBef>
              <a:spcAft>
                <a:spcPct val="0"/>
              </a:spcAft>
              <a:defRPr sz="3000" b="1">
                <a:solidFill>
                  <a:schemeClr val="tx1"/>
                </a:solidFill>
                <a:latin typeface="EHUSans" charset="0"/>
                <a:ea typeface="ＭＳ Ｐゴシック" charset="0"/>
                <a:cs typeface="ＭＳ Ｐゴシック" charset="0"/>
              </a:defRPr>
            </a:lvl6pPr>
            <a:lvl7pPr marL="914400" algn="l" rtl="0" fontAlgn="base">
              <a:spcBef>
                <a:spcPct val="0"/>
              </a:spcBef>
              <a:spcAft>
                <a:spcPct val="0"/>
              </a:spcAft>
              <a:defRPr sz="3000" b="1">
                <a:solidFill>
                  <a:schemeClr val="tx1"/>
                </a:solidFill>
                <a:latin typeface="EHUSans" charset="0"/>
                <a:ea typeface="ＭＳ Ｐゴシック" charset="0"/>
                <a:cs typeface="ＭＳ Ｐゴシック" charset="0"/>
              </a:defRPr>
            </a:lvl7pPr>
            <a:lvl8pPr marL="1371600" algn="l" rtl="0" fontAlgn="base">
              <a:spcBef>
                <a:spcPct val="0"/>
              </a:spcBef>
              <a:spcAft>
                <a:spcPct val="0"/>
              </a:spcAft>
              <a:defRPr sz="3000" b="1">
                <a:solidFill>
                  <a:schemeClr val="tx1"/>
                </a:solidFill>
                <a:latin typeface="EHUSans" charset="0"/>
                <a:ea typeface="ＭＳ Ｐゴシック" charset="0"/>
                <a:cs typeface="ＭＳ Ｐゴシック" charset="0"/>
              </a:defRPr>
            </a:lvl8pPr>
            <a:lvl9pPr marL="1828800" algn="l" rtl="0" fontAlgn="base">
              <a:spcBef>
                <a:spcPct val="0"/>
              </a:spcBef>
              <a:spcAft>
                <a:spcPct val="0"/>
              </a:spcAft>
              <a:defRPr sz="3000" b="1">
                <a:solidFill>
                  <a:schemeClr val="tx1"/>
                </a:solidFill>
                <a:latin typeface="EHUSans" charset="0"/>
                <a:ea typeface="ＭＳ Ｐゴシック" charset="0"/>
                <a:cs typeface="ＭＳ Ｐゴシック" charset="0"/>
              </a:defRPr>
            </a:lvl9pPr>
          </a:lstStyle>
          <a:p>
            <a:r>
              <a:rPr lang="es-ES" sz="2000" dirty="0" err="1">
                <a:solidFill>
                  <a:schemeClr val="tx2">
                    <a:lumMod val="50000"/>
                    <a:lumOff val="50000"/>
                  </a:schemeClr>
                </a:solidFill>
              </a:rPr>
              <a:t>Erretiroa</a:t>
            </a:r>
            <a:r>
              <a:rPr lang="es-ES" sz="2000" dirty="0">
                <a:solidFill>
                  <a:schemeClr val="tx2">
                    <a:lumMod val="50000"/>
                    <a:lumOff val="50000"/>
                  </a:schemeClr>
                </a:solidFill>
              </a:rPr>
              <a:t> </a:t>
            </a:r>
            <a:r>
              <a:rPr lang="es-ES" sz="2000" dirty="0" err="1">
                <a:solidFill>
                  <a:schemeClr val="tx2">
                    <a:lumMod val="50000"/>
                    <a:lumOff val="50000"/>
                  </a:schemeClr>
                </a:solidFill>
              </a:rPr>
              <a:t>hartu</a:t>
            </a:r>
            <a:r>
              <a:rPr lang="es-ES" sz="2000" dirty="0">
                <a:solidFill>
                  <a:schemeClr val="tx2">
                    <a:lumMod val="50000"/>
                    <a:lumOff val="50000"/>
                  </a:schemeClr>
                </a:solidFill>
              </a:rPr>
              <a:t> </a:t>
            </a:r>
            <a:r>
              <a:rPr lang="es-ES" sz="2000" dirty="0" err="1">
                <a:solidFill>
                  <a:schemeClr val="tx2">
                    <a:lumMod val="50000"/>
                    <a:lumOff val="50000"/>
                  </a:schemeClr>
                </a:solidFill>
              </a:rPr>
              <a:t>aurreko</a:t>
            </a:r>
            <a:r>
              <a:rPr lang="es-ES" sz="2000" dirty="0">
                <a:solidFill>
                  <a:schemeClr val="tx2">
                    <a:lumMod val="50000"/>
                    <a:lumOff val="50000"/>
                  </a:schemeClr>
                </a:solidFill>
              </a:rPr>
              <a:t> </a:t>
            </a:r>
            <a:r>
              <a:rPr lang="es-ES" sz="2000" dirty="0" err="1">
                <a:solidFill>
                  <a:schemeClr val="tx2">
                    <a:lumMod val="50000"/>
                    <a:lumOff val="50000"/>
                  </a:schemeClr>
                </a:solidFill>
              </a:rPr>
              <a:t>neurriak</a:t>
            </a:r>
            <a:r>
              <a:rPr lang="es-ES" sz="2000" dirty="0">
                <a:solidFill>
                  <a:schemeClr val="tx2">
                    <a:lumMod val="50000"/>
                    <a:lumOff val="50000"/>
                  </a:schemeClr>
                </a:solidFill>
              </a:rPr>
              <a:t> – 2024ko </a:t>
            </a:r>
            <a:r>
              <a:rPr lang="es-ES" sz="2000" dirty="0" err="1">
                <a:solidFill>
                  <a:schemeClr val="tx2">
                    <a:lumMod val="50000"/>
                    <a:lumOff val="50000"/>
                  </a:schemeClr>
                </a:solidFill>
              </a:rPr>
              <a:t>uztaila</a:t>
            </a:r>
            <a:endParaRPr lang="es-ES" sz="2000" dirty="0">
              <a:solidFill>
                <a:schemeClr val="tx2">
                  <a:lumMod val="50000"/>
                  <a:lumOff val="50000"/>
                </a:schemeClr>
              </a:solidFill>
            </a:endParaRPr>
          </a:p>
          <a:p>
            <a:r>
              <a:rPr lang="es-ES" sz="2000" dirty="0"/>
              <a:t>Medidas de acceso a la jubilación – Julio 2024</a:t>
            </a:r>
          </a:p>
        </p:txBody>
      </p:sp>
      <p:cxnSp>
        <p:nvCxnSpPr>
          <p:cNvPr id="5" name="Conector recto 4">
            <a:extLst>
              <a:ext uri="{FF2B5EF4-FFF2-40B4-BE49-F238E27FC236}">
                <a16:creationId xmlns:a16="http://schemas.microsoft.com/office/drawing/2014/main" id="{8C644217-F0AB-C189-FE7E-259D3CBE77ED}"/>
              </a:ext>
            </a:extLst>
          </p:cNvPr>
          <p:cNvCxnSpPr>
            <a:cxnSpLocks/>
          </p:cNvCxnSpPr>
          <p:nvPr/>
        </p:nvCxnSpPr>
        <p:spPr>
          <a:xfrm>
            <a:off x="413071" y="980728"/>
            <a:ext cx="8381791"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2" name="Rectángulo: esquinas redondeadas 1">
            <a:extLst>
              <a:ext uri="{FF2B5EF4-FFF2-40B4-BE49-F238E27FC236}">
                <a16:creationId xmlns:a16="http://schemas.microsoft.com/office/drawing/2014/main" id="{769B3A6A-0DA1-6BCA-4BEB-2095804236A3}"/>
              </a:ext>
            </a:extLst>
          </p:cNvPr>
          <p:cNvSpPr/>
          <p:nvPr/>
        </p:nvSpPr>
        <p:spPr>
          <a:xfrm>
            <a:off x="1939672" y="3148423"/>
            <a:ext cx="1517340" cy="20162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Reducciones</a:t>
            </a:r>
          </a:p>
          <a:p>
            <a:pPr algn="ctr"/>
            <a:r>
              <a:rPr lang="es-ES" dirty="0" err="1"/>
              <a:t>Murrizketak</a:t>
            </a:r>
            <a:endParaRPr lang="es-ES" dirty="0"/>
          </a:p>
          <a:p>
            <a:pPr algn="ctr"/>
            <a:r>
              <a:rPr lang="es-ES" dirty="0" err="1"/>
              <a:t>Azken</a:t>
            </a:r>
            <a:r>
              <a:rPr lang="es-ES" dirty="0"/>
              <a:t> 4 </a:t>
            </a:r>
            <a:r>
              <a:rPr lang="es-ES" dirty="0" err="1"/>
              <a:t>urte</a:t>
            </a:r>
            <a:r>
              <a:rPr lang="es-ES" dirty="0"/>
              <a:t>/años</a:t>
            </a:r>
          </a:p>
          <a:p>
            <a:pPr algn="ctr"/>
            <a:r>
              <a:rPr lang="es-ES" dirty="0"/>
              <a:t>%125</a:t>
            </a:r>
          </a:p>
          <a:p>
            <a:pPr algn="ctr"/>
            <a:endParaRPr lang="es-ES" dirty="0"/>
          </a:p>
          <a:p>
            <a:pPr algn="ctr"/>
            <a:r>
              <a:rPr lang="es-ES" dirty="0"/>
              <a:t>Acumulable </a:t>
            </a:r>
          </a:p>
        </p:txBody>
      </p:sp>
      <p:sp>
        <p:nvSpPr>
          <p:cNvPr id="6" name="Rectángulo: esquinas redondeadas 5">
            <a:extLst>
              <a:ext uri="{FF2B5EF4-FFF2-40B4-BE49-F238E27FC236}">
                <a16:creationId xmlns:a16="http://schemas.microsoft.com/office/drawing/2014/main" id="{F3CAF84C-6223-9037-2B40-5EBA9AB68DED}"/>
              </a:ext>
            </a:extLst>
          </p:cNvPr>
          <p:cNvSpPr/>
          <p:nvPr/>
        </p:nvSpPr>
        <p:spPr>
          <a:xfrm>
            <a:off x="3688190" y="3153263"/>
            <a:ext cx="1517340" cy="201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err="1"/>
              <a:t>Jubilazio-partziala</a:t>
            </a:r>
            <a:endParaRPr lang="es-ES" dirty="0"/>
          </a:p>
          <a:p>
            <a:pPr algn="ctr"/>
            <a:r>
              <a:rPr lang="es-ES" dirty="0"/>
              <a:t>Jubilación parcial</a:t>
            </a:r>
          </a:p>
          <a:p>
            <a:pPr algn="ctr"/>
            <a:endParaRPr lang="es-ES" dirty="0"/>
          </a:p>
          <a:p>
            <a:pPr algn="ctr"/>
            <a:r>
              <a:rPr lang="es-ES" sz="1600" dirty="0" err="1"/>
              <a:t>Dagokionean</a:t>
            </a:r>
            <a:endParaRPr lang="es-ES" dirty="0"/>
          </a:p>
        </p:txBody>
      </p:sp>
      <p:sp>
        <p:nvSpPr>
          <p:cNvPr id="7" name="Rectángulo: esquinas redondeadas 6">
            <a:extLst>
              <a:ext uri="{FF2B5EF4-FFF2-40B4-BE49-F238E27FC236}">
                <a16:creationId xmlns:a16="http://schemas.microsoft.com/office/drawing/2014/main" id="{ECBA7277-3F3C-4776-8FDB-9B12CDD6B930}"/>
              </a:ext>
            </a:extLst>
          </p:cNvPr>
          <p:cNvSpPr/>
          <p:nvPr/>
        </p:nvSpPr>
        <p:spPr>
          <a:xfrm>
            <a:off x="5396083" y="3220431"/>
            <a:ext cx="1517339" cy="1944216"/>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ES" dirty="0" err="1"/>
              <a:t>Baimen</a:t>
            </a:r>
            <a:r>
              <a:rPr lang="es-ES" dirty="0"/>
              <a:t> </a:t>
            </a:r>
            <a:r>
              <a:rPr lang="es-ES" dirty="0" err="1"/>
              <a:t>berezia</a:t>
            </a:r>
            <a:r>
              <a:rPr lang="es-ES" dirty="0"/>
              <a:t> </a:t>
            </a:r>
          </a:p>
          <a:p>
            <a:pPr algn="ctr"/>
            <a:r>
              <a:rPr lang="es-ES" dirty="0"/>
              <a:t>Permiso especial</a:t>
            </a:r>
          </a:p>
          <a:p>
            <a:pPr algn="ctr"/>
            <a:r>
              <a:rPr lang="es-ES" dirty="0">
                <a:latin typeface="Calibri" panose="020F0502020204030204" pitchFamily="34" charset="0"/>
                <a:cs typeface="Calibri" panose="020F0502020204030204" pitchFamily="34" charset="0"/>
              </a:rPr>
              <a:t>≤ </a:t>
            </a:r>
            <a:r>
              <a:rPr lang="es-ES" dirty="0"/>
              <a:t>6 m </a:t>
            </a:r>
          </a:p>
        </p:txBody>
      </p:sp>
      <p:sp>
        <p:nvSpPr>
          <p:cNvPr id="8" name="Rectángulo: esquinas redondeadas 7">
            <a:extLst>
              <a:ext uri="{FF2B5EF4-FFF2-40B4-BE49-F238E27FC236}">
                <a16:creationId xmlns:a16="http://schemas.microsoft.com/office/drawing/2014/main" id="{5DDA9DB8-593B-1957-B2D3-8AE7E6F3500F}"/>
              </a:ext>
            </a:extLst>
          </p:cNvPr>
          <p:cNvSpPr/>
          <p:nvPr/>
        </p:nvSpPr>
        <p:spPr>
          <a:xfrm>
            <a:off x="7075544" y="3220431"/>
            <a:ext cx="1517339" cy="1948637"/>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s-ES" dirty="0"/>
              <a:t>Genero </a:t>
            </a:r>
            <a:r>
              <a:rPr lang="es-ES" dirty="0" err="1"/>
              <a:t>arrakalaren</a:t>
            </a:r>
            <a:r>
              <a:rPr lang="es-ES" dirty="0"/>
              <a:t> </a:t>
            </a:r>
            <a:r>
              <a:rPr lang="es-ES" dirty="0" err="1"/>
              <a:t>aurka</a:t>
            </a:r>
            <a:endParaRPr lang="es-ES" dirty="0"/>
          </a:p>
          <a:p>
            <a:pPr algn="ctr"/>
            <a:r>
              <a:rPr lang="es-ES" dirty="0"/>
              <a:t>Contra la brecha de género</a:t>
            </a:r>
          </a:p>
          <a:p>
            <a:pPr algn="ctr"/>
            <a:r>
              <a:rPr lang="es-ES" dirty="0">
                <a:latin typeface="Calibri" panose="020F0502020204030204" pitchFamily="34" charset="0"/>
                <a:cs typeface="Calibri" panose="020F0502020204030204" pitchFamily="34" charset="0"/>
              </a:rPr>
              <a:t>≤</a:t>
            </a:r>
            <a:r>
              <a:rPr lang="es-ES" dirty="0"/>
              <a:t>3m</a:t>
            </a:r>
          </a:p>
        </p:txBody>
      </p:sp>
      <p:sp>
        <p:nvSpPr>
          <p:cNvPr id="9" name="Rectángulo: esquinas redondeadas 8">
            <a:extLst>
              <a:ext uri="{FF2B5EF4-FFF2-40B4-BE49-F238E27FC236}">
                <a16:creationId xmlns:a16="http://schemas.microsoft.com/office/drawing/2014/main" id="{CBAB63CB-06CC-8047-78FE-F461E9D80D37}"/>
              </a:ext>
            </a:extLst>
          </p:cNvPr>
          <p:cNvSpPr/>
          <p:nvPr/>
        </p:nvSpPr>
        <p:spPr>
          <a:xfrm>
            <a:off x="413070" y="3175831"/>
            <a:ext cx="1364481" cy="349585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Sin medidas</a:t>
            </a:r>
          </a:p>
          <a:p>
            <a:pPr algn="ctr"/>
            <a:r>
              <a:rPr lang="es-ES" dirty="0" err="1"/>
              <a:t>Murriztu</a:t>
            </a:r>
            <a:r>
              <a:rPr lang="es-ES" dirty="0"/>
              <a:t> gabe</a:t>
            </a:r>
          </a:p>
          <a:p>
            <a:pPr algn="ctr"/>
            <a:endParaRPr lang="es-ES" dirty="0"/>
          </a:p>
          <a:p>
            <a:pPr algn="ctr"/>
            <a:endParaRPr lang="es-ES" dirty="0"/>
          </a:p>
          <a:p>
            <a:pPr algn="ctr"/>
            <a:endParaRPr lang="es-ES" dirty="0"/>
          </a:p>
          <a:p>
            <a:pPr algn="ctr"/>
            <a:r>
              <a:rPr lang="es-ES" dirty="0" err="1"/>
              <a:t>Gehienez</a:t>
            </a:r>
            <a:r>
              <a:rPr lang="es-ES" dirty="0"/>
              <a:t> 70 </a:t>
            </a:r>
            <a:r>
              <a:rPr lang="es-ES" dirty="0" err="1"/>
              <a:t>urte</a:t>
            </a:r>
            <a:r>
              <a:rPr lang="es-ES" dirty="0"/>
              <a:t> máximo</a:t>
            </a:r>
          </a:p>
        </p:txBody>
      </p:sp>
      <p:sp>
        <p:nvSpPr>
          <p:cNvPr id="12" name="Rectángulo: esquinas redondeadas 11">
            <a:extLst>
              <a:ext uri="{FF2B5EF4-FFF2-40B4-BE49-F238E27FC236}">
                <a16:creationId xmlns:a16="http://schemas.microsoft.com/office/drawing/2014/main" id="{9733C731-5196-497F-04D4-19971953634F}"/>
              </a:ext>
            </a:extLst>
          </p:cNvPr>
          <p:cNvSpPr/>
          <p:nvPr/>
        </p:nvSpPr>
        <p:spPr>
          <a:xfrm>
            <a:off x="2011934" y="5305650"/>
            <a:ext cx="4829225" cy="5344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a:t>Excedencia / </a:t>
            </a:r>
            <a:r>
              <a:rPr lang="es-ES" sz="1600" dirty="0" err="1"/>
              <a:t>Eszedentzia</a:t>
            </a:r>
            <a:r>
              <a:rPr lang="es-ES" sz="1600" dirty="0"/>
              <a:t> (&lt; 6 m)</a:t>
            </a:r>
          </a:p>
          <a:p>
            <a:pPr algn="ctr"/>
            <a:r>
              <a:rPr lang="es-ES" sz="1600" dirty="0"/>
              <a:t> </a:t>
            </a:r>
            <a:r>
              <a:rPr lang="es-ES" sz="1600" dirty="0" err="1"/>
              <a:t>Erretiro-eguna</a:t>
            </a:r>
            <a:r>
              <a:rPr lang="es-ES" sz="1600" dirty="0"/>
              <a:t> </a:t>
            </a:r>
            <a:r>
              <a:rPr lang="es-ES" sz="1600" dirty="0" err="1"/>
              <a:t>malgua</a:t>
            </a:r>
            <a:r>
              <a:rPr lang="es-ES" sz="1600" dirty="0"/>
              <a:t> / Día de jubilación flexible</a:t>
            </a:r>
          </a:p>
        </p:txBody>
      </p:sp>
      <p:sp>
        <p:nvSpPr>
          <p:cNvPr id="13" name="Rectángulo: esquinas redondeadas 12">
            <a:extLst>
              <a:ext uri="{FF2B5EF4-FFF2-40B4-BE49-F238E27FC236}">
                <a16:creationId xmlns:a16="http://schemas.microsoft.com/office/drawing/2014/main" id="{56C34C7E-CAB7-E6DF-B7E4-A9A48FA58119}"/>
              </a:ext>
            </a:extLst>
          </p:cNvPr>
          <p:cNvSpPr/>
          <p:nvPr/>
        </p:nvSpPr>
        <p:spPr>
          <a:xfrm>
            <a:off x="2011933" y="5945966"/>
            <a:ext cx="4829225" cy="25420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err="1"/>
              <a:t>Gehienez</a:t>
            </a:r>
            <a:r>
              <a:rPr lang="es-ES" dirty="0"/>
              <a:t> 67 </a:t>
            </a:r>
            <a:r>
              <a:rPr lang="es-ES" dirty="0" err="1"/>
              <a:t>urte</a:t>
            </a:r>
            <a:r>
              <a:rPr lang="es-ES" dirty="0"/>
              <a:t> / Edad máxima 67 años </a:t>
            </a:r>
          </a:p>
        </p:txBody>
      </p:sp>
      <p:sp>
        <p:nvSpPr>
          <p:cNvPr id="14" name="Rectángulo: esquinas redondeadas 13">
            <a:extLst>
              <a:ext uri="{FF2B5EF4-FFF2-40B4-BE49-F238E27FC236}">
                <a16:creationId xmlns:a16="http://schemas.microsoft.com/office/drawing/2014/main" id="{D458986E-5AE0-18F8-785A-14666FB8007E}"/>
              </a:ext>
            </a:extLst>
          </p:cNvPr>
          <p:cNvSpPr/>
          <p:nvPr/>
        </p:nvSpPr>
        <p:spPr>
          <a:xfrm>
            <a:off x="7110920" y="5264064"/>
            <a:ext cx="1481963" cy="792088"/>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err="1"/>
              <a:t>Guztiarekin</a:t>
            </a:r>
            <a:r>
              <a:rPr lang="es-ES" dirty="0"/>
              <a:t> </a:t>
            </a:r>
            <a:r>
              <a:rPr lang="es-ES" dirty="0" err="1"/>
              <a:t>Bateragarria</a:t>
            </a:r>
            <a:endParaRPr lang="es-ES" dirty="0"/>
          </a:p>
        </p:txBody>
      </p:sp>
      <p:sp>
        <p:nvSpPr>
          <p:cNvPr id="15" name="Rectángulo: esquinas redondeadas 14">
            <a:extLst>
              <a:ext uri="{FF2B5EF4-FFF2-40B4-BE49-F238E27FC236}">
                <a16:creationId xmlns:a16="http://schemas.microsoft.com/office/drawing/2014/main" id="{12A91932-2E38-0674-C479-7CBE2C1287F4}"/>
              </a:ext>
            </a:extLst>
          </p:cNvPr>
          <p:cNvSpPr/>
          <p:nvPr/>
        </p:nvSpPr>
        <p:spPr>
          <a:xfrm>
            <a:off x="1867663" y="2644858"/>
            <a:ext cx="3384376" cy="2547198"/>
          </a:xfrm>
          <a:prstGeom prst="roundRect">
            <a:avLst/>
          </a:prstGeom>
          <a:noFill/>
          <a:ln>
            <a:solidFill>
              <a:srgbClr val="0070C0"/>
            </a:solidFill>
            <a:prstDash val="sysDot"/>
          </a:ln>
        </p:spPr>
        <p:style>
          <a:lnRef idx="2">
            <a:schemeClr val="accent6"/>
          </a:lnRef>
          <a:fillRef idx="1">
            <a:schemeClr val="lt1"/>
          </a:fillRef>
          <a:effectRef idx="0">
            <a:schemeClr val="accent6"/>
          </a:effectRef>
          <a:fontRef idx="minor">
            <a:schemeClr val="dk1"/>
          </a:fontRef>
        </p:style>
        <p:txBody>
          <a:bodyPr rtlCol="0" anchor="t" anchorCtr="0"/>
          <a:lstStyle/>
          <a:p>
            <a:pPr algn="ctr"/>
            <a:r>
              <a:rPr lang="es-ES" dirty="0" err="1">
                <a:solidFill>
                  <a:schemeClr val="tx2">
                    <a:lumMod val="60000"/>
                    <a:lumOff val="40000"/>
                  </a:schemeClr>
                </a:solidFill>
              </a:rPr>
              <a:t>Bateragarriak</a:t>
            </a:r>
            <a:r>
              <a:rPr lang="es-ES" dirty="0"/>
              <a:t> / Compatibles</a:t>
            </a:r>
          </a:p>
        </p:txBody>
      </p:sp>
    </p:spTree>
    <p:extLst>
      <p:ext uri="{BB962C8B-B14F-4D97-AF65-F5344CB8AC3E}">
        <p14:creationId xmlns:p14="http://schemas.microsoft.com/office/powerpoint/2010/main" val="418380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3EDF0B3-4FE4-E9A2-5A8B-93221791FDE4}"/>
              </a:ext>
            </a:extLst>
          </p:cNvPr>
          <p:cNvSpPr>
            <a:spLocks noGrp="1"/>
          </p:cNvSpPr>
          <p:nvPr>
            <p:ph idx="1"/>
          </p:nvPr>
        </p:nvSpPr>
        <p:spPr>
          <a:xfrm>
            <a:off x="457200" y="1124744"/>
            <a:ext cx="8337662" cy="4965143"/>
          </a:xfrm>
        </p:spPr>
        <p:txBody>
          <a:bodyPr>
            <a:normAutofit lnSpcReduction="10000"/>
          </a:bodyPr>
          <a:lstStyle/>
          <a:p>
            <a:r>
              <a:rPr lang="es-ES" sz="2000" dirty="0">
                <a:solidFill>
                  <a:schemeClr val="tx2">
                    <a:lumMod val="60000"/>
                    <a:lumOff val="40000"/>
                  </a:schemeClr>
                </a:solidFill>
              </a:rPr>
              <a:t>Condiciones de jubilación </a:t>
            </a:r>
            <a:r>
              <a:rPr lang="es-ES" sz="2000" u="sng" dirty="0">
                <a:solidFill>
                  <a:schemeClr val="tx2">
                    <a:lumMod val="60000"/>
                    <a:lumOff val="40000"/>
                  </a:schemeClr>
                </a:solidFill>
              </a:rPr>
              <a:t>sin hacer uso de las medidas propias </a:t>
            </a:r>
            <a:r>
              <a:rPr lang="es-ES" sz="2000" dirty="0">
                <a:solidFill>
                  <a:schemeClr val="tx2">
                    <a:lumMod val="60000"/>
                    <a:lumOff val="40000"/>
                  </a:schemeClr>
                </a:solidFill>
              </a:rPr>
              <a:t>de la UPV/EHU</a:t>
            </a:r>
          </a:p>
          <a:p>
            <a:endParaRPr lang="es-ES" sz="2000" dirty="0"/>
          </a:p>
          <a:p>
            <a:r>
              <a:rPr lang="es-ES" sz="1600" dirty="0"/>
              <a:t>Fecha: </a:t>
            </a:r>
            <a:r>
              <a:rPr lang="es-ES" sz="1600" b="0" dirty="0"/>
              <a:t>El día, mes y año elegidos por la persona interesada, siempre y cuando esté en consonancia con lo permitido por la Seguridad Social (clases pasivas o régimen general). </a:t>
            </a:r>
          </a:p>
          <a:p>
            <a:endParaRPr lang="es-ES" sz="1600" b="0" dirty="0"/>
          </a:p>
          <a:p>
            <a:r>
              <a:rPr lang="es-ES" sz="1600" b="0" dirty="0"/>
              <a:t>Se aplican las siguientes consideraciones:</a:t>
            </a:r>
          </a:p>
          <a:p>
            <a:r>
              <a:rPr lang="es-ES" sz="1600" dirty="0"/>
              <a:t>Plazos: </a:t>
            </a:r>
            <a:r>
              <a:rPr lang="es-ES" sz="1600" b="0" dirty="0"/>
              <a:t>Comunicación a la UPV/EHU con un mínimo deseable de 3 meses de antelación, para garantizar que se puedan realizar todos los trámites.</a:t>
            </a:r>
          </a:p>
          <a:p>
            <a:r>
              <a:rPr lang="es-ES" sz="1600" dirty="0"/>
              <a:t>Limitaciones: </a:t>
            </a:r>
            <a:r>
              <a:rPr lang="es-ES" sz="1600" b="0" dirty="0"/>
              <a:t>Obligatoriedad de jubilación, como máximo, el curso en que se cumplen 70 años, tanto en funcionarios como en laborales.</a:t>
            </a:r>
          </a:p>
          <a:p>
            <a:endParaRPr lang="es-ES" b="0" dirty="0"/>
          </a:p>
          <a:p>
            <a:endParaRPr lang="es-ES" b="0" dirty="0"/>
          </a:p>
          <a:p>
            <a:r>
              <a:rPr lang="es-ES" sz="1600" dirty="0"/>
              <a:t>Información general: </a:t>
            </a:r>
          </a:p>
          <a:p>
            <a:r>
              <a:rPr lang="es-ES" sz="1600" b="0" dirty="0"/>
              <a:t>	Direcciones de contacto de Seguridad Social (Régimen general y clases pasivas) y descarga de impreso en:</a:t>
            </a:r>
          </a:p>
          <a:p>
            <a:r>
              <a:rPr lang="es-ES" sz="1600" b="0" dirty="0"/>
              <a:t>	https://www.ehu.eus/es/web/iip/informacion-general-jubilaciones-pdi</a:t>
            </a:r>
          </a:p>
          <a:p>
            <a:pPr marL="0" indent="0"/>
            <a:endParaRPr lang="es-ES" dirty="0"/>
          </a:p>
        </p:txBody>
      </p:sp>
      <p:sp>
        <p:nvSpPr>
          <p:cNvPr id="4" name="Título 1">
            <a:extLst>
              <a:ext uri="{FF2B5EF4-FFF2-40B4-BE49-F238E27FC236}">
                <a16:creationId xmlns:a16="http://schemas.microsoft.com/office/drawing/2014/main" id="{BF24A32D-76B5-F28D-C325-67F15E37021C}"/>
              </a:ext>
            </a:extLst>
          </p:cNvPr>
          <p:cNvSpPr txBox="1">
            <a:spLocks/>
          </p:cNvSpPr>
          <p:nvPr/>
        </p:nvSpPr>
        <p:spPr bwMode="auto">
          <a:xfrm>
            <a:off x="457200" y="186313"/>
            <a:ext cx="7643192" cy="8213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b="1" kern="1200">
                <a:solidFill>
                  <a:schemeClr val="tx1"/>
                </a:solidFill>
                <a:latin typeface="EHUSans"/>
                <a:ea typeface="MS PGothic" pitchFamily="34" charset="-128"/>
                <a:cs typeface="ＭＳ Ｐゴシック" charset="0"/>
              </a:defRPr>
            </a:lvl1pPr>
            <a:lvl2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2pPr>
            <a:lvl3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3pPr>
            <a:lvl4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4pPr>
            <a:lvl5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5pPr>
            <a:lvl6pPr marL="457200" algn="l" rtl="0" fontAlgn="base">
              <a:spcBef>
                <a:spcPct val="0"/>
              </a:spcBef>
              <a:spcAft>
                <a:spcPct val="0"/>
              </a:spcAft>
              <a:defRPr sz="3000" b="1">
                <a:solidFill>
                  <a:schemeClr val="tx1"/>
                </a:solidFill>
                <a:latin typeface="EHUSans" charset="0"/>
                <a:ea typeface="ＭＳ Ｐゴシック" charset="0"/>
                <a:cs typeface="ＭＳ Ｐゴシック" charset="0"/>
              </a:defRPr>
            </a:lvl6pPr>
            <a:lvl7pPr marL="914400" algn="l" rtl="0" fontAlgn="base">
              <a:spcBef>
                <a:spcPct val="0"/>
              </a:spcBef>
              <a:spcAft>
                <a:spcPct val="0"/>
              </a:spcAft>
              <a:defRPr sz="3000" b="1">
                <a:solidFill>
                  <a:schemeClr val="tx1"/>
                </a:solidFill>
                <a:latin typeface="EHUSans" charset="0"/>
                <a:ea typeface="ＭＳ Ｐゴシック" charset="0"/>
                <a:cs typeface="ＭＳ Ｐゴシック" charset="0"/>
              </a:defRPr>
            </a:lvl7pPr>
            <a:lvl8pPr marL="1371600" algn="l" rtl="0" fontAlgn="base">
              <a:spcBef>
                <a:spcPct val="0"/>
              </a:spcBef>
              <a:spcAft>
                <a:spcPct val="0"/>
              </a:spcAft>
              <a:defRPr sz="3000" b="1">
                <a:solidFill>
                  <a:schemeClr val="tx1"/>
                </a:solidFill>
                <a:latin typeface="EHUSans" charset="0"/>
                <a:ea typeface="ＭＳ Ｐゴシック" charset="0"/>
                <a:cs typeface="ＭＳ Ｐゴシック" charset="0"/>
              </a:defRPr>
            </a:lvl8pPr>
            <a:lvl9pPr marL="1828800" algn="l" rtl="0" fontAlgn="base">
              <a:spcBef>
                <a:spcPct val="0"/>
              </a:spcBef>
              <a:spcAft>
                <a:spcPct val="0"/>
              </a:spcAft>
              <a:defRPr sz="3000" b="1">
                <a:solidFill>
                  <a:schemeClr val="tx1"/>
                </a:solidFill>
                <a:latin typeface="EHUSans" charset="0"/>
                <a:ea typeface="ＭＳ Ｐゴシック" charset="0"/>
                <a:cs typeface="ＭＳ Ｐゴシック" charset="0"/>
              </a:defRPr>
            </a:lvl9pPr>
          </a:lstStyle>
          <a:p>
            <a:r>
              <a:rPr lang="es-ES" sz="2000" dirty="0" err="1">
                <a:solidFill>
                  <a:schemeClr val="tx2">
                    <a:lumMod val="50000"/>
                    <a:lumOff val="50000"/>
                  </a:schemeClr>
                </a:solidFill>
              </a:rPr>
              <a:t>Erretiroa</a:t>
            </a:r>
            <a:r>
              <a:rPr lang="es-ES" sz="2000" dirty="0">
                <a:solidFill>
                  <a:schemeClr val="tx2">
                    <a:lumMod val="50000"/>
                    <a:lumOff val="50000"/>
                  </a:schemeClr>
                </a:solidFill>
              </a:rPr>
              <a:t> </a:t>
            </a:r>
            <a:r>
              <a:rPr lang="es-ES" sz="2000" dirty="0" err="1">
                <a:solidFill>
                  <a:schemeClr val="tx2">
                    <a:lumMod val="50000"/>
                    <a:lumOff val="50000"/>
                  </a:schemeClr>
                </a:solidFill>
              </a:rPr>
              <a:t>hartu</a:t>
            </a:r>
            <a:r>
              <a:rPr lang="es-ES" sz="2000" dirty="0">
                <a:solidFill>
                  <a:schemeClr val="tx2">
                    <a:lumMod val="50000"/>
                    <a:lumOff val="50000"/>
                  </a:schemeClr>
                </a:solidFill>
              </a:rPr>
              <a:t> </a:t>
            </a:r>
            <a:r>
              <a:rPr lang="es-ES" sz="2000" dirty="0" err="1">
                <a:solidFill>
                  <a:schemeClr val="tx2">
                    <a:lumMod val="50000"/>
                    <a:lumOff val="50000"/>
                  </a:schemeClr>
                </a:solidFill>
              </a:rPr>
              <a:t>aurreko</a:t>
            </a:r>
            <a:r>
              <a:rPr lang="es-ES" sz="2000" dirty="0">
                <a:solidFill>
                  <a:schemeClr val="tx2">
                    <a:lumMod val="50000"/>
                    <a:lumOff val="50000"/>
                  </a:schemeClr>
                </a:solidFill>
              </a:rPr>
              <a:t> </a:t>
            </a:r>
            <a:r>
              <a:rPr lang="es-ES" sz="2000" dirty="0" err="1">
                <a:solidFill>
                  <a:schemeClr val="tx2">
                    <a:lumMod val="50000"/>
                    <a:lumOff val="50000"/>
                  </a:schemeClr>
                </a:solidFill>
              </a:rPr>
              <a:t>neurriak</a:t>
            </a:r>
            <a:r>
              <a:rPr lang="es-ES" sz="2000" dirty="0">
                <a:solidFill>
                  <a:schemeClr val="tx2">
                    <a:lumMod val="50000"/>
                    <a:lumOff val="50000"/>
                  </a:schemeClr>
                </a:solidFill>
              </a:rPr>
              <a:t> – 2024ko </a:t>
            </a:r>
            <a:r>
              <a:rPr lang="es-ES" sz="2000" dirty="0" err="1">
                <a:solidFill>
                  <a:schemeClr val="tx2">
                    <a:lumMod val="50000"/>
                    <a:lumOff val="50000"/>
                  </a:schemeClr>
                </a:solidFill>
              </a:rPr>
              <a:t>uztaila</a:t>
            </a:r>
            <a:endParaRPr lang="es-ES" sz="2000" dirty="0">
              <a:solidFill>
                <a:schemeClr val="tx2">
                  <a:lumMod val="50000"/>
                  <a:lumOff val="50000"/>
                </a:schemeClr>
              </a:solidFill>
            </a:endParaRPr>
          </a:p>
          <a:p>
            <a:r>
              <a:rPr lang="es-ES" sz="2000" dirty="0"/>
              <a:t>Medidas de acceso a la jubilación – julio 2024</a:t>
            </a:r>
          </a:p>
        </p:txBody>
      </p:sp>
      <p:cxnSp>
        <p:nvCxnSpPr>
          <p:cNvPr id="5" name="Conector recto 4">
            <a:extLst>
              <a:ext uri="{FF2B5EF4-FFF2-40B4-BE49-F238E27FC236}">
                <a16:creationId xmlns:a16="http://schemas.microsoft.com/office/drawing/2014/main" id="{8C644217-F0AB-C189-FE7E-259D3CBE77ED}"/>
              </a:ext>
            </a:extLst>
          </p:cNvPr>
          <p:cNvCxnSpPr>
            <a:cxnSpLocks/>
          </p:cNvCxnSpPr>
          <p:nvPr/>
        </p:nvCxnSpPr>
        <p:spPr>
          <a:xfrm>
            <a:off x="413071" y="980728"/>
            <a:ext cx="8381791"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574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3EDF0B3-4FE4-E9A2-5A8B-93221791FDE4}"/>
              </a:ext>
            </a:extLst>
          </p:cNvPr>
          <p:cNvSpPr>
            <a:spLocks noGrp="1"/>
          </p:cNvSpPr>
          <p:nvPr>
            <p:ph idx="1"/>
          </p:nvPr>
        </p:nvSpPr>
        <p:spPr>
          <a:xfrm>
            <a:off x="457200" y="1124744"/>
            <a:ext cx="8337662" cy="5328591"/>
          </a:xfrm>
        </p:spPr>
        <p:txBody>
          <a:bodyPr>
            <a:normAutofit/>
          </a:bodyPr>
          <a:lstStyle/>
          <a:p>
            <a:r>
              <a:rPr lang="es-ES" sz="2000" dirty="0">
                <a:solidFill>
                  <a:schemeClr val="tx2">
                    <a:lumMod val="60000"/>
                    <a:lumOff val="40000"/>
                  </a:schemeClr>
                </a:solidFill>
              </a:rPr>
              <a:t>Condiciones de jubilación </a:t>
            </a:r>
            <a:r>
              <a:rPr lang="es-ES" sz="2000" u="sng" dirty="0">
                <a:solidFill>
                  <a:schemeClr val="tx2">
                    <a:lumMod val="60000"/>
                    <a:lumOff val="40000"/>
                  </a:schemeClr>
                </a:solidFill>
              </a:rPr>
              <a:t>para poder hacer uso de las medidas propias </a:t>
            </a:r>
            <a:r>
              <a:rPr lang="es-ES" sz="2000" dirty="0">
                <a:solidFill>
                  <a:schemeClr val="tx2">
                    <a:lumMod val="60000"/>
                    <a:lumOff val="40000"/>
                  </a:schemeClr>
                </a:solidFill>
              </a:rPr>
              <a:t>de la UPV/EHU</a:t>
            </a:r>
            <a:endParaRPr lang="es-ES" sz="2000" dirty="0"/>
          </a:p>
          <a:p>
            <a:endParaRPr lang="es-ES" sz="1600" dirty="0"/>
          </a:p>
          <a:p>
            <a:r>
              <a:rPr lang="es-ES" sz="1600" dirty="0"/>
              <a:t>Condicionantes: </a:t>
            </a:r>
          </a:p>
          <a:p>
            <a:r>
              <a:rPr lang="es-ES" sz="1600" b="0" dirty="0"/>
              <a:t>	La jubilación debe estar en consonancia con lo normativa de la Seguridad Social (clases pasivas o régimen general) y la vida laboral [Consultar información general en:</a:t>
            </a:r>
          </a:p>
          <a:p>
            <a:r>
              <a:rPr lang="es-ES" sz="1600" b="0" dirty="0"/>
              <a:t>	https://www.ehu.eus/es/web/iip/informacion-general-jubilaciones-pdi]</a:t>
            </a:r>
          </a:p>
          <a:p>
            <a:endParaRPr lang="es-ES" sz="1600" b="0" dirty="0"/>
          </a:p>
          <a:p>
            <a:r>
              <a:rPr lang="es-ES" sz="1600" dirty="0"/>
              <a:t>Edad: </a:t>
            </a:r>
          </a:p>
          <a:p>
            <a:r>
              <a:rPr lang="es-ES" sz="1600" b="0" dirty="0"/>
              <a:t>	Las medidas son aplicables si la edad en el momento de la jubilación está comprendida entre 60 y 67 años (incluidas)</a:t>
            </a:r>
          </a:p>
          <a:p>
            <a:r>
              <a:rPr lang="es-ES" sz="1600" dirty="0"/>
              <a:t>Fechas posibles: </a:t>
            </a:r>
          </a:p>
          <a:p>
            <a:r>
              <a:rPr lang="es-ES" sz="1600" b="0" dirty="0"/>
              <a:t>	Obligatoriedad de jubilación al final del primer o del segundo cuatrimestre (31 de enero o 31 de agosto)</a:t>
            </a:r>
          </a:p>
          <a:p>
            <a:r>
              <a:rPr lang="es-ES" sz="1600" b="0" dirty="0"/>
              <a:t>	Excepciones a la necesidad de ligarse a esas dos fechas: </a:t>
            </a:r>
          </a:p>
          <a:p>
            <a:r>
              <a:rPr lang="es-ES" sz="1600" b="0" dirty="0"/>
              <a:t>	- Excedencia (siempre y cuando la edad sea, como máximo, 67)</a:t>
            </a:r>
          </a:p>
          <a:p>
            <a:r>
              <a:rPr lang="es-ES" sz="1600" b="0" dirty="0"/>
              <a:t>	- Permiso especial brecha de género</a:t>
            </a:r>
          </a:p>
          <a:p>
            <a:pPr marL="0" indent="0"/>
            <a:endParaRPr lang="es-ES" dirty="0"/>
          </a:p>
          <a:p>
            <a:pPr marL="0" indent="0"/>
            <a:endParaRPr lang="es-ES" dirty="0"/>
          </a:p>
        </p:txBody>
      </p:sp>
      <p:sp>
        <p:nvSpPr>
          <p:cNvPr id="4" name="Título 1">
            <a:extLst>
              <a:ext uri="{FF2B5EF4-FFF2-40B4-BE49-F238E27FC236}">
                <a16:creationId xmlns:a16="http://schemas.microsoft.com/office/drawing/2014/main" id="{BF24A32D-76B5-F28D-C325-67F15E37021C}"/>
              </a:ext>
            </a:extLst>
          </p:cNvPr>
          <p:cNvSpPr txBox="1">
            <a:spLocks/>
          </p:cNvSpPr>
          <p:nvPr/>
        </p:nvSpPr>
        <p:spPr bwMode="auto">
          <a:xfrm>
            <a:off x="457200" y="186313"/>
            <a:ext cx="7643192" cy="8213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b="1" kern="1200">
                <a:solidFill>
                  <a:schemeClr val="tx1"/>
                </a:solidFill>
                <a:latin typeface="EHUSans"/>
                <a:ea typeface="MS PGothic" pitchFamily="34" charset="-128"/>
                <a:cs typeface="ＭＳ Ｐゴシック" charset="0"/>
              </a:defRPr>
            </a:lvl1pPr>
            <a:lvl2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2pPr>
            <a:lvl3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3pPr>
            <a:lvl4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4pPr>
            <a:lvl5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5pPr>
            <a:lvl6pPr marL="457200" algn="l" rtl="0" fontAlgn="base">
              <a:spcBef>
                <a:spcPct val="0"/>
              </a:spcBef>
              <a:spcAft>
                <a:spcPct val="0"/>
              </a:spcAft>
              <a:defRPr sz="3000" b="1">
                <a:solidFill>
                  <a:schemeClr val="tx1"/>
                </a:solidFill>
                <a:latin typeface="EHUSans" charset="0"/>
                <a:ea typeface="ＭＳ Ｐゴシック" charset="0"/>
                <a:cs typeface="ＭＳ Ｐゴシック" charset="0"/>
              </a:defRPr>
            </a:lvl6pPr>
            <a:lvl7pPr marL="914400" algn="l" rtl="0" fontAlgn="base">
              <a:spcBef>
                <a:spcPct val="0"/>
              </a:spcBef>
              <a:spcAft>
                <a:spcPct val="0"/>
              </a:spcAft>
              <a:defRPr sz="3000" b="1">
                <a:solidFill>
                  <a:schemeClr val="tx1"/>
                </a:solidFill>
                <a:latin typeface="EHUSans" charset="0"/>
                <a:ea typeface="ＭＳ Ｐゴシック" charset="0"/>
                <a:cs typeface="ＭＳ Ｐゴシック" charset="0"/>
              </a:defRPr>
            </a:lvl7pPr>
            <a:lvl8pPr marL="1371600" algn="l" rtl="0" fontAlgn="base">
              <a:spcBef>
                <a:spcPct val="0"/>
              </a:spcBef>
              <a:spcAft>
                <a:spcPct val="0"/>
              </a:spcAft>
              <a:defRPr sz="3000" b="1">
                <a:solidFill>
                  <a:schemeClr val="tx1"/>
                </a:solidFill>
                <a:latin typeface="EHUSans" charset="0"/>
                <a:ea typeface="ＭＳ Ｐゴシック" charset="0"/>
                <a:cs typeface="ＭＳ Ｐゴシック" charset="0"/>
              </a:defRPr>
            </a:lvl8pPr>
            <a:lvl9pPr marL="1828800" algn="l" rtl="0" fontAlgn="base">
              <a:spcBef>
                <a:spcPct val="0"/>
              </a:spcBef>
              <a:spcAft>
                <a:spcPct val="0"/>
              </a:spcAft>
              <a:defRPr sz="3000" b="1">
                <a:solidFill>
                  <a:schemeClr val="tx1"/>
                </a:solidFill>
                <a:latin typeface="EHUSans" charset="0"/>
                <a:ea typeface="ＭＳ Ｐゴシック" charset="0"/>
                <a:cs typeface="ＭＳ Ｐゴシック" charset="0"/>
              </a:defRPr>
            </a:lvl9pPr>
          </a:lstStyle>
          <a:p>
            <a:r>
              <a:rPr lang="es-ES" sz="2000" dirty="0" err="1">
                <a:solidFill>
                  <a:schemeClr val="tx2">
                    <a:lumMod val="50000"/>
                    <a:lumOff val="50000"/>
                  </a:schemeClr>
                </a:solidFill>
              </a:rPr>
              <a:t>Erretiroa</a:t>
            </a:r>
            <a:r>
              <a:rPr lang="es-ES" sz="2000" dirty="0">
                <a:solidFill>
                  <a:schemeClr val="tx2">
                    <a:lumMod val="50000"/>
                    <a:lumOff val="50000"/>
                  </a:schemeClr>
                </a:solidFill>
              </a:rPr>
              <a:t> </a:t>
            </a:r>
            <a:r>
              <a:rPr lang="es-ES" sz="2000" dirty="0" err="1">
                <a:solidFill>
                  <a:schemeClr val="tx2">
                    <a:lumMod val="50000"/>
                    <a:lumOff val="50000"/>
                  </a:schemeClr>
                </a:solidFill>
              </a:rPr>
              <a:t>hartu</a:t>
            </a:r>
            <a:r>
              <a:rPr lang="es-ES" sz="2000" dirty="0">
                <a:solidFill>
                  <a:schemeClr val="tx2">
                    <a:lumMod val="50000"/>
                    <a:lumOff val="50000"/>
                  </a:schemeClr>
                </a:solidFill>
              </a:rPr>
              <a:t> </a:t>
            </a:r>
            <a:r>
              <a:rPr lang="es-ES" sz="2000" dirty="0" err="1">
                <a:solidFill>
                  <a:schemeClr val="tx2">
                    <a:lumMod val="50000"/>
                    <a:lumOff val="50000"/>
                  </a:schemeClr>
                </a:solidFill>
              </a:rPr>
              <a:t>aurreko</a:t>
            </a:r>
            <a:r>
              <a:rPr lang="es-ES" sz="2000" dirty="0">
                <a:solidFill>
                  <a:schemeClr val="tx2">
                    <a:lumMod val="50000"/>
                    <a:lumOff val="50000"/>
                  </a:schemeClr>
                </a:solidFill>
              </a:rPr>
              <a:t> </a:t>
            </a:r>
            <a:r>
              <a:rPr lang="es-ES" sz="2000" dirty="0" err="1">
                <a:solidFill>
                  <a:schemeClr val="tx2">
                    <a:lumMod val="50000"/>
                    <a:lumOff val="50000"/>
                  </a:schemeClr>
                </a:solidFill>
              </a:rPr>
              <a:t>neurriak</a:t>
            </a:r>
            <a:r>
              <a:rPr lang="es-ES" sz="2000" dirty="0">
                <a:solidFill>
                  <a:schemeClr val="tx2">
                    <a:lumMod val="50000"/>
                    <a:lumOff val="50000"/>
                  </a:schemeClr>
                </a:solidFill>
              </a:rPr>
              <a:t> – 2024ko </a:t>
            </a:r>
            <a:r>
              <a:rPr lang="es-ES" sz="2000" dirty="0" err="1">
                <a:solidFill>
                  <a:schemeClr val="tx2">
                    <a:lumMod val="50000"/>
                    <a:lumOff val="50000"/>
                  </a:schemeClr>
                </a:solidFill>
              </a:rPr>
              <a:t>uztaila</a:t>
            </a:r>
            <a:endParaRPr lang="es-ES" sz="2000" dirty="0">
              <a:solidFill>
                <a:schemeClr val="tx2">
                  <a:lumMod val="50000"/>
                  <a:lumOff val="50000"/>
                </a:schemeClr>
              </a:solidFill>
            </a:endParaRPr>
          </a:p>
          <a:p>
            <a:r>
              <a:rPr lang="es-ES" sz="2000" dirty="0"/>
              <a:t>Medidas de acceso a la jubilación – Julio 2024</a:t>
            </a:r>
          </a:p>
        </p:txBody>
      </p:sp>
      <p:cxnSp>
        <p:nvCxnSpPr>
          <p:cNvPr id="5" name="Conector recto 4">
            <a:extLst>
              <a:ext uri="{FF2B5EF4-FFF2-40B4-BE49-F238E27FC236}">
                <a16:creationId xmlns:a16="http://schemas.microsoft.com/office/drawing/2014/main" id="{8C644217-F0AB-C189-FE7E-259D3CBE77ED}"/>
              </a:ext>
            </a:extLst>
          </p:cNvPr>
          <p:cNvCxnSpPr>
            <a:cxnSpLocks/>
          </p:cNvCxnSpPr>
          <p:nvPr/>
        </p:nvCxnSpPr>
        <p:spPr>
          <a:xfrm>
            <a:off x="413071" y="980728"/>
            <a:ext cx="8381791"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848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533527C-E544-D32E-66B4-5D8D4D1A50B2}"/>
              </a:ext>
            </a:extLst>
          </p:cNvPr>
          <p:cNvSpPr>
            <a:spLocks noGrp="1"/>
          </p:cNvSpPr>
          <p:nvPr>
            <p:ph idx="1"/>
          </p:nvPr>
        </p:nvSpPr>
        <p:spPr>
          <a:xfrm>
            <a:off x="444350" y="335347"/>
            <a:ext cx="8229600" cy="504056"/>
          </a:xfrm>
          <a:solidFill>
            <a:schemeClr val="bg1"/>
          </a:solidFill>
        </p:spPr>
        <p:txBody>
          <a:bodyPr/>
          <a:lstStyle/>
          <a:p>
            <a:r>
              <a:rPr lang="es-ES" sz="2800" b="1" kern="100" dirty="0">
                <a:effectLst/>
                <a:latin typeface="Calibri" panose="020F0502020204030204" pitchFamily="34" charset="0"/>
                <a:ea typeface="Calibri" panose="020F0502020204030204" pitchFamily="34" charset="0"/>
                <a:cs typeface="Calibri" panose="020F0502020204030204" pitchFamily="34" charset="0"/>
              </a:rPr>
              <a:t>Reducción de la capacidad docente del PDI</a:t>
            </a:r>
            <a:endParaRPr lang="es-ES"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5" name="Marcador de número de diapositiva 4">
            <a:extLst>
              <a:ext uri="{FF2B5EF4-FFF2-40B4-BE49-F238E27FC236}">
                <a16:creationId xmlns:a16="http://schemas.microsoft.com/office/drawing/2014/main" id="{3325150D-C316-700F-18B3-AD9C95A1C426}"/>
              </a:ext>
            </a:extLst>
          </p:cNvPr>
          <p:cNvSpPr>
            <a:spLocks noGrp="1"/>
          </p:cNvSpPr>
          <p:nvPr>
            <p:ph type="sldNum" sz="quarter" idx="12"/>
          </p:nvPr>
        </p:nvSpPr>
        <p:spPr/>
        <p:txBody>
          <a:bodyPr/>
          <a:lstStyle/>
          <a:p>
            <a:fld id="{5FCB8586-D92B-457B-9A89-FBF93EA1C5CA}" type="slidenum">
              <a:rPr lang="es-ES" smtClean="0"/>
              <a:t>4</a:t>
            </a:fld>
            <a:endParaRPr lang="es-ES"/>
          </a:p>
        </p:txBody>
      </p:sp>
      <p:sp>
        <p:nvSpPr>
          <p:cNvPr id="7" name="CuadroTexto 6">
            <a:extLst>
              <a:ext uri="{FF2B5EF4-FFF2-40B4-BE49-F238E27FC236}">
                <a16:creationId xmlns:a16="http://schemas.microsoft.com/office/drawing/2014/main" id="{783B2067-D74B-A5EF-F37A-249F3C4C3784}"/>
              </a:ext>
            </a:extLst>
          </p:cNvPr>
          <p:cNvSpPr txBox="1"/>
          <p:nvPr/>
        </p:nvSpPr>
        <p:spPr>
          <a:xfrm>
            <a:off x="441819" y="1052736"/>
            <a:ext cx="8388932" cy="4602542"/>
          </a:xfrm>
          <a:prstGeom prst="rect">
            <a:avLst/>
          </a:prstGeom>
          <a:noFill/>
        </p:spPr>
        <p:txBody>
          <a:bodyPr wrap="square">
            <a:spAutoFit/>
          </a:bodyPr>
          <a:lstStyle/>
          <a:p>
            <a:pPr marL="342900" marR="0" lvl="0" indent="-342900" algn="just">
              <a:lnSpc>
                <a:spcPct val="107000"/>
              </a:lnSpc>
              <a:spcBef>
                <a:spcPts val="0"/>
              </a:spcBef>
              <a:spcAft>
                <a:spcPts val="600"/>
              </a:spcAft>
              <a:buFont typeface="+mj-lt"/>
              <a:buAutoNum type="alphaLcParenR"/>
            </a:pPr>
            <a:r>
              <a:rPr lang="es-ES" sz="1600" kern="100" dirty="0">
                <a:effectLst/>
                <a:latin typeface="EHUSans" panose="02000503050000020004" pitchFamily="50"/>
                <a:ea typeface="Calibri" panose="020F0502020204030204" pitchFamily="34" charset="0"/>
                <a:cs typeface="Calibri" panose="020F0502020204030204" pitchFamily="34" charset="0"/>
              </a:rPr>
              <a:t>Requisitos:</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Font typeface="Calibri" panose="020F0502020204030204" pitchFamily="34" charset="0"/>
              <a:buChar char="-"/>
            </a:pPr>
            <a:r>
              <a:rPr lang="es-ES" sz="1600" kern="100" dirty="0">
                <a:effectLst/>
                <a:latin typeface="EHUSans" panose="02000503050000020004" pitchFamily="50"/>
                <a:ea typeface="Calibri" panose="020F0502020204030204" pitchFamily="34" charset="0"/>
                <a:cs typeface="Calibri" panose="020F0502020204030204" pitchFamily="34" charset="0"/>
              </a:rPr>
              <a:t>Pertenecer como personal laboral fijo a alguna de las categorías docentes universitarias, y ocupar con carácter definitivo, plaza en la UPV/EHU en situación administrativa de servicio activo o en otra que comporte reserva de plaza, o ser personal estable o interino en vacante, a dedicación completa, con 6 años de servicios efectivos prestados en la UPV/EHU (5 años en los casos de violencia de género, excedencia por conciliación o licencia por conciliación que hayan reducido los años de servicio activo en, al menos, un año).</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Font typeface="Calibri" panose="020F0502020204030204" pitchFamily="34" charset="0"/>
              <a:buChar char="-"/>
            </a:pPr>
            <a:r>
              <a:rPr lang="es-ES" sz="1600" kern="100" dirty="0">
                <a:effectLst/>
                <a:latin typeface="EHUSans" panose="02000503050000020004" pitchFamily="50"/>
                <a:ea typeface="Calibri" panose="020F0502020204030204" pitchFamily="34" charset="0"/>
                <a:cs typeface="Calibri" panose="020F0502020204030204" pitchFamily="34" charset="0"/>
              </a:rPr>
              <a:t>Adquirir el compromiso de jubilarse </a:t>
            </a:r>
            <a:r>
              <a:rPr lang="es-ES" sz="1600" u="sng" kern="100" dirty="0">
                <a:effectLst/>
                <a:latin typeface="EHUSans" panose="02000503050000020004" pitchFamily="50"/>
                <a:ea typeface="Calibri" panose="020F0502020204030204" pitchFamily="34" charset="0"/>
                <a:cs typeface="Calibri" panose="020F0502020204030204" pitchFamily="34" charset="0"/>
              </a:rPr>
              <a:t>el 31 de enero o el 31 de agosto</a:t>
            </a:r>
            <a:r>
              <a:rPr lang="es-ES" sz="1600" kern="100" dirty="0">
                <a:effectLst/>
                <a:latin typeface="EHUSans" panose="02000503050000020004" pitchFamily="50"/>
                <a:ea typeface="Calibri" panose="020F0502020204030204" pitchFamily="34" charset="0"/>
                <a:cs typeface="Calibri" panose="020F0502020204030204" pitchFamily="34" charset="0"/>
              </a:rPr>
              <a:t> del curso, siempre y cuando cumpla las condiciones mínimas que para ello establezca la Seguridad Social.</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Font typeface="Calibri" panose="020F0502020204030204" pitchFamily="34" charset="0"/>
              <a:buChar char="-"/>
            </a:pPr>
            <a:r>
              <a:rPr lang="es-ES" sz="1600" kern="100" dirty="0">
                <a:effectLst/>
                <a:latin typeface="EHUSans" panose="02000503050000020004" pitchFamily="50"/>
                <a:ea typeface="Calibri" panose="020F0502020204030204" pitchFamily="34" charset="0"/>
                <a:cs typeface="Calibri" panose="020F0502020204030204" pitchFamily="34" charset="0"/>
              </a:rPr>
              <a:t>Tener una edad, en el momento de la jubilación, comprendida entre 60 y 67 años.</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s-ES" sz="1600" kern="100" dirty="0">
                <a:effectLst/>
                <a:latin typeface="EHUSans" panose="02000503050000020004" pitchFamily="50"/>
                <a:ea typeface="Calibri" panose="020F0502020204030204" pitchFamily="34" charset="0"/>
                <a:cs typeface="Calibri" panose="020F0502020204030204" pitchFamily="34" charset="0"/>
              </a:rPr>
              <a:t>b)  Reducciones:</a:t>
            </a:r>
          </a:p>
          <a:p>
            <a:pPr marL="0" marR="0" algn="just">
              <a:lnSpc>
                <a:spcPct val="107000"/>
              </a:lnSpc>
              <a:spcBef>
                <a:spcPts val="0"/>
              </a:spcBef>
              <a:spcAft>
                <a:spcPts val="0"/>
              </a:spcAft>
            </a:pPr>
            <a:r>
              <a:rPr lang="es-ES" sz="1600" kern="100" dirty="0">
                <a:effectLst/>
                <a:latin typeface="EHUSans" panose="02000503050000020004" pitchFamily="50"/>
                <a:ea typeface="Calibri" panose="020F0502020204030204" pitchFamily="34" charset="0"/>
                <a:cs typeface="Calibri" panose="020F0502020204030204" pitchFamily="34" charset="0"/>
              </a:rPr>
              <a:t>Curso de acceso a la jubilación menos 3 años	12,5%	[1 h/s tutoría]</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s-ES" sz="1600" kern="100" dirty="0">
                <a:effectLst/>
                <a:latin typeface="EHUSans" panose="02000503050000020004" pitchFamily="50"/>
                <a:ea typeface="Calibri" panose="020F0502020204030204" pitchFamily="34" charset="0"/>
                <a:cs typeface="Calibri" panose="020F0502020204030204" pitchFamily="34" charset="0"/>
              </a:rPr>
              <a:t>Curso de acceso a la jubilación menos 2 años	25%	[2 h/s tutoría]</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s-ES" sz="1600" kern="100" dirty="0">
                <a:effectLst/>
                <a:latin typeface="EHUSans" panose="02000503050000020004" pitchFamily="50"/>
                <a:ea typeface="Calibri" panose="020F0502020204030204" pitchFamily="34" charset="0"/>
                <a:cs typeface="Calibri" panose="020F0502020204030204" pitchFamily="34" charset="0"/>
              </a:rPr>
              <a:t>Curso anterior al de acceso a la jubilación 	37,5%	[2 h/s tutoría]</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600"/>
              </a:spcAft>
            </a:pPr>
            <a:r>
              <a:rPr lang="es-ES" sz="1600" kern="100" dirty="0">
                <a:effectLst/>
                <a:latin typeface="EHUSans" panose="02000503050000020004" pitchFamily="50"/>
                <a:ea typeface="Calibri" panose="020F0502020204030204" pitchFamily="34" charset="0"/>
                <a:cs typeface="Calibri" panose="020F0502020204030204" pitchFamily="34" charset="0"/>
              </a:rPr>
              <a:t>Curso de acceso a la jubilación 		50%	[3 h/s tutoría]</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6313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25EDE-F392-00FF-3E9A-3BFC4C6AE425}"/>
              </a:ext>
            </a:extLst>
          </p:cNvPr>
          <p:cNvSpPr>
            <a:spLocks noGrp="1"/>
          </p:cNvSpPr>
          <p:nvPr>
            <p:ph type="title"/>
          </p:nvPr>
        </p:nvSpPr>
        <p:spPr>
          <a:xfrm>
            <a:off x="457200" y="423741"/>
            <a:ext cx="8229600" cy="1143000"/>
          </a:xfrm>
          <a:solidFill>
            <a:schemeClr val="bg1"/>
          </a:solidFill>
        </p:spPr>
        <p:txBody>
          <a:bodyPr/>
          <a:lstStyle/>
          <a:p>
            <a:r>
              <a:rPr lang="es-ES" sz="2000" dirty="0"/>
              <a:t>Reducciones de las obligaciones docentes</a:t>
            </a:r>
            <a:br>
              <a:rPr lang="es-ES" sz="2000" dirty="0"/>
            </a:br>
            <a:r>
              <a:rPr lang="es-ES" sz="2000" b="0" dirty="0"/>
              <a:t>(ver tablas en documento aparte para diferentes fechas de jubilación)</a:t>
            </a:r>
          </a:p>
        </p:txBody>
      </p:sp>
      <p:sp>
        <p:nvSpPr>
          <p:cNvPr id="5" name="Marcador de número de diapositiva 4">
            <a:extLst>
              <a:ext uri="{FF2B5EF4-FFF2-40B4-BE49-F238E27FC236}">
                <a16:creationId xmlns:a16="http://schemas.microsoft.com/office/drawing/2014/main" id="{3EE530D7-0F83-BBC7-4246-1B438457571A}"/>
              </a:ext>
            </a:extLst>
          </p:cNvPr>
          <p:cNvSpPr>
            <a:spLocks noGrp="1"/>
          </p:cNvSpPr>
          <p:nvPr>
            <p:ph type="sldNum" sz="quarter" idx="12"/>
          </p:nvPr>
        </p:nvSpPr>
        <p:spPr/>
        <p:txBody>
          <a:bodyPr/>
          <a:lstStyle/>
          <a:p>
            <a:fld id="{5FCB8586-D92B-457B-9A89-FBF93EA1C5CA}" type="slidenum">
              <a:rPr lang="es-ES" smtClean="0"/>
              <a:t>5</a:t>
            </a:fld>
            <a:endParaRPr lang="es-ES"/>
          </a:p>
        </p:txBody>
      </p:sp>
      <p:graphicFrame>
        <p:nvGraphicFramePr>
          <p:cNvPr id="6" name="Tabla 5">
            <a:extLst>
              <a:ext uri="{FF2B5EF4-FFF2-40B4-BE49-F238E27FC236}">
                <a16:creationId xmlns:a16="http://schemas.microsoft.com/office/drawing/2014/main" id="{CE22E72E-72BD-DDCA-14D3-5456CB3CD3CD}"/>
              </a:ext>
            </a:extLst>
          </p:cNvPr>
          <p:cNvGraphicFramePr>
            <a:graphicFrameLocks noGrp="1"/>
          </p:cNvGraphicFramePr>
          <p:nvPr>
            <p:extLst>
              <p:ext uri="{D42A27DB-BD31-4B8C-83A1-F6EECF244321}">
                <p14:modId xmlns:p14="http://schemas.microsoft.com/office/powerpoint/2010/main" val="1500603977"/>
              </p:ext>
            </p:extLst>
          </p:nvPr>
        </p:nvGraphicFramePr>
        <p:xfrm>
          <a:off x="1099028" y="1412776"/>
          <a:ext cx="5999495" cy="1594803"/>
        </p:xfrm>
        <a:graphic>
          <a:graphicData uri="http://schemas.openxmlformats.org/drawingml/2006/table">
            <a:tbl>
              <a:tblPr firstRow="1" firstCol="1" bandRow="1">
                <a:tableStyleId>{5C22544A-7EE6-4342-B048-85BDC9FD1C3A}</a:tableStyleId>
              </a:tblPr>
              <a:tblGrid>
                <a:gridCol w="2242298">
                  <a:extLst>
                    <a:ext uri="{9D8B030D-6E8A-4147-A177-3AD203B41FA5}">
                      <a16:colId xmlns:a16="http://schemas.microsoft.com/office/drawing/2014/main" val="980546336"/>
                    </a:ext>
                  </a:extLst>
                </a:gridCol>
                <a:gridCol w="901560">
                  <a:extLst>
                    <a:ext uri="{9D8B030D-6E8A-4147-A177-3AD203B41FA5}">
                      <a16:colId xmlns:a16="http://schemas.microsoft.com/office/drawing/2014/main" val="2106931569"/>
                    </a:ext>
                  </a:extLst>
                </a:gridCol>
                <a:gridCol w="888482">
                  <a:extLst>
                    <a:ext uri="{9D8B030D-6E8A-4147-A177-3AD203B41FA5}">
                      <a16:colId xmlns:a16="http://schemas.microsoft.com/office/drawing/2014/main" val="2124858627"/>
                    </a:ext>
                  </a:extLst>
                </a:gridCol>
                <a:gridCol w="981346">
                  <a:extLst>
                    <a:ext uri="{9D8B030D-6E8A-4147-A177-3AD203B41FA5}">
                      <a16:colId xmlns:a16="http://schemas.microsoft.com/office/drawing/2014/main" val="1549454480"/>
                    </a:ext>
                  </a:extLst>
                </a:gridCol>
                <a:gridCol w="985809">
                  <a:extLst>
                    <a:ext uri="{9D8B030D-6E8A-4147-A177-3AD203B41FA5}">
                      <a16:colId xmlns:a16="http://schemas.microsoft.com/office/drawing/2014/main" val="3458243948"/>
                    </a:ext>
                  </a:extLst>
                </a:gridCol>
              </a:tblGrid>
              <a:tr h="436997">
                <a:tc>
                  <a:txBody>
                    <a:bodyPr/>
                    <a:lstStyle/>
                    <a:p>
                      <a:pPr marL="0" marR="0" algn="just">
                        <a:lnSpc>
                          <a:spcPct val="107000"/>
                        </a:lnSpc>
                        <a:spcBef>
                          <a:spcPts val="0"/>
                        </a:spcBef>
                        <a:spcAft>
                          <a:spcPts val="0"/>
                        </a:spcAft>
                      </a:pPr>
                      <a:r>
                        <a:rPr lang="es-ES" sz="1200" kern="100" dirty="0" err="1">
                          <a:effectLst/>
                        </a:rPr>
                        <a:t>Ikasturtea</a:t>
                      </a:r>
                      <a:endParaRPr lang="es-ES" sz="1200" kern="100" dirty="0">
                        <a:effectLst/>
                      </a:endParaRPr>
                    </a:p>
                    <a:p>
                      <a:pPr marL="0" marR="0" algn="just">
                        <a:lnSpc>
                          <a:spcPct val="107000"/>
                        </a:lnSpc>
                        <a:spcBef>
                          <a:spcPts val="0"/>
                        </a:spcBef>
                        <a:spcAft>
                          <a:spcPts val="0"/>
                        </a:spcAft>
                      </a:pPr>
                      <a:r>
                        <a:rPr lang="es-ES" sz="1200" kern="100" dirty="0">
                          <a:effectLst/>
                        </a:rPr>
                        <a:t>Curso</a:t>
                      </a:r>
                      <a:endParaRPr lang="es-E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ES" sz="1400" kern="100" dirty="0">
                          <a:effectLst/>
                        </a:rPr>
                        <a:t>EI-3</a:t>
                      </a:r>
                    </a:p>
                    <a:p>
                      <a:pPr marL="0" marR="0" algn="ctr">
                        <a:lnSpc>
                          <a:spcPct val="107000"/>
                        </a:lnSpc>
                        <a:spcBef>
                          <a:spcPts val="0"/>
                        </a:spcBef>
                        <a:spcAft>
                          <a:spcPts val="0"/>
                        </a:spcAft>
                      </a:pPr>
                      <a:r>
                        <a:rPr lang="es-ES" sz="1400" kern="100" dirty="0">
                          <a:effectLst/>
                        </a:rPr>
                        <a:t>CJ-3</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a:effectLst/>
                        </a:rPr>
                        <a:t>EI-2</a:t>
                      </a:r>
                    </a:p>
                    <a:p>
                      <a:pPr marL="0" marR="0" algn="ctr">
                        <a:lnSpc>
                          <a:spcPct val="107000"/>
                        </a:lnSpc>
                        <a:spcBef>
                          <a:spcPts val="0"/>
                        </a:spcBef>
                        <a:spcAft>
                          <a:spcPts val="0"/>
                        </a:spcAft>
                      </a:pPr>
                      <a:r>
                        <a:rPr lang="es-ES" sz="1400" kern="100">
                          <a:effectLst/>
                        </a:rPr>
                        <a:t>CJ-2</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dirty="0">
                          <a:effectLst/>
                        </a:rPr>
                        <a:t>EI-1</a:t>
                      </a:r>
                    </a:p>
                    <a:p>
                      <a:pPr marL="0" marR="0" algn="ctr">
                        <a:lnSpc>
                          <a:spcPct val="107000"/>
                        </a:lnSpc>
                        <a:spcBef>
                          <a:spcPts val="0"/>
                        </a:spcBef>
                        <a:spcAft>
                          <a:spcPts val="0"/>
                        </a:spcAft>
                      </a:pPr>
                      <a:r>
                        <a:rPr lang="es-ES" sz="1400" kern="100" dirty="0">
                          <a:effectLst/>
                        </a:rPr>
                        <a:t>CJ-1</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a:effectLst/>
                        </a:rPr>
                        <a:t>EI</a:t>
                      </a:r>
                    </a:p>
                    <a:p>
                      <a:pPr marL="0" marR="0" algn="ctr">
                        <a:lnSpc>
                          <a:spcPct val="107000"/>
                        </a:lnSpc>
                        <a:spcBef>
                          <a:spcPts val="0"/>
                        </a:spcBef>
                        <a:spcAft>
                          <a:spcPts val="0"/>
                        </a:spcAft>
                      </a:pPr>
                      <a:r>
                        <a:rPr lang="es-ES" sz="1400" kern="100">
                          <a:effectLst/>
                        </a:rPr>
                        <a:t>CJ</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3015246"/>
                  </a:ext>
                </a:extLst>
              </a:tr>
              <a:tr h="382393">
                <a:tc>
                  <a:txBody>
                    <a:bodyPr/>
                    <a:lstStyle/>
                    <a:p>
                      <a:pPr marL="0" marR="0" algn="just">
                        <a:lnSpc>
                          <a:spcPct val="107000"/>
                        </a:lnSpc>
                        <a:spcBef>
                          <a:spcPts val="0"/>
                        </a:spcBef>
                        <a:spcAft>
                          <a:spcPts val="0"/>
                        </a:spcAft>
                      </a:pPr>
                      <a:r>
                        <a:rPr lang="es-ES" sz="1200" kern="100" dirty="0" err="1">
                          <a:effectLst/>
                        </a:rPr>
                        <a:t>Murrizketa</a:t>
                      </a:r>
                      <a:endParaRPr lang="es-ES" sz="1200" kern="100" dirty="0">
                        <a:effectLst/>
                      </a:endParaRPr>
                    </a:p>
                    <a:p>
                      <a:pPr marL="0" marR="0" algn="just">
                        <a:lnSpc>
                          <a:spcPct val="107000"/>
                        </a:lnSpc>
                        <a:spcBef>
                          <a:spcPts val="0"/>
                        </a:spcBef>
                        <a:spcAft>
                          <a:spcPts val="0"/>
                        </a:spcAft>
                      </a:pPr>
                      <a:r>
                        <a:rPr lang="es-ES" sz="1200" kern="100" dirty="0">
                          <a:effectLst/>
                        </a:rPr>
                        <a:t>Reducción</a:t>
                      </a:r>
                      <a:endParaRPr lang="es-E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ES" sz="1400" kern="100" dirty="0">
                          <a:effectLst/>
                        </a:rPr>
                        <a:t>12,5%</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dirty="0">
                          <a:effectLst/>
                        </a:rPr>
                        <a:t>25%</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a:effectLst/>
                        </a:rPr>
                        <a:t>37,5%</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a:effectLst/>
                        </a:rPr>
                        <a:t>50%</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288295"/>
                  </a:ext>
                </a:extLst>
              </a:tr>
              <a:tr h="382393">
                <a:tc>
                  <a:txBody>
                    <a:bodyPr/>
                    <a:lstStyle/>
                    <a:p>
                      <a:pPr marL="0" marR="0" algn="just">
                        <a:lnSpc>
                          <a:spcPct val="107000"/>
                        </a:lnSpc>
                        <a:spcBef>
                          <a:spcPts val="0"/>
                        </a:spcBef>
                        <a:spcAft>
                          <a:spcPts val="0"/>
                        </a:spcAft>
                      </a:pPr>
                      <a:r>
                        <a:rPr lang="es-ES" sz="1200" kern="100" dirty="0" err="1">
                          <a:effectLst/>
                        </a:rPr>
                        <a:t>Irakas</a:t>
                      </a:r>
                      <a:r>
                        <a:rPr lang="es-ES" sz="1200" kern="100" dirty="0">
                          <a:effectLst/>
                        </a:rPr>
                        <a:t> </a:t>
                      </a:r>
                      <a:r>
                        <a:rPr lang="es-ES" sz="1200" kern="100" dirty="0" err="1">
                          <a:effectLst/>
                        </a:rPr>
                        <a:t>ahalmena</a:t>
                      </a:r>
                      <a:endParaRPr lang="es-ES" sz="1200" kern="100" dirty="0">
                        <a:effectLst/>
                      </a:endParaRPr>
                    </a:p>
                    <a:p>
                      <a:pPr marL="0" marR="0" algn="just">
                        <a:lnSpc>
                          <a:spcPct val="107000"/>
                        </a:lnSpc>
                        <a:spcBef>
                          <a:spcPts val="0"/>
                        </a:spcBef>
                        <a:spcAft>
                          <a:spcPts val="0"/>
                        </a:spcAft>
                      </a:pPr>
                      <a:r>
                        <a:rPr lang="es-ES" sz="1200" kern="100" dirty="0">
                          <a:effectLst/>
                        </a:rPr>
                        <a:t>Capacidad docente</a:t>
                      </a:r>
                      <a:endParaRPr lang="es-E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ES" sz="1400" kern="100">
                          <a:effectLst/>
                        </a:rPr>
                        <a:t>87,5%</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dirty="0">
                          <a:effectLst/>
                        </a:rPr>
                        <a:t>75%</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dirty="0">
                          <a:effectLst/>
                        </a:rPr>
                        <a:t>62,5%</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dirty="0">
                          <a:effectLst/>
                        </a:rPr>
                        <a:t>50%</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7983826"/>
                  </a:ext>
                </a:extLst>
              </a:tr>
              <a:tr h="382393">
                <a:tc>
                  <a:txBody>
                    <a:bodyPr/>
                    <a:lstStyle/>
                    <a:p>
                      <a:pPr marL="0" marR="0" algn="just">
                        <a:lnSpc>
                          <a:spcPct val="107000"/>
                        </a:lnSpc>
                        <a:spcBef>
                          <a:spcPts val="0"/>
                        </a:spcBef>
                        <a:spcAft>
                          <a:spcPts val="0"/>
                        </a:spcAft>
                      </a:pPr>
                      <a:r>
                        <a:rPr lang="es-ES" sz="1200" kern="100">
                          <a:effectLst/>
                        </a:rPr>
                        <a:t>Tutoretzak</a:t>
                      </a:r>
                    </a:p>
                    <a:p>
                      <a:pPr marL="0" marR="0" algn="just">
                        <a:lnSpc>
                          <a:spcPct val="107000"/>
                        </a:lnSpc>
                        <a:spcBef>
                          <a:spcPts val="0"/>
                        </a:spcBef>
                        <a:spcAft>
                          <a:spcPts val="0"/>
                        </a:spcAft>
                      </a:pPr>
                      <a:r>
                        <a:rPr lang="es-ES" sz="1200" kern="100">
                          <a:effectLst/>
                        </a:rPr>
                        <a:t>Tutorías</a:t>
                      </a:r>
                      <a:endParaRPr lang="es-E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ES" sz="1400" kern="100" dirty="0">
                          <a:effectLst/>
                        </a:rPr>
                        <a:t>5 h/s</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dirty="0">
                          <a:effectLst/>
                        </a:rPr>
                        <a:t>4 h/s</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dirty="0">
                          <a:effectLst/>
                        </a:rPr>
                        <a:t>4 h/s</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dirty="0">
                          <a:effectLst/>
                        </a:rPr>
                        <a:t>3 h/s</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6259334"/>
                  </a:ext>
                </a:extLst>
              </a:tr>
            </a:tbl>
          </a:graphicData>
        </a:graphic>
      </p:graphicFrame>
      <p:sp>
        <p:nvSpPr>
          <p:cNvPr id="9" name="CuadroTexto 8">
            <a:extLst>
              <a:ext uri="{FF2B5EF4-FFF2-40B4-BE49-F238E27FC236}">
                <a16:creationId xmlns:a16="http://schemas.microsoft.com/office/drawing/2014/main" id="{59258F16-4FF0-9952-DD51-32C50071BEFF}"/>
              </a:ext>
            </a:extLst>
          </p:cNvPr>
          <p:cNvSpPr txBox="1"/>
          <p:nvPr/>
        </p:nvSpPr>
        <p:spPr>
          <a:xfrm>
            <a:off x="529208" y="3569130"/>
            <a:ext cx="7139136" cy="1660070"/>
          </a:xfrm>
          <a:prstGeom prst="rect">
            <a:avLst/>
          </a:prstGeom>
          <a:noFill/>
        </p:spPr>
        <p:txBody>
          <a:bodyPr wrap="square">
            <a:spAutoFit/>
          </a:bodyPr>
          <a:lstStyle/>
          <a:p>
            <a:pPr marR="0" algn="just">
              <a:lnSpc>
                <a:spcPct val="107000"/>
              </a:lnSpc>
              <a:spcBef>
                <a:spcPts val="0"/>
              </a:spcBef>
              <a:spcAft>
                <a:spcPts val="600"/>
              </a:spcAft>
            </a:pPr>
            <a:r>
              <a:rPr lang="es-ES" sz="1600" kern="100" dirty="0">
                <a:effectLst/>
                <a:latin typeface="EHUSans" panose="02000503050000020004" pitchFamily="50"/>
                <a:ea typeface="Calibri" panose="020F0502020204030204" pitchFamily="34" charset="0"/>
                <a:cs typeface="Calibri" panose="020F0502020204030204" pitchFamily="34" charset="0"/>
              </a:rPr>
              <a:t>Las reducciones de créditos del PDI individual se traducen en una disminución de la capacidad docente del departamento de adscripción, y, en el caso de que la ratio encargo docente vs capacidad (EDA/CDA) quede por encima del 95%, se han de compensar con la dotación, anticipada a la efectiva jubilación, de las correspondientes plazas de profesorado ayudante doctor, agregado o titular u otras que las sustituyan en el futuro.</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AB7129DD-B93F-9D2F-01C4-90924014E129}"/>
              </a:ext>
            </a:extLst>
          </p:cNvPr>
          <p:cNvSpPr txBox="1"/>
          <p:nvPr/>
        </p:nvSpPr>
        <p:spPr>
          <a:xfrm>
            <a:off x="323528" y="5373216"/>
            <a:ext cx="7344816" cy="869662"/>
          </a:xfrm>
          <a:prstGeom prst="rect">
            <a:avLst/>
          </a:prstGeom>
          <a:noFill/>
        </p:spPr>
        <p:txBody>
          <a:bodyPr wrap="square">
            <a:spAutoFit/>
          </a:bodyPr>
          <a:lstStyle/>
          <a:p>
            <a:pPr marL="180340" marR="0" algn="just">
              <a:lnSpc>
                <a:spcPct val="107000"/>
              </a:lnSpc>
              <a:spcBef>
                <a:spcPts val="0"/>
              </a:spcBef>
              <a:spcAft>
                <a:spcPts val="600"/>
              </a:spcAft>
            </a:pPr>
            <a:r>
              <a:rPr lang="es-ES" sz="1600" kern="100" dirty="0">
                <a:effectLst/>
                <a:latin typeface="EHUSans" panose="02000503050000020004" pitchFamily="50"/>
                <a:ea typeface="Calibri" panose="020F0502020204030204" pitchFamily="34" charset="0"/>
                <a:cs typeface="Calibri" panose="020F0502020204030204" pitchFamily="34" charset="0"/>
              </a:rPr>
              <a:t>Dentro de la planificación plurianual de la docencia en los Departamentos, las reducciones serán acumulables en la parte final del periodo previo a la jubilación, manteniendo las capacidades investigadoras y de gestión.</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5261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25EDE-F392-00FF-3E9A-3BFC4C6AE425}"/>
              </a:ext>
            </a:extLst>
          </p:cNvPr>
          <p:cNvSpPr>
            <a:spLocks noGrp="1"/>
          </p:cNvSpPr>
          <p:nvPr>
            <p:ph type="title"/>
          </p:nvPr>
        </p:nvSpPr>
        <p:spPr>
          <a:xfrm>
            <a:off x="477585" y="299343"/>
            <a:ext cx="8229600" cy="576064"/>
          </a:xfrm>
          <a:solidFill>
            <a:schemeClr val="bg1"/>
          </a:solidFill>
        </p:spPr>
        <p:txBody>
          <a:bodyPr/>
          <a:lstStyle/>
          <a:p>
            <a:r>
              <a:rPr lang="es-ES" sz="2400" dirty="0"/>
              <a:t>Acumulación de las reducciones</a:t>
            </a:r>
          </a:p>
        </p:txBody>
      </p:sp>
      <p:sp>
        <p:nvSpPr>
          <p:cNvPr id="5" name="Marcador de número de diapositiva 4">
            <a:extLst>
              <a:ext uri="{FF2B5EF4-FFF2-40B4-BE49-F238E27FC236}">
                <a16:creationId xmlns:a16="http://schemas.microsoft.com/office/drawing/2014/main" id="{3EE530D7-0F83-BBC7-4246-1B438457571A}"/>
              </a:ext>
            </a:extLst>
          </p:cNvPr>
          <p:cNvSpPr>
            <a:spLocks noGrp="1"/>
          </p:cNvSpPr>
          <p:nvPr>
            <p:ph type="sldNum" sz="quarter" idx="12"/>
          </p:nvPr>
        </p:nvSpPr>
        <p:spPr/>
        <p:txBody>
          <a:bodyPr/>
          <a:lstStyle/>
          <a:p>
            <a:fld id="{5FCB8586-D92B-457B-9A89-FBF93EA1C5CA}" type="slidenum">
              <a:rPr lang="es-ES" smtClean="0"/>
              <a:t>6</a:t>
            </a:fld>
            <a:endParaRPr lang="es-ES"/>
          </a:p>
        </p:txBody>
      </p:sp>
      <p:graphicFrame>
        <p:nvGraphicFramePr>
          <p:cNvPr id="7" name="Tabla 6">
            <a:extLst>
              <a:ext uri="{FF2B5EF4-FFF2-40B4-BE49-F238E27FC236}">
                <a16:creationId xmlns:a16="http://schemas.microsoft.com/office/drawing/2014/main" id="{FDB274C5-5DEA-E9C1-EAFB-1E9BE1FBA695}"/>
              </a:ext>
            </a:extLst>
          </p:cNvPr>
          <p:cNvGraphicFramePr>
            <a:graphicFrameLocks noGrp="1"/>
          </p:cNvGraphicFramePr>
          <p:nvPr>
            <p:extLst>
              <p:ext uri="{D42A27DB-BD31-4B8C-83A1-F6EECF244321}">
                <p14:modId xmlns:p14="http://schemas.microsoft.com/office/powerpoint/2010/main" val="56390804"/>
              </p:ext>
            </p:extLst>
          </p:nvPr>
        </p:nvGraphicFramePr>
        <p:xfrm>
          <a:off x="707496" y="2635493"/>
          <a:ext cx="6071503" cy="1849631"/>
        </p:xfrm>
        <a:graphic>
          <a:graphicData uri="http://schemas.openxmlformats.org/drawingml/2006/table">
            <a:tbl>
              <a:tblPr firstRow="1" firstCol="1" bandRow="1">
                <a:tableStyleId>{5C22544A-7EE6-4342-B048-85BDC9FD1C3A}</a:tableStyleId>
              </a:tblPr>
              <a:tblGrid>
                <a:gridCol w="2304377">
                  <a:extLst>
                    <a:ext uri="{9D8B030D-6E8A-4147-A177-3AD203B41FA5}">
                      <a16:colId xmlns:a16="http://schemas.microsoft.com/office/drawing/2014/main" val="2223427844"/>
                    </a:ext>
                  </a:extLst>
                </a:gridCol>
                <a:gridCol w="905452">
                  <a:extLst>
                    <a:ext uri="{9D8B030D-6E8A-4147-A177-3AD203B41FA5}">
                      <a16:colId xmlns:a16="http://schemas.microsoft.com/office/drawing/2014/main" val="3923463167"/>
                    </a:ext>
                  </a:extLst>
                </a:gridCol>
                <a:gridCol w="883319">
                  <a:extLst>
                    <a:ext uri="{9D8B030D-6E8A-4147-A177-3AD203B41FA5}">
                      <a16:colId xmlns:a16="http://schemas.microsoft.com/office/drawing/2014/main" val="3542781583"/>
                    </a:ext>
                  </a:extLst>
                </a:gridCol>
                <a:gridCol w="955068">
                  <a:extLst>
                    <a:ext uri="{9D8B030D-6E8A-4147-A177-3AD203B41FA5}">
                      <a16:colId xmlns:a16="http://schemas.microsoft.com/office/drawing/2014/main" val="2283392141"/>
                    </a:ext>
                  </a:extLst>
                </a:gridCol>
                <a:gridCol w="1023287">
                  <a:extLst>
                    <a:ext uri="{9D8B030D-6E8A-4147-A177-3AD203B41FA5}">
                      <a16:colId xmlns:a16="http://schemas.microsoft.com/office/drawing/2014/main" val="1963722726"/>
                    </a:ext>
                  </a:extLst>
                </a:gridCol>
              </a:tblGrid>
              <a:tr h="454100">
                <a:tc>
                  <a:txBody>
                    <a:bodyPr/>
                    <a:lstStyle/>
                    <a:p>
                      <a:pPr marL="0" marR="0">
                        <a:lnSpc>
                          <a:spcPct val="107000"/>
                        </a:lnSpc>
                        <a:spcBef>
                          <a:spcPts val="0"/>
                        </a:spcBef>
                        <a:spcAft>
                          <a:spcPts val="0"/>
                        </a:spcAft>
                      </a:pPr>
                      <a:r>
                        <a:rPr lang="es-ES" sz="1200" kern="100" dirty="0" err="1">
                          <a:effectLst/>
                        </a:rPr>
                        <a:t>Ikasturtea</a:t>
                      </a:r>
                      <a:endParaRPr lang="es-ES" sz="1600" kern="100" dirty="0">
                        <a:effectLst/>
                      </a:endParaRPr>
                    </a:p>
                    <a:p>
                      <a:pPr marL="0" marR="0">
                        <a:lnSpc>
                          <a:spcPct val="107000"/>
                        </a:lnSpc>
                        <a:spcBef>
                          <a:spcPts val="0"/>
                        </a:spcBef>
                        <a:spcAft>
                          <a:spcPts val="0"/>
                        </a:spcAft>
                      </a:pPr>
                      <a:r>
                        <a:rPr lang="es-ES" sz="1200" kern="100" dirty="0">
                          <a:effectLst/>
                        </a:rPr>
                        <a:t>Curso</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ES" sz="1400" kern="100" dirty="0">
                          <a:effectLst/>
                        </a:rPr>
                        <a:t>EI-3</a:t>
                      </a:r>
                    </a:p>
                    <a:p>
                      <a:pPr marL="0" marR="0" algn="ctr">
                        <a:lnSpc>
                          <a:spcPct val="107000"/>
                        </a:lnSpc>
                        <a:spcBef>
                          <a:spcPts val="0"/>
                        </a:spcBef>
                        <a:spcAft>
                          <a:spcPts val="0"/>
                        </a:spcAft>
                      </a:pPr>
                      <a:r>
                        <a:rPr lang="es-ES" sz="1400" kern="100" dirty="0">
                          <a:effectLst/>
                        </a:rPr>
                        <a:t>CJ-3</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ES" sz="1400" kern="100" dirty="0">
                          <a:effectLst/>
                        </a:rPr>
                        <a:t>EI-2</a:t>
                      </a:r>
                    </a:p>
                    <a:p>
                      <a:pPr marL="0" marR="0" algn="ctr">
                        <a:lnSpc>
                          <a:spcPct val="107000"/>
                        </a:lnSpc>
                        <a:spcBef>
                          <a:spcPts val="0"/>
                        </a:spcBef>
                        <a:spcAft>
                          <a:spcPts val="0"/>
                        </a:spcAft>
                      </a:pPr>
                      <a:r>
                        <a:rPr lang="es-ES" sz="1400" kern="100" dirty="0">
                          <a:effectLst/>
                        </a:rPr>
                        <a:t>CJ-2</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ES" sz="1400" kern="100" dirty="0">
                          <a:effectLst/>
                        </a:rPr>
                        <a:t>EI-1</a:t>
                      </a:r>
                    </a:p>
                    <a:p>
                      <a:pPr marL="0" marR="0" algn="ctr">
                        <a:lnSpc>
                          <a:spcPct val="107000"/>
                        </a:lnSpc>
                        <a:spcBef>
                          <a:spcPts val="0"/>
                        </a:spcBef>
                        <a:spcAft>
                          <a:spcPts val="0"/>
                        </a:spcAft>
                      </a:pPr>
                      <a:r>
                        <a:rPr lang="es-ES" sz="1400" kern="100" dirty="0">
                          <a:effectLst/>
                        </a:rPr>
                        <a:t>CJ-1</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ES" sz="1400" kern="100">
                          <a:effectLst/>
                        </a:rPr>
                        <a:t>EI</a:t>
                      </a:r>
                    </a:p>
                    <a:p>
                      <a:pPr marL="0" marR="0" algn="ctr">
                        <a:lnSpc>
                          <a:spcPct val="107000"/>
                        </a:lnSpc>
                        <a:spcBef>
                          <a:spcPts val="0"/>
                        </a:spcBef>
                        <a:spcAft>
                          <a:spcPts val="0"/>
                        </a:spcAft>
                      </a:pPr>
                      <a:r>
                        <a:rPr lang="es-ES" sz="1400" kern="100">
                          <a:effectLst/>
                        </a:rPr>
                        <a:t>CJ</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3848890"/>
                  </a:ext>
                </a:extLst>
              </a:tr>
              <a:tr h="465177">
                <a:tc>
                  <a:txBody>
                    <a:bodyPr/>
                    <a:lstStyle/>
                    <a:p>
                      <a:pPr marL="0" marR="0" algn="just">
                        <a:lnSpc>
                          <a:spcPct val="107000"/>
                        </a:lnSpc>
                        <a:spcBef>
                          <a:spcPts val="0"/>
                        </a:spcBef>
                        <a:spcAft>
                          <a:spcPts val="600"/>
                        </a:spcAft>
                      </a:pPr>
                      <a:r>
                        <a:rPr lang="es-ES" sz="1200" kern="100" dirty="0" err="1">
                          <a:effectLst/>
                        </a:rPr>
                        <a:t>Murrizketa</a:t>
                      </a:r>
                      <a:endParaRPr lang="es-ES" sz="1600" kern="100" dirty="0">
                        <a:effectLst/>
                      </a:endParaRPr>
                    </a:p>
                    <a:p>
                      <a:pPr marL="0" marR="0" algn="just">
                        <a:lnSpc>
                          <a:spcPct val="107000"/>
                        </a:lnSpc>
                        <a:spcBef>
                          <a:spcPts val="0"/>
                        </a:spcBef>
                        <a:spcAft>
                          <a:spcPts val="600"/>
                        </a:spcAft>
                      </a:pPr>
                      <a:r>
                        <a:rPr lang="es-ES" sz="1200" kern="100" dirty="0">
                          <a:effectLst/>
                        </a:rPr>
                        <a:t>Reducción</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dirty="0">
                          <a:effectLst/>
                        </a:rPr>
                        <a:t>0%</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dirty="0">
                          <a:effectLst/>
                        </a:rPr>
                        <a:t>0%</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a:effectLst/>
                        </a:rPr>
                        <a:t>25%</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dirty="0">
                          <a:effectLst/>
                        </a:rPr>
                        <a:t>100%</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2926931"/>
                  </a:ext>
                </a:extLst>
              </a:tr>
              <a:tr h="465177">
                <a:tc>
                  <a:txBody>
                    <a:bodyPr/>
                    <a:lstStyle/>
                    <a:p>
                      <a:pPr marL="0" marR="0" algn="just">
                        <a:lnSpc>
                          <a:spcPct val="107000"/>
                        </a:lnSpc>
                        <a:spcBef>
                          <a:spcPts val="0"/>
                        </a:spcBef>
                        <a:spcAft>
                          <a:spcPts val="600"/>
                        </a:spcAft>
                      </a:pPr>
                      <a:r>
                        <a:rPr lang="es-ES" sz="1200" kern="100">
                          <a:effectLst/>
                        </a:rPr>
                        <a:t>Irakas ahalmena</a:t>
                      </a:r>
                      <a:endParaRPr lang="es-ES" sz="1600" kern="100">
                        <a:effectLst/>
                      </a:endParaRPr>
                    </a:p>
                    <a:p>
                      <a:pPr marL="0" marR="0" algn="just">
                        <a:lnSpc>
                          <a:spcPct val="107000"/>
                        </a:lnSpc>
                        <a:spcBef>
                          <a:spcPts val="0"/>
                        </a:spcBef>
                        <a:spcAft>
                          <a:spcPts val="600"/>
                        </a:spcAft>
                      </a:pPr>
                      <a:r>
                        <a:rPr lang="es-ES" sz="1200" kern="100">
                          <a:effectLst/>
                        </a:rPr>
                        <a:t>Capacidad docente</a:t>
                      </a:r>
                      <a:endParaRPr lang="es-E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a:effectLst/>
                        </a:rPr>
                        <a:t>100%</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a:effectLst/>
                        </a:rPr>
                        <a:t>100%</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dirty="0">
                          <a:effectLst/>
                        </a:rPr>
                        <a:t>75%</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a:effectLst/>
                        </a:rPr>
                        <a:t>0%</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8096567"/>
                  </a:ext>
                </a:extLst>
              </a:tr>
              <a:tr h="465177">
                <a:tc>
                  <a:txBody>
                    <a:bodyPr/>
                    <a:lstStyle/>
                    <a:p>
                      <a:pPr marL="0" marR="0" algn="just">
                        <a:lnSpc>
                          <a:spcPct val="107000"/>
                        </a:lnSpc>
                        <a:spcBef>
                          <a:spcPts val="0"/>
                        </a:spcBef>
                        <a:spcAft>
                          <a:spcPts val="600"/>
                        </a:spcAft>
                      </a:pPr>
                      <a:r>
                        <a:rPr lang="es-ES" sz="1200" kern="100" dirty="0" err="1">
                          <a:effectLst/>
                        </a:rPr>
                        <a:t>Tutoretzak</a:t>
                      </a:r>
                      <a:endParaRPr lang="es-ES" sz="1600" kern="100" dirty="0">
                        <a:effectLst/>
                      </a:endParaRPr>
                    </a:p>
                    <a:p>
                      <a:pPr marL="0" marR="0" algn="just">
                        <a:lnSpc>
                          <a:spcPct val="107000"/>
                        </a:lnSpc>
                        <a:spcBef>
                          <a:spcPts val="0"/>
                        </a:spcBef>
                        <a:spcAft>
                          <a:spcPts val="600"/>
                        </a:spcAft>
                      </a:pPr>
                      <a:r>
                        <a:rPr lang="es-ES" sz="1200" kern="100" dirty="0">
                          <a:effectLst/>
                        </a:rPr>
                        <a:t>Tutorías</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a:effectLst/>
                        </a:rPr>
                        <a:t>6 h/s</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a:effectLst/>
                        </a:rPr>
                        <a:t>6 h/s</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dirty="0">
                          <a:effectLst/>
                        </a:rPr>
                        <a:t>4 h/s</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dirty="0">
                          <a:effectLst/>
                        </a:rPr>
                        <a:t>0 h/s</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5878104"/>
                  </a:ext>
                </a:extLst>
              </a:tr>
            </a:tbl>
          </a:graphicData>
        </a:graphic>
      </p:graphicFrame>
      <p:sp>
        <p:nvSpPr>
          <p:cNvPr id="9" name="CuadroTexto 8">
            <a:extLst>
              <a:ext uri="{FF2B5EF4-FFF2-40B4-BE49-F238E27FC236}">
                <a16:creationId xmlns:a16="http://schemas.microsoft.com/office/drawing/2014/main" id="{59258F16-4FF0-9952-DD51-32C50071BEFF}"/>
              </a:ext>
            </a:extLst>
          </p:cNvPr>
          <p:cNvSpPr txBox="1"/>
          <p:nvPr/>
        </p:nvSpPr>
        <p:spPr>
          <a:xfrm>
            <a:off x="560040" y="1844824"/>
            <a:ext cx="7972400" cy="606192"/>
          </a:xfrm>
          <a:prstGeom prst="rect">
            <a:avLst/>
          </a:prstGeom>
          <a:noFill/>
        </p:spPr>
        <p:txBody>
          <a:bodyPr wrap="square">
            <a:spAutoFit/>
          </a:bodyPr>
          <a:lstStyle/>
          <a:p>
            <a:pPr marL="180340" marR="0" indent="-180340" algn="just">
              <a:lnSpc>
                <a:spcPct val="107000"/>
              </a:lnSpc>
              <a:spcBef>
                <a:spcPts val="0"/>
              </a:spcBef>
              <a:spcAft>
                <a:spcPts val="600"/>
              </a:spcAft>
            </a:pPr>
            <a:r>
              <a:rPr lang="es-ES" sz="1600" kern="100" dirty="0">
                <a:effectLst/>
                <a:latin typeface="EHUSans" panose="02000503050000020004" pitchFamily="50"/>
                <a:ea typeface="Calibri" panose="020F0502020204030204" pitchFamily="34" charset="0"/>
                <a:cs typeface="Calibri" panose="020F0502020204030204" pitchFamily="34" charset="0"/>
              </a:rPr>
              <a:t>En el caso de un compromiso a cuatro años, con acumulación, esto permite disfrutar de un último curso en activo, pero sin obligaciones docentes.</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832C82ED-7AE7-60A3-343A-14305562DCE4}"/>
              </a:ext>
            </a:extLst>
          </p:cNvPr>
          <p:cNvSpPr txBox="1"/>
          <p:nvPr/>
        </p:nvSpPr>
        <p:spPr>
          <a:xfrm>
            <a:off x="395536" y="903154"/>
            <a:ext cx="8064896" cy="869662"/>
          </a:xfrm>
          <a:prstGeom prst="rect">
            <a:avLst/>
          </a:prstGeom>
          <a:noFill/>
        </p:spPr>
        <p:txBody>
          <a:bodyPr wrap="square">
            <a:spAutoFit/>
          </a:bodyPr>
          <a:lstStyle/>
          <a:p>
            <a:pPr marL="180340" marR="0" algn="just">
              <a:lnSpc>
                <a:spcPct val="107000"/>
              </a:lnSpc>
              <a:spcBef>
                <a:spcPts val="0"/>
              </a:spcBef>
              <a:spcAft>
                <a:spcPts val="600"/>
              </a:spcAft>
            </a:pPr>
            <a:r>
              <a:rPr lang="es-ES" sz="1600" kern="100" dirty="0">
                <a:effectLst/>
                <a:latin typeface="EHUSans" panose="02000503050000020004" pitchFamily="50"/>
                <a:ea typeface="Calibri" panose="020F0502020204030204" pitchFamily="34" charset="0"/>
                <a:cs typeface="Calibri" panose="020F0502020204030204" pitchFamily="34" charset="0"/>
              </a:rPr>
              <a:t>Dentro de la planificación plurianual de la docencia en los Departamentos, las reducciones serán acumulables en la parte final del periodo previo a la jubilación, manteniendo las capacidades investigadoras y de gestión.</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B68D3F29-4209-44F2-5648-15778AE0A825}"/>
              </a:ext>
            </a:extLst>
          </p:cNvPr>
          <p:cNvSpPr txBox="1"/>
          <p:nvPr/>
        </p:nvSpPr>
        <p:spPr>
          <a:xfrm>
            <a:off x="524391" y="6186790"/>
            <a:ext cx="7139136" cy="338554"/>
          </a:xfrm>
          <a:prstGeom prst="rect">
            <a:avLst/>
          </a:prstGeom>
          <a:noFill/>
        </p:spPr>
        <p:txBody>
          <a:bodyPr wrap="square">
            <a:spAutoFit/>
          </a:bodyPr>
          <a:lstStyle/>
          <a:p>
            <a:r>
              <a:rPr lang="es-ES" sz="1600" kern="100" dirty="0">
                <a:latin typeface="EHUSans" panose="02000503050000020004" pitchFamily="50"/>
                <a:cs typeface="Calibri" panose="020F0502020204030204" pitchFamily="34" charset="0"/>
              </a:rPr>
              <a:t>Ver tablas en documento aparte para diferentes fechas de jubilación</a:t>
            </a:r>
          </a:p>
        </p:txBody>
      </p:sp>
      <p:sp>
        <p:nvSpPr>
          <p:cNvPr id="11" name="CuadroTexto 10">
            <a:extLst>
              <a:ext uri="{FF2B5EF4-FFF2-40B4-BE49-F238E27FC236}">
                <a16:creationId xmlns:a16="http://schemas.microsoft.com/office/drawing/2014/main" id="{8EADCD21-3711-7B07-2C98-386FF95D16CA}"/>
              </a:ext>
            </a:extLst>
          </p:cNvPr>
          <p:cNvSpPr txBox="1"/>
          <p:nvPr/>
        </p:nvSpPr>
        <p:spPr>
          <a:xfrm>
            <a:off x="457199" y="4721258"/>
            <a:ext cx="8249985" cy="1396601"/>
          </a:xfrm>
          <a:prstGeom prst="rect">
            <a:avLst/>
          </a:prstGeom>
          <a:noFill/>
        </p:spPr>
        <p:txBody>
          <a:bodyPr wrap="square">
            <a:spAutoFit/>
          </a:bodyPr>
          <a:lstStyle/>
          <a:p>
            <a:pPr marL="180340" marR="0" indent="-180340" algn="just">
              <a:lnSpc>
                <a:spcPct val="107000"/>
              </a:lnSpc>
              <a:spcBef>
                <a:spcPts val="0"/>
              </a:spcBef>
              <a:spcAft>
                <a:spcPts val="600"/>
              </a:spcAft>
            </a:pPr>
            <a:r>
              <a:rPr lang="es-ES" sz="1600" u="sng" kern="100" dirty="0">
                <a:effectLst/>
                <a:latin typeface="EHUSans" panose="02000503050000020004" pitchFamily="50"/>
                <a:ea typeface="Calibri" panose="020F0502020204030204" pitchFamily="34" charset="0"/>
                <a:cs typeface="Calibri" panose="020F0502020204030204" pitchFamily="34" charset="0"/>
              </a:rPr>
              <a:t>Esto no significa que se finalice la actividad 1 año y tres  meses antes de la fecha de jubilación</a:t>
            </a:r>
            <a:r>
              <a:rPr lang="es-ES" sz="1600" kern="100" dirty="0">
                <a:effectLst/>
                <a:latin typeface="EHUSans" panose="02000503050000020004" pitchFamily="50"/>
                <a:ea typeface="Calibri" panose="020F0502020204030204" pitchFamily="34" charset="0"/>
                <a:cs typeface="Calibri" panose="020F0502020204030204" pitchFamily="34" charset="0"/>
              </a:rPr>
              <a:t>, sino que a) el último curso, no existirían obligaciones docentes y b) durante el penúltimo curso, las obligaciones serían de ¾, pudiendo organizar la docencia de la forma más conveniente para la persona interesada y el departamento (distribuyéndola uniformemente o acumulándola en uno de los cuatrimestres).</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215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30C53-1302-D722-F42E-C7CD4C8B5247}"/>
              </a:ext>
            </a:extLst>
          </p:cNvPr>
          <p:cNvSpPr>
            <a:spLocks noGrp="1"/>
          </p:cNvSpPr>
          <p:nvPr>
            <p:ph type="title"/>
          </p:nvPr>
        </p:nvSpPr>
        <p:spPr>
          <a:xfrm>
            <a:off x="228600" y="332656"/>
            <a:ext cx="8686800" cy="5429845"/>
          </a:xfrm>
          <a:solidFill>
            <a:schemeClr val="bg1"/>
          </a:solidFill>
        </p:spPr>
        <p:txBody>
          <a:bodyPr/>
          <a:lstStyle/>
          <a:p>
            <a:r>
              <a:rPr lang="es-ES" sz="2400" dirty="0">
                <a:latin typeface="Calibri" panose="020F0502020204030204" pitchFamily="34" charset="0"/>
                <a:cs typeface="+mn-cs"/>
              </a:rPr>
              <a:t>Jubilación parcial / </a:t>
            </a:r>
            <a:r>
              <a:rPr lang="es-ES" sz="2400" dirty="0" err="1">
                <a:latin typeface="Calibri" panose="020F0502020204030204" pitchFamily="34" charset="0"/>
                <a:cs typeface="+mn-cs"/>
              </a:rPr>
              <a:t>Erretiro</a:t>
            </a:r>
            <a:r>
              <a:rPr lang="es-ES" sz="2400" dirty="0">
                <a:latin typeface="Calibri" panose="020F0502020204030204" pitchFamily="34" charset="0"/>
                <a:cs typeface="+mn-cs"/>
              </a:rPr>
              <a:t> </a:t>
            </a:r>
            <a:r>
              <a:rPr lang="es-ES" sz="2400" dirty="0" err="1">
                <a:latin typeface="Calibri" panose="020F0502020204030204" pitchFamily="34" charset="0"/>
                <a:cs typeface="+mn-cs"/>
              </a:rPr>
              <a:t>partziala</a:t>
            </a:r>
            <a:br>
              <a:rPr lang="es-ES" sz="2400" b="0" dirty="0">
                <a:latin typeface="Calibri" panose="020F0502020204030204" pitchFamily="34" charset="0"/>
                <a:cs typeface="+mn-cs"/>
              </a:rPr>
            </a:br>
            <a:r>
              <a:rPr lang="es-ES" sz="2000" b="0" dirty="0">
                <a:latin typeface="Calibri" panose="020F0502020204030204" pitchFamily="34" charset="0"/>
                <a:cs typeface="+mn-cs"/>
              </a:rPr>
              <a:t>La jubilación parcial está regulada por normativa estatal y, por el momento, es únicamente aplicable al personal laboral. En dicha situación se cobra una pensión y el salario correspondiente a una dedicación del 50%</a:t>
            </a:r>
            <a:br>
              <a:rPr lang="es-ES" sz="2000" b="0" dirty="0">
                <a:latin typeface="Calibri" panose="020F0502020204030204" pitchFamily="34" charset="0"/>
                <a:cs typeface="+mn-cs"/>
              </a:rPr>
            </a:br>
            <a:r>
              <a:rPr lang="es-ES" sz="2000" b="0" dirty="0">
                <a:latin typeface="Calibri" panose="020F0502020204030204" pitchFamily="34" charset="0"/>
                <a:cs typeface="+mn-cs"/>
              </a:rPr>
              <a:t>Se permite la acumulación de las obligaciones docentes de todo el periodo de jubilación parcial al inicio del mismo.</a:t>
            </a:r>
            <a:br>
              <a:rPr lang="es-ES" sz="2000" b="0" dirty="0">
                <a:latin typeface="Calibri" panose="020F0502020204030204" pitchFamily="34" charset="0"/>
                <a:cs typeface="+mn-cs"/>
              </a:rPr>
            </a:br>
            <a:br>
              <a:rPr lang="es-ES" sz="2400" b="0" dirty="0">
                <a:latin typeface="Calibri" panose="020F0502020204030204" pitchFamily="34" charset="0"/>
                <a:cs typeface="+mn-cs"/>
              </a:rPr>
            </a:br>
            <a:r>
              <a:rPr lang="es-ES" sz="2400" dirty="0">
                <a:latin typeface="Calibri" panose="020F0502020204030204" pitchFamily="34" charset="0"/>
                <a:cs typeface="+mn-cs"/>
              </a:rPr>
              <a:t>Jubilación parcial + reducciones / </a:t>
            </a:r>
            <a:r>
              <a:rPr lang="es-ES" sz="2400" dirty="0" err="1">
                <a:latin typeface="Calibri" panose="020F0502020204030204" pitchFamily="34" charset="0"/>
                <a:cs typeface="+mn-cs"/>
              </a:rPr>
              <a:t>Erretiro</a:t>
            </a:r>
            <a:r>
              <a:rPr lang="es-ES" sz="2400" dirty="0">
                <a:latin typeface="Calibri" panose="020F0502020204030204" pitchFamily="34" charset="0"/>
                <a:cs typeface="+mn-cs"/>
              </a:rPr>
              <a:t> </a:t>
            </a:r>
            <a:r>
              <a:rPr lang="es-ES" sz="2400" dirty="0" err="1">
                <a:latin typeface="Calibri" panose="020F0502020204030204" pitchFamily="34" charset="0"/>
                <a:cs typeface="+mn-cs"/>
              </a:rPr>
              <a:t>partziala</a:t>
            </a:r>
            <a:r>
              <a:rPr lang="es-ES" sz="2400" dirty="0">
                <a:latin typeface="Calibri" panose="020F0502020204030204" pitchFamily="34" charset="0"/>
                <a:cs typeface="+mn-cs"/>
              </a:rPr>
              <a:t> + </a:t>
            </a:r>
            <a:r>
              <a:rPr lang="es-ES" sz="2400" dirty="0" err="1">
                <a:latin typeface="Calibri" panose="020F0502020204030204" pitchFamily="34" charset="0"/>
                <a:cs typeface="+mn-cs"/>
              </a:rPr>
              <a:t>murrizketak</a:t>
            </a:r>
            <a:br>
              <a:rPr lang="es-ES" sz="2000" b="0" dirty="0">
                <a:latin typeface="Calibri" panose="020F0502020204030204" pitchFamily="34" charset="0"/>
                <a:cs typeface="+mn-cs"/>
              </a:rPr>
            </a:br>
            <a:r>
              <a:rPr lang="es-ES" sz="2000" b="0" dirty="0">
                <a:latin typeface="Calibri" panose="020F0502020204030204" pitchFamily="34" charset="0"/>
                <a:cs typeface="+mn-cs"/>
              </a:rPr>
              <a:t>Previamente a la jubilación parcial, pueden disfrutarse reducciones de la capacidad docente en las mismas condiciones </a:t>
            </a:r>
            <a:br>
              <a:rPr lang="es-ES" sz="2400" b="0" dirty="0">
                <a:latin typeface="Calibri" panose="020F0502020204030204" pitchFamily="34" charset="0"/>
                <a:cs typeface="+mn-cs"/>
              </a:rPr>
            </a:br>
            <a:endParaRPr lang="es-ES" sz="2400" b="0" dirty="0">
              <a:latin typeface="Calibri" panose="020F0502020204030204" pitchFamily="34" charset="0"/>
              <a:cs typeface="+mn-cs"/>
            </a:endParaRPr>
          </a:p>
        </p:txBody>
      </p:sp>
      <p:graphicFrame>
        <p:nvGraphicFramePr>
          <p:cNvPr id="9" name="Tabla 8">
            <a:extLst>
              <a:ext uri="{FF2B5EF4-FFF2-40B4-BE49-F238E27FC236}">
                <a16:creationId xmlns:a16="http://schemas.microsoft.com/office/drawing/2014/main" id="{FF70F698-F7D3-7C11-0C60-7F612651A85E}"/>
              </a:ext>
            </a:extLst>
          </p:cNvPr>
          <p:cNvGraphicFramePr>
            <a:graphicFrameLocks noGrp="1"/>
          </p:cNvGraphicFramePr>
          <p:nvPr>
            <p:extLst>
              <p:ext uri="{D42A27DB-BD31-4B8C-83A1-F6EECF244321}">
                <p14:modId xmlns:p14="http://schemas.microsoft.com/office/powerpoint/2010/main" val="253246717"/>
              </p:ext>
            </p:extLst>
          </p:nvPr>
        </p:nvGraphicFramePr>
        <p:xfrm>
          <a:off x="899592" y="3677683"/>
          <a:ext cx="7200801" cy="2919669"/>
        </p:xfrm>
        <a:graphic>
          <a:graphicData uri="http://schemas.openxmlformats.org/drawingml/2006/table">
            <a:tbl>
              <a:tblPr firstRow="1" firstCol="1" bandRow="1">
                <a:tableStyleId>{5C22544A-7EE6-4342-B048-85BDC9FD1C3A}</a:tableStyleId>
              </a:tblPr>
              <a:tblGrid>
                <a:gridCol w="1836893">
                  <a:extLst>
                    <a:ext uri="{9D8B030D-6E8A-4147-A177-3AD203B41FA5}">
                      <a16:colId xmlns:a16="http://schemas.microsoft.com/office/drawing/2014/main" val="1972688694"/>
                    </a:ext>
                  </a:extLst>
                </a:gridCol>
                <a:gridCol w="800583">
                  <a:extLst>
                    <a:ext uri="{9D8B030D-6E8A-4147-A177-3AD203B41FA5}">
                      <a16:colId xmlns:a16="http://schemas.microsoft.com/office/drawing/2014/main" val="306926087"/>
                    </a:ext>
                  </a:extLst>
                </a:gridCol>
                <a:gridCol w="859293">
                  <a:extLst>
                    <a:ext uri="{9D8B030D-6E8A-4147-A177-3AD203B41FA5}">
                      <a16:colId xmlns:a16="http://schemas.microsoft.com/office/drawing/2014/main" val="3235802050"/>
                    </a:ext>
                  </a:extLst>
                </a:gridCol>
                <a:gridCol w="982049">
                  <a:extLst>
                    <a:ext uri="{9D8B030D-6E8A-4147-A177-3AD203B41FA5}">
                      <a16:colId xmlns:a16="http://schemas.microsoft.com/office/drawing/2014/main" val="3924263787"/>
                    </a:ext>
                  </a:extLst>
                </a:gridCol>
                <a:gridCol w="880642">
                  <a:extLst>
                    <a:ext uri="{9D8B030D-6E8A-4147-A177-3AD203B41FA5}">
                      <a16:colId xmlns:a16="http://schemas.microsoft.com/office/drawing/2014/main" val="2342441338"/>
                    </a:ext>
                  </a:extLst>
                </a:gridCol>
                <a:gridCol w="960699">
                  <a:extLst>
                    <a:ext uri="{9D8B030D-6E8A-4147-A177-3AD203B41FA5}">
                      <a16:colId xmlns:a16="http://schemas.microsoft.com/office/drawing/2014/main" val="262837019"/>
                    </a:ext>
                  </a:extLst>
                </a:gridCol>
                <a:gridCol w="880642">
                  <a:extLst>
                    <a:ext uri="{9D8B030D-6E8A-4147-A177-3AD203B41FA5}">
                      <a16:colId xmlns:a16="http://schemas.microsoft.com/office/drawing/2014/main" val="2640516673"/>
                    </a:ext>
                  </a:extLst>
                </a:gridCol>
              </a:tblGrid>
              <a:tr h="421831">
                <a:tc>
                  <a:txBody>
                    <a:bodyPr/>
                    <a:lstStyle/>
                    <a:p>
                      <a:pPr marL="0" marR="0" algn="just">
                        <a:lnSpc>
                          <a:spcPct val="107000"/>
                        </a:lnSpc>
                        <a:spcBef>
                          <a:spcPts val="0"/>
                        </a:spcBef>
                        <a:spcAft>
                          <a:spcPts val="0"/>
                        </a:spcAft>
                      </a:pPr>
                      <a:r>
                        <a:rPr lang="es-ES" sz="1600" kern="100" dirty="0" err="1">
                          <a:effectLst/>
                        </a:rPr>
                        <a:t>Ikasturtea</a:t>
                      </a:r>
                      <a:endParaRPr lang="es-ES" sz="1800" kern="100" dirty="0">
                        <a:effectLst/>
                      </a:endParaRPr>
                    </a:p>
                    <a:p>
                      <a:pPr marL="0" marR="0" algn="just">
                        <a:lnSpc>
                          <a:spcPct val="107000"/>
                        </a:lnSpc>
                        <a:spcBef>
                          <a:spcPts val="0"/>
                        </a:spcBef>
                        <a:spcAft>
                          <a:spcPts val="0"/>
                        </a:spcAft>
                      </a:pPr>
                      <a:r>
                        <a:rPr lang="es-ES" sz="1600" kern="100" dirty="0">
                          <a:effectLst/>
                        </a:rPr>
                        <a:t>Curso</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0"/>
                        </a:spcAft>
                      </a:pPr>
                      <a:r>
                        <a:rPr lang="es-ES" sz="1800" kern="100" dirty="0">
                          <a:effectLst/>
                        </a:rPr>
                        <a:t>EPI-3</a:t>
                      </a:r>
                    </a:p>
                    <a:p>
                      <a:pPr marL="0" marR="0" algn="ctr">
                        <a:lnSpc>
                          <a:spcPct val="107000"/>
                        </a:lnSpc>
                        <a:spcBef>
                          <a:spcPts val="0"/>
                        </a:spcBef>
                        <a:spcAft>
                          <a:spcPts val="0"/>
                        </a:spcAft>
                      </a:pPr>
                      <a:r>
                        <a:rPr lang="es-ES" sz="1800" kern="100" dirty="0">
                          <a:effectLst/>
                        </a:rPr>
                        <a:t>CJP-3</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0"/>
                        </a:spcAft>
                      </a:pPr>
                      <a:r>
                        <a:rPr lang="es-ES" sz="1800" kern="100" dirty="0">
                          <a:effectLst/>
                        </a:rPr>
                        <a:t>EPI-2</a:t>
                      </a:r>
                    </a:p>
                    <a:p>
                      <a:pPr marL="0" marR="0" algn="ctr">
                        <a:lnSpc>
                          <a:spcPct val="107000"/>
                        </a:lnSpc>
                        <a:spcBef>
                          <a:spcPts val="0"/>
                        </a:spcBef>
                        <a:spcAft>
                          <a:spcPts val="0"/>
                        </a:spcAft>
                      </a:pPr>
                      <a:r>
                        <a:rPr lang="es-ES" sz="1800" kern="100" dirty="0">
                          <a:effectLst/>
                        </a:rPr>
                        <a:t>CJP-2</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0"/>
                        </a:spcAft>
                      </a:pPr>
                      <a:r>
                        <a:rPr lang="es-ES" sz="1800" kern="100">
                          <a:effectLst/>
                        </a:rPr>
                        <a:t>EPI-1</a:t>
                      </a:r>
                    </a:p>
                    <a:p>
                      <a:pPr marL="0" marR="0" algn="ctr">
                        <a:lnSpc>
                          <a:spcPct val="107000"/>
                        </a:lnSpc>
                        <a:spcBef>
                          <a:spcPts val="0"/>
                        </a:spcBef>
                        <a:spcAft>
                          <a:spcPts val="0"/>
                        </a:spcAft>
                      </a:pPr>
                      <a:r>
                        <a:rPr lang="es-ES" sz="1800" kern="100">
                          <a:effectLst/>
                        </a:rPr>
                        <a:t>CJP-1</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0"/>
                        </a:spcAft>
                      </a:pPr>
                      <a:r>
                        <a:rPr lang="es-ES" sz="1800" kern="100" dirty="0">
                          <a:effectLst/>
                        </a:rPr>
                        <a:t>EPI</a:t>
                      </a:r>
                    </a:p>
                    <a:p>
                      <a:pPr marL="0" marR="0" algn="ctr">
                        <a:lnSpc>
                          <a:spcPct val="107000"/>
                        </a:lnSpc>
                        <a:spcBef>
                          <a:spcPts val="0"/>
                        </a:spcBef>
                        <a:spcAft>
                          <a:spcPts val="0"/>
                        </a:spcAft>
                      </a:pPr>
                      <a:r>
                        <a:rPr lang="es-ES" sz="1800" kern="100" dirty="0">
                          <a:effectLst/>
                        </a:rPr>
                        <a:t>CJP</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gridSpan="2">
                  <a:txBody>
                    <a:bodyPr/>
                    <a:lstStyle/>
                    <a:p>
                      <a:pPr marL="0" marR="0" algn="ctr">
                        <a:lnSpc>
                          <a:spcPct val="107000"/>
                        </a:lnSpc>
                        <a:spcBef>
                          <a:spcPts val="0"/>
                        </a:spcBef>
                        <a:spcAft>
                          <a:spcPts val="0"/>
                        </a:spcAft>
                      </a:pPr>
                      <a:r>
                        <a:rPr lang="es-ES" sz="1800" kern="100" dirty="0" err="1">
                          <a:effectLst/>
                        </a:rPr>
                        <a:t>Erretiro</a:t>
                      </a:r>
                      <a:r>
                        <a:rPr lang="es-ES" sz="1800" kern="100" dirty="0">
                          <a:effectLst/>
                        </a:rPr>
                        <a:t> </a:t>
                      </a:r>
                      <a:r>
                        <a:rPr lang="es-ES" sz="1800" kern="100" dirty="0" err="1">
                          <a:effectLst/>
                        </a:rPr>
                        <a:t>partziala</a:t>
                      </a:r>
                      <a:endParaRPr lang="es-ES" sz="1800" kern="100" dirty="0">
                        <a:effectLst/>
                      </a:endParaRPr>
                    </a:p>
                    <a:p>
                      <a:pPr marL="0" marR="0" algn="ctr">
                        <a:lnSpc>
                          <a:spcPct val="107000"/>
                        </a:lnSpc>
                        <a:spcBef>
                          <a:spcPts val="0"/>
                        </a:spcBef>
                        <a:spcAft>
                          <a:spcPts val="0"/>
                        </a:spcAft>
                      </a:pPr>
                      <a:r>
                        <a:rPr lang="es-ES" sz="1800" kern="100" dirty="0">
                          <a:effectLst/>
                        </a:rPr>
                        <a:t>Jubilación Parcial</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hMerge="1">
                  <a:txBody>
                    <a:bodyPr/>
                    <a:lstStyle/>
                    <a:p>
                      <a:endParaRPr lang="es-ES"/>
                    </a:p>
                  </a:txBody>
                  <a:tcPr/>
                </a:tc>
                <a:extLst>
                  <a:ext uri="{0D108BD9-81ED-4DB2-BD59-A6C34878D82A}">
                    <a16:rowId xmlns:a16="http://schemas.microsoft.com/office/drawing/2014/main" val="491438589"/>
                  </a:ext>
                </a:extLst>
              </a:tr>
              <a:tr h="470606">
                <a:tc>
                  <a:txBody>
                    <a:bodyPr/>
                    <a:lstStyle/>
                    <a:p>
                      <a:pPr marL="0" marR="0" algn="just">
                        <a:lnSpc>
                          <a:spcPct val="107000"/>
                        </a:lnSpc>
                        <a:spcBef>
                          <a:spcPts val="0"/>
                        </a:spcBef>
                        <a:spcAft>
                          <a:spcPts val="600"/>
                        </a:spcAft>
                      </a:pPr>
                      <a:r>
                        <a:rPr lang="es-ES" sz="1600" kern="100">
                          <a:effectLst/>
                        </a:rPr>
                        <a:t>Murrizketa</a:t>
                      </a:r>
                      <a:endParaRPr lang="es-ES" sz="1800" kern="100">
                        <a:effectLst/>
                      </a:endParaRPr>
                    </a:p>
                    <a:p>
                      <a:pPr marL="0" marR="0" algn="just">
                        <a:lnSpc>
                          <a:spcPct val="107000"/>
                        </a:lnSpc>
                        <a:spcBef>
                          <a:spcPts val="0"/>
                        </a:spcBef>
                        <a:spcAft>
                          <a:spcPts val="600"/>
                        </a:spcAft>
                      </a:pPr>
                      <a:r>
                        <a:rPr lang="es-ES" sz="1600" kern="100">
                          <a:effectLst/>
                        </a:rPr>
                        <a:t>Reducción</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a:effectLst/>
                        </a:rPr>
                        <a:t>12,5%</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a:effectLst/>
                        </a:rPr>
                        <a:t>25%</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a:effectLst/>
                        </a:rPr>
                        <a:t>37,5%</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a:effectLst/>
                        </a:rPr>
                        <a:t>50%</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a:effectLst/>
                        </a:rPr>
                        <a:t>0%</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a:effectLst/>
                        </a:rPr>
                        <a:t>0%</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extLst>
                  <a:ext uri="{0D108BD9-81ED-4DB2-BD59-A6C34878D82A}">
                    <a16:rowId xmlns:a16="http://schemas.microsoft.com/office/drawing/2014/main" val="940857416"/>
                  </a:ext>
                </a:extLst>
              </a:tr>
              <a:tr h="470606">
                <a:tc>
                  <a:txBody>
                    <a:bodyPr/>
                    <a:lstStyle/>
                    <a:p>
                      <a:pPr marL="0" marR="0" algn="just">
                        <a:lnSpc>
                          <a:spcPct val="107000"/>
                        </a:lnSpc>
                        <a:spcBef>
                          <a:spcPts val="0"/>
                        </a:spcBef>
                        <a:spcAft>
                          <a:spcPts val="600"/>
                        </a:spcAft>
                      </a:pPr>
                      <a:r>
                        <a:rPr lang="es-ES" sz="1600" kern="100">
                          <a:effectLst/>
                        </a:rPr>
                        <a:t>Kontratua</a:t>
                      </a:r>
                      <a:endParaRPr lang="es-ES" sz="1800" kern="100">
                        <a:effectLst/>
                      </a:endParaRPr>
                    </a:p>
                    <a:p>
                      <a:pPr marL="0" marR="0" algn="just">
                        <a:lnSpc>
                          <a:spcPct val="107000"/>
                        </a:lnSpc>
                        <a:spcBef>
                          <a:spcPts val="0"/>
                        </a:spcBef>
                        <a:spcAft>
                          <a:spcPts val="600"/>
                        </a:spcAft>
                      </a:pPr>
                      <a:r>
                        <a:rPr lang="es-ES" sz="1600" kern="100">
                          <a:effectLst/>
                        </a:rPr>
                        <a:t>Contrato</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a:effectLst/>
                        </a:rPr>
                        <a:t>100%</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a:effectLst/>
                        </a:rPr>
                        <a:t>100%</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a:effectLst/>
                        </a:rPr>
                        <a:t>100%</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a:effectLst/>
                        </a:rPr>
                        <a:t>100%</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a:effectLst/>
                        </a:rPr>
                        <a:t>50%</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a:effectLst/>
                        </a:rPr>
                        <a:t>50%</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extLst>
                  <a:ext uri="{0D108BD9-81ED-4DB2-BD59-A6C34878D82A}">
                    <a16:rowId xmlns:a16="http://schemas.microsoft.com/office/drawing/2014/main" val="617874847"/>
                  </a:ext>
                </a:extLst>
              </a:tr>
              <a:tr h="470606">
                <a:tc>
                  <a:txBody>
                    <a:bodyPr/>
                    <a:lstStyle/>
                    <a:p>
                      <a:pPr marL="0" marR="0" algn="just">
                        <a:lnSpc>
                          <a:spcPct val="107000"/>
                        </a:lnSpc>
                        <a:spcBef>
                          <a:spcPts val="0"/>
                        </a:spcBef>
                        <a:spcAft>
                          <a:spcPts val="600"/>
                        </a:spcAft>
                      </a:pPr>
                      <a:r>
                        <a:rPr lang="es-ES" sz="1600" kern="100">
                          <a:effectLst/>
                        </a:rPr>
                        <a:t>Irakas ahalmena</a:t>
                      </a:r>
                      <a:endParaRPr lang="es-ES" sz="1800" kern="100">
                        <a:effectLst/>
                      </a:endParaRPr>
                    </a:p>
                    <a:p>
                      <a:pPr marL="0" marR="0" algn="just">
                        <a:lnSpc>
                          <a:spcPct val="107000"/>
                        </a:lnSpc>
                        <a:spcBef>
                          <a:spcPts val="0"/>
                        </a:spcBef>
                        <a:spcAft>
                          <a:spcPts val="600"/>
                        </a:spcAft>
                      </a:pPr>
                      <a:r>
                        <a:rPr lang="es-ES" sz="1600" kern="100">
                          <a:effectLst/>
                        </a:rPr>
                        <a:t>Capacidad docente</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a:effectLst/>
                        </a:rPr>
                        <a:t>87,5%</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a:effectLst/>
                        </a:rPr>
                        <a:t>75%</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a:effectLst/>
                        </a:rPr>
                        <a:t>62,5%</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a:effectLst/>
                        </a:rPr>
                        <a:t>50%</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a:effectLst/>
                        </a:rPr>
                        <a:t>50%</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a:effectLst/>
                        </a:rPr>
                        <a:t>50%</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extLst>
                  <a:ext uri="{0D108BD9-81ED-4DB2-BD59-A6C34878D82A}">
                    <a16:rowId xmlns:a16="http://schemas.microsoft.com/office/drawing/2014/main" val="3268052665"/>
                  </a:ext>
                </a:extLst>
              </a:tr>
              <a:tr h="470606">
                <a:tc>
                  <a:txBody>
                    <a:bodyPr/>
                    <a:lstStyle/>
                    <a:p>
                      <a:pPr marL="0" marR="0" algn="just">
                        <a:lnSpc>
                          <a:spcPct val="107000"/>
                        </a:lnSpc>
                        <a:spcBef>
                          <a:spcPts val="0"/>
                        </a:spcBef>
                        <a:spcAft>
                          <a:spcPts val="600"/>
                        </a:spcAft>
                      </a:pPr>
                      <a:r>
                        <a:rPr lang="es-ES" sz="1600" kern="100">
                          <a:effectLst/>
                        </a:rPr>
                        <a:t>Tutoretzak</a:t>
                      </a:r>
                      <a:endParaRPr lang="es-ES" sz="1800" kern="100">
                        <a:effectLst/>
                      </a:endParaRPr>
                    </a:p>
                    <a:p>
                      <a:pPr marL="0" marR="0" algn="just">
                        <a:lnSpc>
                          <a:spcPct val="107000"/>
                        </a:lnSpc>
                        <a:spcBef>
                          <a:spcPts val="0"/>
                        </a:spcBef>
                        <a:spcAft>
                          <a:spcPts val="600"/>
                        </a:spcAft>
                      </a:pPr>
                      <a:r>
                        <a:rPr lang="es-ES" sz="1600" kern="100">
                          <a:effectLst/>
                        </a:rPr>
                        <a:t>Tutorías</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a:effectLst/>
                        </a:rPr>
                        <a:t>5 h/s</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4 h/s</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a:effectLst/>
                        </a:rPr>
                        <a:t>4 h/s</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a:effectLst/>
                        </a:rPr>
                        <a:t>3 h/s</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a:effectLst/>
                        </a:rPr>
                        <a:t>3 h/s</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3 h/s</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extLst>
                  <a:ext uri="{0D108BD9-81ED-4DB2-BD59-A6C34878D82A}">
                    <a16:rowId xmlns:a16="http://schemas.microsoft.com/office/drawing/2014/main" val="1055152517"/>
                  </a:ext>
                </a:extLst>
              </a:tr>
            </a:tbl>
          </a:graphicData>
        </a:graphic>
      </p:graphicFrame>
    </p:spTree>
    <p:extLst>
      <p:ext uri="{BB962C8B-B14F-4D97-AF65-F5344CB8AC3E}">
        <p14:creationId xmlns:p14="http://schemas.microsoft.com/office/powerpoint/2010/main" val="2558338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E11D015-FA49-3125-5B90-C248597A3952}"/>
              </a:ext>
            </a:extLst>
          </p:cNvPr>
          <p:cNvSpPr>
            <a:spLocks noGrp="1"/>
          </p:cNvSpPr>
          <p:nvPr>
            <p:ph idx="1"/>
          </p:nvPr>
        </p:nvSpPr>
        <p:spPr>
          <a:xfrm>
            <a:off x="298798" y="335666"/>
            <a:ext cx="8546403" cy="5616475"/>
          </a:xfrm>
          <a:solidFill>
            <a:schemeClr val="bg1"/>
          </a:solidFill>
        </p:spPr>
        <p:txBody>
          <a:bodyPr/>
          <a:lstStyle/>
          <a:p>
            <a:pPr>
              <a:spcBef>
                <a:spcPct val="0"/>
              </a:spcBef>
            </a:pPr>
            <a:r>
              <a:rPr lang="es-ES" sz="2400" dirty="0">
                <a:latin typeface="Calibri" panose="020F0502020204030204" pitchFamily="34" charset="0"/>
                <a:cs typeface="+mn-cs"/>
              </a:rPr>
              <a:t>Permiso retribuido y excedencia / </a:t>
            </a:r>
            <a:r>
              <a:rPr lang="es-ES" sz="2400" dirty="0" err="1">
                <a:latin typeface="Calibri" panose="020F0502020204030204" pitchFamily="34" charset="0"/>
                <a:cs typeface="+mn-cs"/>
              </a:rPr>
              <a:t>Baimen</a:t>
            </a:r>
            <a:r>
              <a:rPr lang="es-ES" sz="2400" dirty="0">
                <a:latin typeface="Calibri" panose="020F0502020204030204" pitchFamily="34" charset="0"/>
                <a:cs typeface="+mn-cs"/>
              </a:rPr>
              <a:t> </a:t>
            </a:r>
            <a:r>
              <a:rPr lang="es-ES" sz="2400" dirty="0" err="1">
                <a:latin typeface="Calibri" panose="020F0502020204030204" pitchFamily="34" charset="0"/>
                <a:cs typeface="+mn-cs"/>
              </a:rPr>
              <a:t>berezia</a:t>
            </a:r>
            <a:r>
              <a:rPr lang="es-ES" sz="2400" dirty="0">
                <a:latin typeface="Calibri" panose="020F0502020204030204" pitchFamily="34" charset="0"/>
                <a:cs typeface="+mn-cs"/>
              </a:rPr>
              <a:t> eta </a:t>
            </a:r>
            <a:r>
              <a:rPr lang="es-ES" sz="2400" dirty="0" err="1">
                <a:latin typeface="Calibri" panose="020F0502020204030204" pitchFamily="34" charset="0"/>
                <a:cs typeface="+mn-cs"/>
              </a:rPr>
              <a:t>eszedentzia</a:t>
            </a:r>
            <a:endParaRPr lang="es-ES" sz="2400" dirty="0">
              <a:latin typeface="Calibri" panose="020F0502020204030204" pitchFamily="34" charset="0"/>
              <a:cs typeface="+mn-cs"/>
            </a:endParaRPr>
          </a:p>
          <a:p>
            <a:pPr>
              <a:spcBef>
                <a:spcPct val="0"/>
              </a:spcBef>
            </a:pPr>
            <a:endParaRPr lang="es-ES" sz="1800" b="0" kern="100" dirty="0">
              <a:effectLst/>
              <a:latin typeface="EHUSans" panose="02000503050000020004" pitchFamily="50"/>
              <a:ea typeface="Calibri" panose="020F0502020204030204" pitchFamily="34" charset="0"/>
              <a:cs typeface="Calibri" panose="020F0502020204030204" pitchFamily="34" charset="0"/>
            </a:endParaRPr>
          </a:p>
          <a:p>
            <a:pPr>
              <a:spcBef>
                <a:spcPct val="0"/>
              </a:spcBef>
            </a:pPr>
            <a:r>
              <a:rPr lang="es-ES" b="0" kern="100" dirty="0">
                <a:latin typeface="EHUSans" panose="02000503050000020004" pitchFamily="50"/>
                <a:ea typeface="Calibri" panose="020F0502020204030204" pitchFamily="34" charset="0"/>
                <a:cs typeface="Calibri" panose="020F0502020204030204" pitchFamily="34" charset="0"/>
              </a:rPr>
              <a:t>PERMISO RETRIBUIDO</a:t>
            </a:r>
            <a:endParaRPr lang="es-ES" sz="1800" b="0" kern="100" dirty="0">
              <a:effectLst/>
              <a:latin typeface="EHUSans" panose="02000503050000020004" pitchFamily="50"/>
              <a:ea typeface="Calibri" panose="020F0502020204030204" pitchFamily="34" charset="0"/>
              <a:cs typeface="Calibri" panose="020F0502020204030204" pitchFamily="34" charset="0"/>
            </a:endParaRPr>
          </a:p>
          <a:p>
            <a:pPr>
              <a:spcBef>
                <a:spcPct val="0"/>
              </a:spcBef>
            </a:pPr>
            <a:r>
              <a:rPr lang="es-ES" b="0" kern="100" dirty="0">
                <a:latin typeface="EHUSans" panose="02000503050000020004" pitchFamily="50"/>
                <a:ea typeface="Calibri" panose="020F0502020204030204" pitchFamily="34" charset="0"/>
                <a:cs typeface="Calibri" panose="020F0502020204030204" pitchFamily="34" charset="0"/>
              </a:rPr>
              <a:t>a)   </a:t>
            </a:r>
            <a:r>
              <a:rPr lang="es-ES" sz="1800" b="0" kern="100" dirty="0">
                <a:effectLst/>
                <a:latin typeface="EHUSans" panose="02000503050000020004" pitchFamily="50"/>
                <a:ea typeface="Calibri" panose="020F0502020204030204" pitchFamily="34" charset="0"/>
                <a:cs typeface="Calibri" panose="020F0502020204030204" pitchFamily="34" charset="0"/>
              </a:rPr>
              <a:t>El personal docente e investigador [que cumpla las condiciones anteriores] podrá disfrutar de un </a:t>
            </a:r>
            <a:r>
              <a:rPr lang="es-ES" sz="1800" kern="100" dirty="0">
                <a:effectLst/>
                <a:latin typeface="EHUSans" panose="02000503050000020004" pitchFamily="50"/>
                <a:ea typeface="Calibri" panose="020F0502020204030204" pitchFamily="34" charset="0"/>
                <a:cs typeface="Calibri" panose="020F0502020204030204" pitchFamily="34" charset="0"/>
              </a:rPr>
              <a:t>permiso retribuido, de un máximo de 6 meses, </a:t>
            </a:r>
            <a:r>
              <a:rPr lang="es-ES" sz="1800" b="0" kern="100" dirty="0">
                <a:effectLst/>
                <a:latin typeface="EHUSans" panose="02000503050000020004" pitchFamily="50"/>
                <a:ea typeface="Calibri" panose="020F0502020204030204" pitchFamily="34" charset="0"/>
                <a:cs typeface="Calibri" panose="020F0502020204030204" pitchFamily="34" charset="0"/>
              </a:rPr>
              <a:t>en el periodo inmediatamente anterior a la fecha de jubilación o a la excedencia previa a la jubilación.</a:t>
            </a:r>
            <a:endParaRPr lang="es-ES"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600"/>
              </a:spcAft>
            </a:pPr>
            <a:r>
              <a:rPr lang="es-ES" b="0" kern="100" dirty="0">
                <a:latin typeface="EHUSans" panose="02000503050000020004" pitchFamily="50"/>
                <a:ea typeface="Calibri" panose="020F0502020204030204" pitchFamily="34" charset="0"/>
                <a:cs typeface="Calibri" panose="020F0502020204030204" pitchFamily="34" charset="0"/>
              </a:rPr>
              <a:t>b) El </a:t>
            </a:r>
            <a:r>
              <a:rPr lang="es-ES" kern="100" dirty="0">
                <a:latin typeface="EHUSans" panose="02000503050000020004" pitchFamily="50"/>
                <a:ea typeface="Calibri" panose="020F0502020204030204" pitchFamily="34" charset="0"/>
                <a:cs typeface="Calibri" panose="020F0502020204030204" pitchFamily="34" charset="0"/>
              </a:rPr>
              <a:t>permiso retribuido no es compatible con las reducciones de capacidad docente ni con la jubilación parcial</a:t>
            </a:r>
            <a:r>
              <a:rPr lang="es-ES" b="0" kern="100" dirty="0">
                <a:latin typeface="EHUSans" panose="02000503050000020004" pitchFamily="50"/>
                <a:ea typeface="Calibri" panose="020F0502020204030204" pitchFamily="34" charset="0"/>
                <a:cs typeface="Calibri" panose="020F0502020204030204" pitchFamily="34" charset="0"/>
              </a:rPr>
              <a:t>.</a:t>
            </a:r>
          </a:p>
          <a:p>
            <a:pPr marL="0" indent="0" algn="just">
              <a:lnSpc>
                <a:spcPct val="107000"/>
              </a:lnSpc>
              <a:spcBef>
                <a:spcPts val="0"/>
              </a:spcBef>
              <a:spcAft>
                <a:spcPts val="600"/>
              </a:spcAft>
            </a:pPr>
            <a:endParaRPr lang="es-ES" b="0" kern="100" dirty="0">
              <a:latin typeface="EHUSans" panose="02000503050000020004" pitchFamily="50"/>
              <a:ea typeface="Calibri" panose="020F0502020204030204" pitchFamily="34" charset="0"/>
              <a:cs typeface="Calibri" panose="020F0502020204030204" pitchFamily="34" charset="0"/>
            </a:endParaRPr>
          </a:p>
          <a:p>
            <a:pPr marL="0" indent="0" algn="just">
              <a:lnSpc>
                <a:spcPct val="107000"/>
              </a:lnSpc>
              <a:spcBef>
                <a:spcPts val="0"/>
              </a:spcBef>
              <a:spcAft>
                <a:spcPts val="600"/>
              </a:spcAft>
            </a:pPr>
            <a:r>
              <a:rPr lang="es-ES" b="0" kern="100" dirty="0">
                <a:latin typeface="EHUSans" panose="02000503050000020004" pitchFamily="50"/>
                <a:ea typeface="Calibri" panose="020F0502020204030204" pitchFamily="34" charset="0"/>
                <a:cs typeface="Calibri" panose="020F0502020204030204" pitchFamily="34" charset="0"/>
              </a:rPr>
              <a:t>EXCEDENCIA</a:t>
            </a:r>
            <a:endParaRPr lang="es-ES" b="0" kern="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600"/>
              </a:spcAft>
              <a:buFont typeface="+mj-lt"/>
              <a:buAutoNum type="alphaLcParenR"/>
            </a:pPr>
            <a:r>
              <a:rPr lang="es-ES" sz="1800" b="0" kern="100" dirty="0">
                <a:effectLst/>
                <a:latin typeface="EHUSans" panose="02000503050000020004" pitchFamily="50"/>
                <a:ea typeface="Calibri" panose="020F0502020204030204" pitchFamily="34" charset="0"/>
                <a:cs typeface="Calibri" panose="020F0502020204030204" pitchFamily="34" charset="0"/>
              </a:rPr>
              <a:t>El personal docente e investigador que cumpla las condiciones anteriores podrá, asimismo, disfrutar de una </a:t>
            </a:r>
            <a:r>
              <a:rPr lang="es-ES" sz="1800" kern="100" dirty="0">
                <a:effectLst/>
                <a:latin typeface="EHUSans" panose="02000503050000020004" pitchFamily="50"/>
                <a:ea typeface="Calibri" panose="020F0502020204030204" pitchFamily="34" charset="0"/>
                <a:cs typeface="Calibri" panose="020F0502020204030204" pitchFamily="34" charset="0"/>
              </a:rPr>
              <a:t>excedencia de un máximo de 6 meses, en el periodo inmediatamente anterior a la fecha de jubilación</a:t>
            </a:r>
            <a:r>
              <a:rPr lang="es-ES" sz="1800" b="0" kern="100" dirty="0">
                <a:effectLst/>
                <a:latin typeface="EHUSans" panose="02000503050000020004" pitchFamily="50"/>
                <a:ea typeface="Calibri" panose="020F0502020204030204" pitchFamily="34" charset="0"/>
                <a:cs typeface="Calibri" panose="020F0502020204030204" pitchFamily="34" charset="0"/>
              </a:rPr>
              <a:t>. </a:t>
            </a:r>
            <a:endParaRPr lang="es-ES" sz="18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b="0" dirty="0">
                <a:effectLst/>
                <a:latin typeface="EHUSans" panose="02000503050000020004" pitchFamily="50"/>
                <a:ea typeface="Calibri" panose="020F0502020204030204" pitchFamily="34" charset="0"/>
                <a:cs typeface="Calibri" panose="020F0502020204030204" pitchFamily="34" charset="0"/>
              </a:rPr>
              <a:t>b) La excedencia sí es </a:t>
            </a:r>
            <a:r>
              <a:rPr lang="es-ES" sz="1800" dirty="0">
                <a:effectLst/>
                <a:latin typeface="EHUSans" panose="02000503050000020004" pitchFamily="50"/>
                <a:ea typeface="Calibri" panose="020F0502020204030204" pitchFamily="34" charset="0"/>
                <a:cs typeface="Calibri" panose="020F0502020204030204" pitchFamily="34" charset="0"/>
              </a:rPr>
              <a:t>compatible con las reducciones de capacidad docente</a:t>
            </a:r>
            <a:r>
              <a:rPr lang="es-ES" sz="1800" b="0" dirty="0">
                <a:effectLst/>
                <a:latin typeface="EHUSans" panose="02000503050000020004" pitchFamily="50"/>
                <a:ea typeface="Calibri" panose="020F0502020204030204" pitchFamily="34" charset="0"/>
                <a:cs typeface="Calibri" panose="020F0502020204030204" pitchFamily="34" charset="0"/>
              </a:rPr>
              <a:t>. Este periodo de excedencia podrá utilizarse para desvincular la fecha de jubilación del final del curso o del primer cuatrimestre, ajustando las posibles reducciones docentes previas, en todo caso, al calendario académico (31 de enero o 31 de agosto)</a:t>
            </a:r>
            <a:endParaRPr lang="es-ES" sz="2400" b="0" dirty="0">
              <a:latin typeface="Calibri" panose="020F0502020204030204" pitchFamily="34" charset="0"/>
              <a:cs typeface="+mn-cs"/>
            </a:endParaRPr>
          </a:p>
        </p:txBody>
      </p:sp>
      <p:sp>
        <p:nvSpPr>
          <p:cNvPr id="5" name="Marcador de número de diapositiva 4">
            <a:extLst>
              <a:ext uri="{FF2B5EF4-FFF2-40B4-BE49-F238E27FC236}">
                <a16:creationId xmlns:a16="http://schemas.microsoft.com/office/drawing/2014/main" id="{FB6F2FEC-9F4C-66E6-C06D-B53B3C1560EC}"/>
              </a:ext>
            </a:extLst>
          </p:cNvPr>
          <p:cNvSpPr>
            <a:spLocks noGrp="1"/>
          </p:cNvSpPr>
          <p:nvPr>
            <p:ph type="sldNum" sz="quarter" idx="12"/>
          </p:nvPr>
        </p:nvSpPr>
        <p:spPr/>
        <p:txBody>
          <a:bodyPr/>
          <a:lstStyle/>
          <a:p>
            <a:fld id="{5FCB8586-D92B-457B-9A89-FBF93EA1C5CA}" type="slidenum">
              <a:rPr lang="es-ES" smtClean="0"/>
              <a:t>8</a:t>
            </a:fld>
            <a:endParaRPr lang="es-ES"/>
          </a:p>
        </p:txBody>
      </p:sp>
    </p:spTree>
    <p:extLst>
      <p:ext uri="{BB962C8B-B14F-4D97-AF65-F5344CB8AC3E}">
        <p14:creationId xmlns:p14="http://schemas.microsoft.com/office/powerpoint/2010/main" val="1778559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F57C142-964B-01D8-5913-0ABEB89154A8}"/>
              </a:ext>
            </a:extLst>
          </p:cNvPr>
          <p:cNvSpPr txBox="1"/>
          <p:nvPr/>
        </p:nvSpPr>
        <p:spPr>
          <a:xfrm>
            <a:off x="467544" y="260648"/>
            <a:ext cx="7704856" cy="6729471"/>
          </a:xfrm>
          <a:prstGeom prst="rect">
            <a:avLst/>
          </a:prstGeom>
          <a:solidFill>
            <a:schemeClr val="bg1"/>
          </a:solidFill>
        </p:spPr>
        <p:txBody>
          <a:bodyPr wrap="square">
            <a:spAutoFit/>
          </a:bodyPr>
          <a:lstStyle/>
          <a:p>
            <a:r>
              <a:rPr lang="es-ES" sz="2400" b="1" dirty="0">
                <a:effectLst/>
                <a:ea typeface="Calibri" panose="020F0502020204030204" pitchFamily="34" charset="0"/>
              </a:rPr>
              <a:t>Permiso especial relacionado con la brecha de género / Genero </a:t>
            </a:r>
            <a:r>
              <a:rPr lang="es-ES" sz="2400" b="1" dirty="0" err="1">
                <a:effectLst/>
                <a:ea typeface="Calibri" panose="020F0502020204030204" pitchFamily="34" charset="0"/>
              </a:rPr>
              <a:t>arrakalarekin</a:t>
            </a:r>
            <a:r>
              <a:rPr lang="es-ES" sz="2400" b="1" dirty="0">
                <a:effectLst/>
                <a:ea typeface="Calibri" panose="020F0502020204030204" pitchFamily="34" charset="0"/>
              </a:rPr>
              <a:t> </a:t>
            </a:r>
            <a:r>
              <a:rPr lang="es-ES" sz="2400" b="1" dirty="0" err="1">
                <a:effectLst/>
                <a:ea typeface="Calibri" panose="020F0502020204030204" pitchFamily="34" charset="0"/>
              </a:rPr>
              <a:t>erlazionaturiko</a:t>
            </a:r>
            <a:r>
              <a:rPr lang="es-ES" sz="2400" b="1" dirty="0">
                <a:effectLst/>
                <a:ea typeface="Calibri" panose="020F0502020204030204" pitchFamily="34" charset="0"/>
              </a:rPr>
              <a:t> </a:t>
            </a:r>
            <a:r>
              <a:rPr lang="es-ES" sz="2400" b="1" dirty="0" err="1">
                <a:effectLst/>
                <a:ea typeface="Calibri" panose="020F0502020204030204" pitchFamily="34" charset="0"/>
              </a:rPr>
              <a:t>baimen</a:t>
            </a:r>
            <a:r>
              <a:rPr lang="es-ES" sz="2400" b="1" dirty="0">
                <a:effectLst/>
                <a:ea typeface="Calibri" panose="020F0502020204030204" pitchFamily="34" charset="0"/>
              </a:rPr>
              <a:t> </a:t>
            </a:r>
            <a:r>
              <a:rPr lang="es-ES" sz="2400" b="1" dirty="0" err="1">
                <a:effectLst/>
                <a:ea typeface="Calibri" panose="020F0502020204030204" pitchFamily="34" charset="0"/>
              </a:rPr>
              <a:t>berezia</a:t>
            </a:r>
            <a:endParaRPr lang="es-ES" sz="2400" b="1" dirty="0">
              <a:effectLst/>
              <a:ea typeface="Calibri" panose="020F0502020204030204" pitchFamily="34" charset="0"/>
            </a:endParaRPr>
          </a:p>
          <a:p>
            <a:endParaRPr lang="es-ES" sz="2400" b="1" dirty="0">
              <a:effectLst/>
              <a:ea typeface="Calibri" panose="020F0502020204030204" pitchFamily="34" charset="0"/>
            </a:endParaRPr>
          </a:p>
          <a:p>
            <a:pPr marL="0" marR="0">
              <a:lnSpc>
                <a:spcPct val="107000"/>
              </a:lnSpc>
              <a:spcBef>
                <a:spcPts val="0"/>
              </a:spcBef>
              <a:spcAft>
                <a:spcPts val="0"/>
              </a:spcAft>
            </a:pPr>
            <a:r>
              <a:rPr lang="es-ES" sz="1600" kern="0" dirty="0">
                <a:effectLst/>
                <a:latin typeface="EHUSans" panose="02000503050000020004" pitchFamily="50"/>
                <a:ea typeface="Calibri" panose="020F0502020204030204" pitchFamily="34" charset="0"/>
                <a:cs typeface="CIDFont+F1"/>
              </a:rPr>
              <a:t>a) Las personas que, durante su vida laboral en la UPV/EHU, hayan estado en situación de excedencia o permiso o de jornada reducida </a:t>
            </a:r>
            <a:r>
              <a:rPr lang="es-ES" sz="1600" kern="100" dirty="0">
                <a:effectLst/>
                <a:latin typeface="EHUSans" panose="02000503050000020004" pitchFamily="50"/>
                <a:ea typeface="Calibri" panose="020F0502020204030204" pitchFamily="34" charset="0"/>
                <a:cs typeface="Times New Roman" panose="02020603050405020304" pitchFamily="18" charset="0"/>
              </a:rPr>
              <a:t>para el cuidado de menores o personas dependientes</a:t>
            </a:r>
            <a:r>
              <a:rPr lang="es-ES" sz="1600" kern="0" dirty="0">
                <a:effectLst/>
                <a:latin typeface="EHUSans" panose="02000503050000020004" pitchFamily="50"/>
                <a:ea typeface="Calibri" panose="020F0502020204030204" pitchFamily="34" charset="0"/>
                <a:cs typeface="CIDFont+F1"/>
              </a:rPr>
              <a:t>, podrán solicitar un permiso especial inmediatamente previo a la jubilación (o permiso y/o excedencia recogidos en el apartado CUARTO), durante el cual percibirán el salario íntegro:</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49580" marR="0">
              <a:lnSpc>
                <a:spcPct val="107000"/>
              </a:lnSpc>
              <a:spcBef>
                <a:spcPts val="0"/>
              </a:spcBef>
              <a:spcAft>
                <a:spcPts val="0"/>
              </a:spcAft>
            </a:pPr>
            <a:r>
              <a:rPr lang="es-ES" sz="1600" kern="0" dirty="0">
                <a:effectLst/>
                <a:latin typeface="EHUSans" panose="02000503050000020004" pitchFamily="50"/>
                <a:ea typeface="Calibri" panose="020F0502020204030204" pitchFamily="34" charset="0"/>
                <a:cs typeface="CIDFont+F1"/>
              </a:rPr>
              <a:t>1. En el caso de excedencia para el cuidado de menores o personas dependientes, el permiso especial será de un 1 mes por cada año de excedencia, hasta un máximo de 3 meses.</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49580" marR="0">
              <a:lnSpc>
                <a:spcPct val="107000"/>
              </a:lnSpc>
              <a:spcBef>
                <a:spcPts val="0"/>
              </a:spcBef>
              <a:spcAft>
                <a:spcPts val="0"/>
              </a:spcAft>
            </a:pPr>
            <a:r>
              <a:rPr lang="es-ES" sz="1600" kern="0" dirty="0">
                <a:effectLst/>
                <a:latin typeface="EHUSans" panose="02000503050000020004" pitchFamily="50"/>
                <a:ea typeface="Calibri" panose="020F0502020204030204" pitchFamily="34" charset="0"/>
                <a:cs typeface="CIDFont+F1"/>
              </a:rPr>
              <a:t>2. En el caso de reducción de jornada, se procederá a calcular su equivalente en años y, se concederá un permiso especial de 1 mes por cada año resultante, hasta un máximo de 3 meses. </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600"/>
              </a:spcAft>
            </a:pPr>
            <a:r>
              <a:rPr lang="es-ES" sz="1600" kern="100" dirty="0">
                <a:effectLst/>
                <a:latin typeface="EHUSans" panose="02000503050000020004" pitchFamily="50"/>
                <a:ea typeface="Calibri" panose="020F0502020204030204" pitchFamily="34" charset="0"/>
                <a:cs typeface="Calibri" panose="020F0502020204030204" pitchFamily="34" charset="0"/>
              </a:rPr>
              <a:t>b) Requisitos: Pertenecer como personal laboral fijo a alguna de las categorías docentes universitarias, y ocupar con carácter definitivo, plaza en la UPV/EHU en situación administrativa de servicio activo o en otra que comporte reserva de plaza, o ser personal estable o interino en vacante, a dedicación completa, con 10 años de servicios efectivos prestados en la UPV/EHU.</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600"/>
              </a:spcAft>
            </a:pPr>
            <a:r>
              <a:rPr lang="es-ES" sz="1600" kern="100" dirty="0">
                <a:effectLst/>
                <a:latin typeface="EHUSans" panose="02000503050000020004" pitchFamily="50"/>
                <a:ea typeface="Calibri" panose="020F0502020204030204" pitchFamily="34" charset="0"/>
                <a:cs typeface="Calibri" panose="020F0502020204030204" pitchFamily="34" charset="0"/>
              </a:rPr>
              <a:t>c) Ambas modalidades de este permiso especial son acumulables y compatibles con la reducción de la capacidad docente del apartado SEGUNDO, con el contrato relevo y con el permiso retribuido.</a:t>
            </a:r>
            <a:endParaRPr lang="es-ES" sz="2000" b="1" dirty="0"/>
          </a:p>
          <a:p>
            <a:endParaRPr lang="es-ES" sz="2400" b="1" dirty="0"/>
          </a:p>
        </p:txBody>
      </p:sp>
    </p:spTree>
    <p:extLst>
      <p:ext uri="{BB962C8B-B14F-4D97-AF65-F5344CB8AC3E}">
        <p14:creationId xmlns:p14="http://schemas.microsoft.com/office/powerpoint/2010/main" val="3969649553"/>
      </p:ext>
    </p:extLst>
  </p:cSld>
  <p:clrMapOvr>
    <a:masterClrMapping/>
  </p:clrMapOvr>
</p:sld>
</file>

<file path=ppt/theme/theme1.xml><?xml version="1.0" encoding="utf-8"?>
<a:theme xmlns:a="http://schemas.openxmlformats.org/drawingml/2006/main" name="movebranding_formatoplantill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E5FF4F891F34341B723443D31E70255" ma:contentTypeVersion="15" ma:contentTypeDescription="Crear nuevo documento." ma:contentTypeScope="" ma:versionID="c9c49a0c9ce2ade818b01ef5452b678b">
  <xsd:schema xmlns:xsd="http://www.w3.org/2001/XMLSchema" xmlns:xs="http://www.w3.org/2001/XMLSchema" xmlns:p="http://schemas.microsoft.com/office/2006/metadata/properties" xmlns:ns3="e24463f9-f515-45ff-b78a-c82e18563a19" xmlns:ns4="bfdd37b2-45a6-4495-8222-3e04b0d06de6" targetNamespace="http://schemas.microsoft.com/office/2006/metadata/properties" ma:root="true" ma:fieldsID="554e18339c6c9f417ca7443efe44c1bb" ns3:_="" ns4:_="">
    <xsd:import namespace="e24463f9-f515-45ff-b78a-c82e18563a19"/>
    <xsd:import namespace="bfdd37b2-45a6-4495-8222-3e04b0d06de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MediaServiceObjectDetectorVersions" minOccurs="0"/>
                <xsd:element ref="ns4:SharedWithUsers" minOccurs="0"/>
                <xsd:element ref="ns4:SharedWithDetails" minOccurs="0"/>
                <xsd:element ref="ns4:SharingHintHash"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463f9-f515-45ff-b78a-c82e18563a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dd37b2-45a6-4495-8222-3e04b0d06de6"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SharingHintHash" ma:index="20"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24463f9-f515-45ff-b78a-c82e18563a19" xsi:nil="true"/>
  </documentManagement>
</p:properties>
</file>

<file path=customXml/itemProps1.xml><?xml version="1.0" encoding="utf-8"?>
<ds:datastoreItem xmlns:ds="http://schemas.openxmlformats.org/officeDocument/2006/customXml" ds:itemID="{7B11A825-FAFB-4E53-BA8B-AC99A936A6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4463f9-f515-45ff-b78a-c82e18563a19"/>
    <ds:schemaRef ds:uri="bfdd37b2-45a6-4495-8222-3e04b0d06d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FB2EA8-F23F-4CFF-9891-643BD518DB8F}">
  <ds:schemaRefs>
    <ds:schemaRef ds:uri="http://schemas.microsoft.com/sharepoint/v3/contenttype/forms"/>
  </ds:schemaRefs>
</ds:datastoreItem>
</file>

<file path=customXml/itemProps3.xml><?xml version="1.0" encoding="utf-8"?>
<ds:datastoreItem xmlns:ds="http://schemas.openxmlformats.org/officeDocument/2006/customXml" ds:itemID="{C3365449-1328-4D18-BB27-63193A88C8B7}">
  <ds:schemaRefs>
    <ds:schemaRef ds:uri="http://purl.org/dc/terms/"/>
    <ds:schemaRef ds:uri="bfdd37b2-45a6-4495-8222-3e04b0d06de6"/>
    <ds:schemaRef ds:uri="http://schemas.microsoft.com/office/infopath/2007/PartnerControls"/>
    <ds:schemaRef ds:uri="e24463f9-f515-45ff-b78a-c82e18563a19"/>
    <ds:schemaRef ds:uri="http://purl.org/dc/dcmitype/"/>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15947</TotalTime>
  <Words>1707</Words>
  <Application>Microsoft Office PowerPoint</Application>
  <PresentationFormat>Presentación en pantalla (4:3)</PresentationFormat>
  <Paragraphs>204</Paragraphs>
  <Slides>9</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EHUSans</vt:lpstr>
      <vt:lpstr>EHUSerif</vt:lpstr>
      <vt:lpstr>movebranding_formatoplantilla1</vt:lpstr>
      <vt:lpstr>Presentación de PowerPoint</vt:lpstr>
      <vt:lpstr>Presentación de PowerPoint</vt:lpstr>
      <vt:lpstr>Presentación de PowerPoint</vt:lpstr>
      <vt:lpstr>Presentación de PowerPoint</vt:lpstr>
      <vt:lpstr>Reducciones de las obligaciones docentes (ver tablas en documento aparte para diferentes fechas de jubilación)</vt:lpstr>
      <vt:lpstr>Acumulación de las reducciones</vt:lpstr>
      <vt:lpstr>Jubilación parcial / Erretiro partziala La jubilación parcial está regulada por normativa estatal y, por el momento, es únicamente aplicable al personal laboral. En dicha situación se cobra una pensión y el salario correspondiente a una dedicación del 50% Se permite la acumulación de las obligaciones docentes de todo el periodo de jubilación parcial al inicio del mismo.  Jubilación parcial + reducciones / Erretiro partziala + murrizketak Previamente a la jubilación parcial, pueden disfrutarse reducciones de la capacidad docente en las mismas condiciones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Mora</dc:creator>
  <cp:lastModifiedBy>FEDERICO RECART</cp:lastModifiedBy>
  <cp:revision>809</cp:revision>
  <cp:lastPrinted>2024-02-21T10:10:07Z</cp:lastPrinted>
  <dcterms:created xsi:type="dcterms:W3CDTF">2012-11-06T08:54:48Z</dcterms:created>
  <dcterms:modified xsi:type="dcterms:W3CDTF">2024-07-12T06:34:49Z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0x0101003E5FF4F891F34341B723443D31E70255</vt:lpwstr>
  </property>
</Properties>
</file>