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86" r:id="rId4"/>
    <p:sldId id="316" r:id="rId5"/>
    <p:sldId id="317" r:id="rId6"/>
    <p:sldId id="318" r:id="rId7"/>
    <p:sldId id="296" r:id="rId8"/>
    <p:sldId id="319" r:id="rId9"/>
    <p:sldId id="320" r:id="rId10"/>
    <p:sldId id="321" r:id="rId11"/>
    <p:sldId id="323" r:id="rId12"/>
    <p:sldId id="32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4DA"/>
    <a:srgbClr val="FFCC00"/>
    <a:srgbClr val="E63A4D"/>
    <a:srgbClr val="5A519A"/>
    <a:srgbClr val="96C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14" autoAdjust="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34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2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ikasle@ehu.eus" TargetMode="External"/><Relationship Id="rId1" Type="http://schemas.openxmlformats.org/officeDocument/2006/relationships/hyperlink" Target="https://www.ehu.eus/es/web/gkz-csc/hom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ikasle@ehu.eus" TargetMode="External"/><Relationship Id="rId2" Type="http://schemas.openxmlformats.org/officeDocument/2006/relationships/image" Target="../media/image10.png"/><Relationship Id="rId1" Type="http://schemas.openxmlformats.org/officeDocument/2006/relationships/hyperlink" Target="https://www.ehu.eus/es/web/gkz-csc/hom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02A5A-43AB-4116-BBC2-2DA419EC152F}" type="doc">
      <dgm:prSet loTypeId="urn:microsoft.com/office/officeart/2008/layout/AccentedPictur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u-ES"/>
        </a:p>
      </dgm:t>
    </dgm:pt>
    <dgm:pt modelId="{32110879-ADB8-4186-81D2-18E2C2132180}">
      <dgm:prSet phldrT="[Texto]"/>
      <dgm:spPr/>
      <dgm:t>
        <a:bodyPr/>
        <a:lstStyle/>
        <a:p>
          <a:endParaRPr lang="eu-ES" dirty="0"/>
        </a:p>
      </dgm:t>
    </dgm:pt>
    <dgm:pt modelId="{F3A1C913-725F-46F7-B40D-744B514E40F5}" type="parTrans" cxnId="{DB2136DE-A5C4-42E2-8E46-629DE46D2D66}">
      <dgm:prSet/>
      <dgm:spPr/>
      <dgm:t>
        <a:bodyPr/>
        <a:lstStyle/>
        <a:p>
          <a:endParaRPr lang="eu-ES"/>
        </a:p>
      </dgm:t>
    </dgm:pt>
    <dgm:pt modelId="{540025FC-52C8-4EFC-8DB9-512E769C185D}" type="sibTrans" cxnId="{DB2136DE-A5C4-42E2-8E46-629DE46D2D6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u-ES"/>
        </a:p>
      </dgm:t>
    </dgm:pt>
    <dgm:pt modelId="{716907F7-BDB0-4728-9CFE-6FEBC01B270A}">
      <dgm:prSet phldrT="[Texto]" custT="1"/>
      <dgm:spPr/>
      <dgm:t>
        <a:bodyPr/>
        <a:lstStyle/>
        <a:p>
          <a:r>
            <a:rPr lang="eu-ES" sz="3000" b="1" dirty="0" err="1">
              <a:solidFill>
                <a:schemeClr val="accent6">
                  <a:lumMod val="75000"/>
                </a:schemeClr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Comunicación</a:t>
          </a:r>
          <a:endParaRPr lang="eu-ES" sz="3000" b="1" dirty="0">
            <a:solidFill>
              <a:schemeClr val="accent6">
                <a:lumMod val="75000"/>
              </a:schemeClr>
            </a:solidFill>
            <a:effectLst/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3D6F2EA8-56E1-412E-B3C3-2F90AFE8B79D}" type="parTrans" cxnId="{9309C51A-B9A7-4958-9394-8B1DCA13087D}">
      <dgm:prSet/>
      <dgm:spPr/>
      <dgm:t>
        <a:bodyPr/>
        <a:lstStyle/>
        <a:p>
          <a:endParaRPr lang="eu-ES"/>
        </a:p>
      </dgm:t>
    </dgm:pt>
    <dgm:pt modelId="{FC7C0D7A-C589-4D87-87F9-96A1F4BDD7B7}" type="sibTrans" cxnId="{9309C51A-B9A7-4958-9394-8B1DCA13087D}">
      <dgm:prSet/>
      <dgm:spPr/>
      <dgm:t>
        <a:bodyPr/>
        <a:lstStyle/>
        <a:p>
          <a:endParaRPr lang="eu-ES"/>
        </a:p>
      </dgm:t>
    </dgm:pt>
    <dgm:pt modelId="{A4E592DB-4E8F-4585-9058-516CED25BC71}">
      <dgm:prSet phldrT="[Texto]" custT="1"/>
      <dgm:spPr/>
      <dgm:t>
        <a:bodyPr/>
        <a:lstStyle/>
        <a:p>
          <a:r>
            <a:rPr lang="eu-ES" sz="2400" b="0" dirty="0" err="1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Solicitud</a:t>
          </a:r>
          <a:r>
            <a:rPr lang="eu-ES" sz="2400" b="0" dirty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y </a:t>
          </a:r>
          <a:r>
            <a:rPr lang="eu-ES" sz="2400" b="0" dirty="0" err="1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asignación</a:t>
          </a:r>
          <a:endParaRPr lang="eu-ES" sz="2400" b="0" dirty="0">
            <a:solidFill>
              <a:schemeClr val="tx1"/>
            </a:solidFill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9E9FA1DF-6BA4-46C2-8D10-9A95DFF2827E}" type="parTrans" cxnId="{061CA4DE-CA83-43D5-A749-082001B098E1}">
      <dgm:prSet/>
      <dgm:spPr/>
      <dgm:t>
        <a:bodyPr/>
        <a:lstStyle/>
        <a:p>
          <a:endParaRPr lang="eu-ES"/>
        </a:p>
      </dgm:t>
    </dgm:pt>
    <dgm:pt modelId="{F6FC072A-1C86-416C-ABCC-BF656968DF90}" type="sibTrans" cxnId="{061CA4DE-CA83-43D5-A749-082001B098E1}">
      <dgm:prSet/>
      <dgm:spPr/>
      <dgm:t>
        <a:bodyPr/>
        <a:lstStyle/>
        <a:p>
          <a:endParaRPr lang="eu-ES"/>
        </a:p>
      </dgm:t>
    </dgm:pt>
    <dgm:pt modelId="{464D4330-5D68-41B2-89E7-FDE057E3FC13}">
      <dgm:prSet phldrT="[Texto]" custT="1"/>
      <dgm:spPr/>
      <dgm:t>
        <a:bodyPr/>
        <a:lstStyle/>
        <a:p>
          <a:r>
            <a:rPr lang="eu-E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Defensa</a:t>
          </a:r>
          <a:endParaRPr lang="eu-ES" sz="2800" b="0" dirty="0">
            <a:solidFill>
              <a:schemeClr val="tx1">
                <a:lumMod val="65000"/>
                <a:lumOff val="35000"/>
              </a:schemeClr>
            </a:solidFill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AE629978-467F-44E9-8037-91DED7DCC6E0}" type="parTrans" cxnId="{5F12668F-CD58-492D-95B5-436979786118}">
      <dgm:prSet/>
      <dgm:spPr/>
      <dgm:t>
        <a:bodyPr/>
        <a:lstStyle/>
        <a:p>
          <a:endParaRPr lang="eu-ES"/>
        </a:p>
      </dgm:t>
    </dgm:pt>
    <dgm:pt modelId="{168BFE32-E958-43DD-AD12-86848660C0A2}" type="sibTrans" cxnId="{5F12668F-CD58-492D-95B5-436979786118}">
      <dgm:prSet/>
      <dgm:spPr/>
      <dgm:t>
        <a:bodyPr/>
        <a:lstStyle/>
        <a:p>
          <a:endParaRPr lang="eu-ES"/>
        </a:p>
      </dgm:t>
    </dgm:pt>
    <dgm:pt modelId="{4B7F7668-3BA6-47EC-B701-CD3B073887AA}">
      <dgm:prSet phldrT="[Texto]" custT="1"/>
      <dgm:spPr/>
      <dgm:t>
        <a:bodyPr/>
        <a:lstStyle/>
        <a:p>
          <a:r>
            <a:rPr lang="eu-ES" sz="3000" b="1" dirty="0" err="1">
              <a:solidFill>
                <a:schemeClr val="accent6">
                  <a:lumMod val="75000"/>
                </a:schemeClr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Matrícula</a:t>
          </a:r>
          <a:endParaRPr lang="eu-ES" sz="3000" b="1" dirty="0">
            <a:solidFill>
              <a:schemeClr val="accent6">
                <a:lumMod val="75000"/>
              </a:schemeClr>
            </a:solidFill>
            <a:effectLst/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8D4FDE4C-9831-419B-8DAB-48C8F9C8F29E}" type="parTrans" cxnId="{EBCE6673-9343-456B-8099-650FFB809BA8}">
      <dgm:prSet/>
      <dgm:spPr/>
      <dgm:t>
        <a:bodyPr/>
        <a:lstStyle/>
        <a:p>
          <a:endParaRPr lang="eu-ES"/>
        </a:p>
      </dgm:t>
    </dgm:pt>
    <dgm:pt modelId="{F3322C14-1718-44D3-A8E0-133D9C08245F}" type="sibTrans" cxnId="{EBCE6673-9343-456B-8099-650FFB809BA8}">
      <dgm:prSet/>
      <dgm:spPr/>
      <dgm:t>
        <a:bodyPr/>
        <a:lstStyle/>
        <a:p>
          <a:endParaRPr lang="eu-ES"/>
        </a:p>
      </dgm:t>
    </dgm:pt>
    <dgm:pt modelId="{AC62091E-2EE2-43C6-8AF6-03C427E66018}" type="pres">
      <dgm:prSet presAssocID="{12D02A5A-43AB-4116-BBC2-2DA419EC152F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6647BD5B-81DC-462E-9A0C-C0013953CBD5}" type="pres">
      <dgm:prSet presAssocID="{540025FC-52C8-4EFC-8DB9-512E769C185D}" presName="picture_1" presStyleLbl="bgImgPlace1" presStyleIdx="0" presStyleCnt="1" custScaleX="84196" custScaleY="97371" custLinFactNeighborX="731" custLinFactNeighborY="-21964"/>
      <dgm:spPr/>
      <dgm:t>
        <a:bodyPr/>
        <a:lstStyle/>
        <a:p>
          <a:endParaRPr lang="es-ES"/>
        </a:p>
      </dgm:t>
    </dgm:pt>
    <dgm:pt modelId="{718006D7-B039-4CC0-BB7B-41505C78A0ED}" type="pres">
      <dgm:prSet presAssocID="{32110879-ADB8-4186-81D2-18E2C213218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9520ED-487E-49DE-8A55-013BFFD04AFB}" type="pres">
      <dgm:prSet presAssocID="{12D02A5A-43AB-4116-BBC2-2DA419EC152F}" presName="linV" presStyleCnt="0"/>
      <dgm:spPr/>
    </dgm:pt>
    <dgm:pt modelId="{4BB3C3D8-D4D0-443D-9216-B66EB3ED169D}" type="pres">
      <dgm:prSet presAssocID="{716907F7-BDB0-4728-9CFE-6FEBC01B270A}" presName="pair" presStyleCnt="0"/>
      <dgm:spPr/>
    </dgm:pt>
    <dgm:pt modelId="{33094DFB-8F53-482B-A26C-F9B39765114F}" type="pres">
      <dgm:prSet presAssocID="{716907F7-BDB0-4728-9CFE-6FEBC01B270A}" presName="spaceH" presStyleLbl="node1" presStyleIdx="0" presStyleCnt="0"/>
      <dgm:spPr/>
    </dgm:pt>
    <dgm:pt modelId="{62CF4AD5-9499-4398-9E9B-9419DD845CA0}" type="pres">
      <dgm:prSet presAssocID="{716907F7-BDB0-4728-9CFE-6FEBC01B270A}" presName="desPictures" presStyleLbl="alignImgPlace1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F0E518-C025-4419-9A78-1043AED5FF1D}" type="pres">
      <dgm:prSet presAssocID="{716907F7-BDB0-4728-9CFE-6FEBC01B270A}" presName="desTextWrapper" presStyleCnt="0"/>
      <dgm:spPr/>
    </dgm:pt>
    <dgm:pt modelId="{C20FA7F7-7B25-4C9A-A76F-D165885F6BEF}" type="pres">
      <dgm:prSet presAssocID="{716907F7-BDB0-4728-9CFE-6FEBC01B270A}" presName="desText" presStyleLbl="revTx" presStyleIdx="0" presStyleCnt="4" custScaleX="122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421197-DD61-4119-A150-44CF0D76D4C7}" type="pres">
      <dgm:prSet presAssocID="{FC7C0D7A-C589-4D87-87F9-96A1F4BDD7B7}" presName="spaceV" presStyleCnt="0"/>
      <dgm:spPr/>
    </dgm:pt>
    <dgm:pt modelId="{E93C53FE-7A6D-4E0E-B8C4-E7A4B2CCC6B6}" type="pres">
      <dgm:prSet presAssocID="{4B7F7668-3BA6-47EC-B701-CD3B073887AA}" presName="pair" presStyleCnt="0"/>
      <dgm:spPr/>
    </dgm:pt>
    <dgm:pt modelId="{FC2A3B84-433A-49D5-A9C6-12E8E998782A}" type="pres">
      <dgm:prSet presAssocID="{4B7F7668-3BA6-47EC-B701-CD3B073887AA}" presName="spaceH" presStyleLbl="node1" presStyleIdx="0" presStyleCnt="0"/>
      <dgm:spPr/>
    </dgm:pt>
    <dgm:pt modelId="{D81E5A3B-54B1-4F49-91D1-6735B354E612}" type="pres">
      <dgm:prSet presAssocID="{4B7F7668-3BA6-47EC-B701-CD3B073887AA}" presName="desPictures" presStyleLbl="alignImgPlac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B3F5B9B-3C86-47E9-98F1-2C7E6FC6C988}" type="pres">
      <dgm:prSet presAssocID="{4B7F7668-3BA6-47EC-B701-CD3B073887AA}" presName="desTextWrapper" presStyleCnt="0"/>
      <dgm:spPr/>
    </dgm:pt>
    <dgm:pt modelId="{02C3FEC9-A4F6-42A9-8A3B-0EDF669461D4}" type="pres">
      <dgm:prSet presAssocID="{4B7F7668-3BA6-47EC-B701-CD3B073887AA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BD8DF-A10D-4D18-BB40-1337CA4FA0C1}" type="pres">
      <dgm:prSet presAssocID="{F3322C14-1718-44D3-A8E0-133D9C08245F}" presName="spaceV" presStyleCnt="0"/>
      <dgm:spPr/>
    </dgm:pt>
    <dgm:pt modelId="{53169757-06D9-4B0F-B811-43110A2C0F49}" type="pres">
      <dgm:prSet presAssocID="{A4E592DB-4E8F-4585-9058-516CED25BC71}" presName="pair" presStyleCnt="0"/>
      <dgm:spPr/>
    </dgm:pt>
    <dgm:pt modelId="{7D4B3F5F-36A9-4673-B7C1-D14042DDB04F}" type="pres">
      <dgm:prSet presAssocID="{A4E592DB-4E8F-4585-9058-516CED25BC71}" presName="spaceH" presStyleLbl="node1" presStyleIdx="0" presStyleCnt="0"/>
      <dgm:spPr/>
    </dgm:pt>
    <dgm:pt modelId="{103C6D27-3BFF-4372-972F-E5AAFDA3871E}" type="pres">
      <dgm:prSet presAssocID="{A4E592DB-4E8F-4585-9058-516CED25BC71}" presName="desPictures" presStyleLbl="alignImgPlace1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BB5DF4A-EFC4-4358-9F58-AF7B514583A6}" type="pres">
      <dgm:prSet presAssocID="{A4E592DB-4E8F-4585-9058-516CED25BC71}" presName="desTextWrapper" presStyleCnt="0"/>
      <dgm:spPr/>
    </dgm:pt>
    <dgm:pt modelId="{52E4AAC0-CB3B-4D80-BCF2-270A1EAA1CA4}" type="pres">
      <dgm:prSet presAssocID="{A4E592DB-4E8F-4585-9058-516CED25BC71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8E54D-AFE5-416D-9C42-AA3213D1BFC6}" type="pres">
      <dgm:prSet presAssocID="{F6FC072A-1C86-416C-ABCC-BF656968DF90}" presName="spaceV" presStyleCnt="0"/>
      <dgm:spPr/>
    </dgm:pt>
    <dgm:pt modelId="{80517A1C-7052-4B0E-B3D4-19767D764ACF}" type="pres">
      <dgm:prSet presAssocID="{464D4330-5D68-41B2-89E7-FDE057E3FC13}" presName="pair" presStyleCnt="0"/>
      <dgm:spPr/>
    </dgm:pt>
    <dgm:pt modelId="{E23E8D42-2826-4E0D-B71C-AB372DB07E47}" type="pres">
      <dgm:prSet presAssocID="{464D4330-5D68-41B2-89E7-FDE057E3FC13}" presName="spaceH" presStyleLbl="node1" presStyleIdx="0" presStyleCnt="0"/>
      <dgm:spPr/>
    </dgm:pt>
    <dgm:pt modelId="{20CEFF75-6EC7-45EA-B016-6624D7276ECA}" type="pres">
      <dgm:prSet presAssocID="{464D4330-5D68-41B2-89E7-FDE057E3FC13}" presName="desPictures" presStyleLbl="alignImgPlace1" presStyleIdx="3" presStyleCnt="4" custLinFactNeighborX="6258" custLinFactNeighborY="-257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045844A-3F3B-4E02-B3BF-CE32AF6D0F5C}" type="pres">
      <dgm:prSet presAssocID="{464D4330-5D68-41B2-89E7-FDE057E3FC13}" presName="desTextWrapper" presStyleCnt="0"/>
      <dgm:spPr/>
    </dgm:pt>
    <dgm:pt modelId="{73D679B6-72CC-44BE-B1BB-3B530839FCC3}" type="pres">
      <dgm:prSet presAssocID="{464D4330-5D68-41B2-89E7-FDE057E3FC13}" presName="des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E62721-DA8C-4F65-81DF-74D4755B6F8E}" type="pres">
      <dgm:prSet presAssocID="{12D02A5A-43AB-4116-BBC2-2DA419EC152F}" presName="maxNode" presStyleCnt="0"/>
      <dgm:spPr/>
    </dgm:pt>
    <dgm:pt modelId="{400A32CF-E9CC-44E0-BCB3-B05D6B041A1E}" type="pres">
      <dgm:prSet presAssocID="{12D02A5A-43AB-4116-BBC2-2DA419EC152F}" presName="Name33" presStyleCnt="0"/>
      <dgm:spPr/>
    </dgm:pt>
  </dgm:ptLst>
  <dgm:cxnLst>
    <dgm:cxn modelId="{EBCE6673-9343-456B-8099-650FFB809BA8}" srcId="{12D02A5A-43AB-4116-BBC2-2DA419EC152F}" destId="{4B7F7668-3BA6-47EC-B701-CD3B073887AA}" srcOrd="2" destOrd="0" parTransId="{8D4FDE4C-9831-419B-8DAB-48C8F9C8F29E}" sibTransId="{F3322C14-1718-44D3-A8E0-133D9C08245F}"/>
    <dgm:cxn modelId="{DB2136DE-A5C4-42E2-8E46-629DE46D2D66}" srcId="{12D02A5A-43AB-4116-BBC2-2DA419EC152F}" destId="{32110879-ADB8-4186-81D2-18E2C2132180}" srcOrd="0" destOrd="0" parTransId="{F3A1C913-725F-46F7-B40D-744B514E40F5}" sibTransId="{540025FC-52C8-4EFC-8DB9-512E769C185D}"/>
    <dgm:cxn modelId="{9309C51A-B9A7-4958-9394-8B1DCA13087D}" srcId="{12D02A5A-43AB-4116-BBC2-2DA419EC152F}" destId="{716907F7-BDB0-4728-9CFE-6FEBC01B270A}" srcOrd="1" destOrd="0" parTransId="{3D6F2EA8-56E1-412E-B3C3-2F90AFE8B79D}" sibTransId="{FC7C0D7A-C589-4D87-87F9-96A1F4BDD7B7}"/>
    <dgm:cxn modelId="{3F7D1CF5-D9C9-4990-A74D-E4146918F773}" type="presOf" srcId="{464D4330-5D68-41B2-89E7-FDE057E3FC13}" destId="{73D679B6-72CC-44BE-B1BB-3B530839FCC3}" srcOrd="0" destOrd="0" presId="urn:microsoft.com/office/officeart/2008/layout/AccentedPicture"/>
    <dgm:cxn modelId="{5F12668F-CD58-492D-95B5-436979786118}" srcId="{12D02A5A-43AB-4116-BBC2-2DA419EC152F}" destId="{464D4330-5D68-41B2-89E7-FDE057E3FC13}" srcOrd="4" destOrd="0" parTransId="{AE629978-467F-44E9-8037-91DED7DCC6E0}" sibTransId="{168BFE32-E958-43DD-AD12-86848660C0A2}"/>
    <dgm:cxn modelId="{B4D37FEA-389D-4E6E-B49F-BCDAC5E2E0CB}" type="presOf" srcId="{716907F7-BDB0-4728-9CFE-6FEBC01B270A}" destId="{C20FA7F7-7B25-4C9A-A76F-D165885F6BEF}" srcOrd="0" destOrd="0" presId="urn:microsoft.com/office/officeart/2008/layout/AccentedPicture"/>
    <dgm:cxn modelId="{53BE0021-2093-400E-8706-998EBC75E404}" type="presOf" srcId="{12D02A5A-43AB-4116-BBC2-2DA419EC152F}" destId="{AC62091E-2EE2-43C6-8AF6-03C427E66018}" srcOrd="0" destOrd="0" presId="urn:microsoft.com/office/officeart/2008/layout/AccentedPicture"/>
    <dgm:cxn modelId="{A354BFCF-DDE6-4783-9A0F-B6F248E58096}" type="presOf" srcId="{A4E592DB-4E8F-4585-9058-516CED25BC71}" destId="{52E4AAC0-CB3B-4D80-BCF2-270A1EAA1CA4}" srcOrd="0" destOrd="0" presId="urn:microsoft.com/office/officeart/2008/layout/AccentedPicture"/>
    <dgm:cxn modelId="{736F32AC-DE26-4AA6-A074-514BC9511531}" type="presOf" srcId="{32110879-ADB8-4186-81D2-18E2C2132180}" destId="{718006D7-B039-4CC0-BB7B-41505C78A0ED}" srcOrd="0" destOrd="0" presId="urn:microsoft.com/office/officeart/2008/layout/AccentedPicture"/>
    <dgm:cxn modelId="{061CA4DE-CA83-43D5-A749-082001B098E1}" srcId="{12D02A5A-43AB-4116-BBC2-2DA419EC152F}" destId="{A4E592DB-4E8F-4585-9058-516CED25BC71}" srcOrd="3" destOrd="0" parTransId="{9E9FA1DF-6BA4-46C2-8D10-9A95DFF2827E}" sibTransId="{F6FC072A-1C86-416C-ABCC-BF656968DF90}"/>
    <dgm:cxn modelId="{C68D2335-ECC1-485A-AD0E-8FA7F404D21B}" type="presOf" srcId="{4B7F7668-3BA6-47EC-B701-CD3B073887AA}" destId="{02C3FEC9-A4F6-42A9-8A3B-0EDF669461D4}" srcOrd="0" destOrd="0" presId="urn:microsoft.com/office/officeart/2008/layout/AccentedPicture"/>
    <dgm:cxn modelId="{BD3AD3D9-F718-47C1-84E7-2EB48901FA80}" type="presOf" srcId="{540025FC-52C8-4EFC-8DB9-512E769C185D}" destId="{6647BD5B-81DC-462E-9A0C-C0013953CBD5}" srcOrd="0" destOrd="0" presId="urn:microsoft.com/office/officeart/2008/layout/AccentedPicture"/>
    <dgm:cxn modelId="{C2C7CB45-8FF4-4031-8566-79B9D6F7CD0A}" type="presParOf" srcId="{AC62091E-2EE2-43C6-8AF6-03C427E66018}" destId="{6647BD5B-81DC-462E-9A0C-C0013953CBD5}" srcOrd="0" destOrd="0" presId="urn:microsoft.com/office/officeart/2008/layout/AccentedPicture"/>
    <dgm:cxn modelId="{984AD7AB-B1D3-49A6-8CB5-DD99CD4E5C85}" type="presParOf" srcId="{AC62091E-2EE2-43C6-8AF6-03C427E66018}" destId="{718006D7-B039-4CC0-BB7B-41505C78A0ED}" srcOrd="1" destOrd="0" presId="urn:microsoft.com/office/officeart/2008/layout/AccentedPicture"/>
    <dgm:cxn modelId="{5ADF0693-BD82-47B6-972F-52100414CF22}" type="presParOf" srcId="{AC62091E-2EE2-43C6-8AF6-03C427E66018}" destId="{489520ED-487E-49DE-8A55-013BFFD04AFB}" srcOrd="2" destOrd="0" presId="urn:microsoft.com/office/officeart/2008/layout/AccentedPicture"/>
    <dgm:cxn modelId="{B7B5B6CE-CAF6-4224-B060-82A4B7EB428A}" type="presParOf" srcId="{489520ED-487E-49DE-8A55-013BFFD04AFB}" destId="{4BB3C3D8-D4D0-443D-9216-B66EB3ED169D}" srcOrd="0" destOrd="0" presId="urn:microsoft.com/office/officeart/2008/layout/AccentedPicture"/>
    <dgm:cxn modelId="{2B9C81A3-7F3A-440C-B571-48F1366B9556}" type="presParOf" srcId="{4BB3C3D8-D4D0-443D-9216-B66EB3ED169D}" destId="{33094DFB-8F53-482B-A26C-F9B39765114F}" srcOrd="0" destOrd="0" presId="urn:microsoft.com/office/officeart/2008/layout/AccentedPicture"/>
    <dgm:cxn modelId="{F996F9CF-F794-47EE-A671-8A6A974064E6}" type="presParOf" srcId="{4BB3C3D8-D4D0-443D-9216-B66EB3ED169D}" destId="{62CF4AD5-9499-4398-9E9B-9419DD845CA0}" srcOrd="1" destOrd="0" presId="urn:microsoft.com/office/officeart/2008/layout/AccentedPicture"/>
    <dgm:cxn modelId="{4072FB74-F878-4E17-AC3F-5C1DB27EB83B}" type="presParOf" srcId="{4BB3C3D8-D4D0-443D-9216-B66EB3ED169D}" destId="{78F0E518-C025-4419-9A78-1043AED5FF1D}" srcOrd="2" destOrd="0" presId="urn:microsoft.com/office/officeart/2008/layout/AccentedPicture"/>
    <dgm:cxn modelId="{B376F106-DBB1-4882-93F6-BF4CB8641E95}" type="presParOf" srcId="{78F0E518-C025-4419-9A78-1043AED5FF1D}" destId="{C20FA7F7-7B25-4C9A-A76F-D165885F6BEF}" srcOrd="0" destOrd="0" presId="urn:microsoft.com/office/officeart/2008/layout/AccentedPicture"/>
    <dgm:cxn modelId="{53504FC4-87ED-48A4-A26B-C088062E72D4}" type="presParOf" srcId="{489520ED-487E-49DE-8A55-013BFFD04AFB}" destId="{D4421197-DD61-4119-A150-44CF0D76D4C7}" srcOrd="1" destOrd="0" presId="urn:microsoft.com/office/officeart/2008/layout/AccentedPicture"/>
    <dgm:cxn modelId="{2824C821-2DE1-4B7A-BDD1-1A373C4C45AB}" type="presParOf" srcId="{489520ED-487E-49DE-8A55-013BFFD04AFB}" destId="{E93C53FE-7A6D-4E0E-B8C4-E7A4B2CCC6B6}" srcOrd="2" destOrd="0" presId="urn:microsoft.com/office/officeart/2008/layout/AccentedPicture"/>
    <dgm:cxn modelId="{7E95261C-F4E9-4A79-8365-42AF555B3C9C}" type="presParOf" srcId="{E93C53FE-7A6D-4E0E-B8C4-E7A4B2CCC6B6}" destId="{FC2A3B84-433A-49D5-A9C6-12E8E998782A}" srcOrd="0" destOrd="0" presId="urn:microsoft.com/office/officeart/2008/layout/AccentedPicture"/>
    <dgm:cxn modelId="{EA66D8DE-C1AE-4134-B284-132415A47446}" type="presParOf" srcId="{E93C53FE-7A6D-4E0E-B8C4-E7A4B2CCC6B6}" destId="{D81E5A3B-54B1-4F49-91D1-6735B354E612}" srcOrd="1" destOrd="0" presId="urn:microsoft.com/office/officeart/2008/layout/AccentedPicture"/>
    <dgm:cxn modelId="{77BE15C2-EEA9-4989-99B0-A4AE368F13FE}" type="presParOf" srcId="{E93C53FE-7A6D-4E0E-B8C4-E7A4B2CCC6B6}" destId="{2B3F5B9B-3C86-47E9-98F1-2C7E6FC6C988}" srcOrd="2" destOrd="0" presId="urn:microsoft.com/office/officeart/2008/layout/AccentedPicture"/>
    <dgm:cxn modelId="{D554EC5A-0E1B-4440-991F-B2FE7E0A6CB5}" type="presParOf" srcId="{2B3F5B9B-3C86-47E9-98F1-2C7E6FC6C988}" destId="{02C3FEC9-A4F6-42A9-8A3B-0EDF669461D4}" srcOrd="0" destOrd="0" presId="urn:microsoft.com/office/officeart/2008/layout/AccentedPicture"/>
    <dgm:cxn modelId="{D0F2C655-3779-4F30-9BCC-09319C44E01F}" type="presParOf" srcId="{489520ED-487E-49DE-8A55-013BFFD04AFB}" destId="{CF6BD8DF-A10D-4D18-BB40-1337CA4FA0C1}" srcOrd="3" destOrd="0" presId="urn:microsoft.com/office/officeart/2008/layout/AccentedPicture"/>
    <dgm:cxn modelId="{A913B3C5-8D28-4139-83CA-70875577B156}" type="presParOf" srcId="{489520ED-487E-49DE-8A55-013BFFD04AFB}" destId="{53169757-06D9-4B0F-B811-43110A2C0F49}" srcOrd="4" destOrd="0" presId="urn:microsoft.com/office/officeart/2008/layout/AccentedPicture"/>
    <dgm:cxn modelId="{F05ED47A-399D-42BE-B9BE-7E2A1B1B0384}" type="presParOf" srcId="{53169757-06D9-4B0F-B811-43110A2C0F49}" destId="{7D4B3F5F-36A9-4673-B7C1-D14042DDB04F}" srcOrd="0" destOrd="0" presId="urn:microsoft.com/office/officeart/2008/layout/AccentedPicture"/>
    <dgm:cxn modelId="{E7657996-4CD2-4B07-A3E0-5C6C98080AE0}" type="presParOf" srcId="{53169757-06D9-4B0F-B811-43110A2C0F49}" destId="{103C6D27-3BFF-4372-972F-E5AAFDA3871E}" srcOrd="1" destOrd="0" presId="urn:microsoft.com/office/officeart/2008/layout/AccentedPicture"/>
    <dgm:cxn modelId="{2E775426-C3B1-4E23-B830-80FB4B13CAEF}" type="presParOf" srcId="{53169757-06D9-4B0F-B811-43110A2C0F49}" destId="{6BB5DF4A-EFC4-4358-9F58-AF7B514583A6}" srcOrd="2" destOrd="0" presId="urn:microsoft.com/office/officeart/2008/layout/AccentedPicture"/>
    <dgm:cxn modelId="{14000DBE-2670-4F9D-A62D-4F98CD4CE0A0}" type="presParOf" srcId="{6BB5DF4A-EFC4-4358-9F58-AF7B514583A6}" destId="{52E4AAC0-CB3B-4D80-BCF2-270A1EAA1CA4}" srcOrd="0" destOrd="0" presId="urn:microsoft.com/office/officeart/2008/layout/AccentedPicture"/>
    <dgm:cxn modelId="{0031DC9B-7946-453B-AB34-7EED7287B7C7}" type="presParOf" srcId="{489520ED-487E-49DE-8A55-013BFFD04AFB}" destId="{FFA8E54D-AFE5-416D-9C42-AA3213D1BFC6}" srcOrd="5" destOrd="0" presId="urn:microsoft.com/office/officeart/2008/layout/AccentedPicture"/>
    <dgm:cxn modelId="{E41A09F9-4DA1-423F-84B1-3BAE6AB662D4}" type="presParOf" srcId="{489520ED-487E-49DE-8A55-013BFFD04AFB}" destId="{80517A1C-7052-4B0E-B3D4-19767D764ACF}" srcOrd="6" destOrd="0" presId="urn:microsoft.com/office/officeart/2008/layout/AccentedPicture"/>
    <dgm:cxn modelId="{4B85366D-9C92-46B8-85F9-B7039A0F5DBB}" type="presParOf" srcId="{80517A1C-7052-4B0E-B3D4-19767D764ACF}" destId="{E23E8D42-2826-4E0D-B71C-AB372DB07E47}" srcOrd="0" destOrd="0" presId="urn:microsoft.com/office/officeart/2008/layout/AccentedPicture"/>
    <dgm:cxn modelId="{E7E30DED-9D34-4937-9011-BC7A74AA3C7D}" type="presParOf" srcId="{80517A1C-7052-4B0E-B3D4-19767D764ACF}" destId="{20CEFF75-6EC7-45EA-B016-6624D7276ECA}" srcOrd="1" destOrd="0" presId="urn:microsoft.com/office/officeart/2008/layout/AccentedPicture"/>
    <dgm:cxn modelId="{1A8F8882-8056-4D8C-A044-C6C4C19A4C35}" type="presParOf" srcId="{80517A1C-7052-4B0E-B3D4-19767D764ACF}" destId="{1045844A-3F3B-4E02-B3BF-CE32AF6D0F5C}" srcOrd="2" destOrd="0" presId="urn:microsoft.com/office/officeart/2008/layout/AccentedPicture"/>
    <dgm:cxn modelId="{0FFB0B9A-AEA6-4C6A-ADFA-B9C56B463C7A}" type="presParOf" srcId="{1045844A-3F3B-4E02-B3BF-CE32AF6D0F5C}" destId="{73D679B6-72CC-44BE-B1BB-3B530839FCC3}" srcOrd="0" destOrd="0" presId="urn:microsoft.com/office/officeart/2008/layout/AccentedPicture"/>
    <dgm:cxn modelId="{AEAA10A3-75EC-4418-A7D7-90023668967A}" type="presParOf" srcId="{AC62091E-2EE2-43C6-8AF6-03C427E66018}" destId="{02E62721-DA8C-4F65-81DF-74D4755B6F8E}" srcOrd="3" destOrd="0" presId="urn:microsoft.com/office/officeart/2008/layout/AccentedPicture"/>
    <dgm:cxn modelId="{FAED4DEC-2B74-4F50-B642-E3BD4B52F236}" type="presParOf" srcId="{02E62721-DA8C-4F65-81DF-74D4755B6F8E}" destId="{400A32CF-E9CC-44E0-BCB3-B05D6B041A1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2DF37-47B9-4819-A598-0832DD7C99E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u-ES"/>
        </a:p>
      </dgm:t>
    </dgm:pt>
    <dgm:pt modelId="{2BF8D3B4-5161-4800-A6FD-C9A8CC7EC882}">
      <dgm:prSet phldrT="[Texto]" custT="1"/>
      <dgm:spPr/>
      <dgm:t>
        <a:bodyPr/>
        <a:lstStyle/>
        <a:p>
          <a:r>
            <a:rPr lang="eu-ES" sz="3200" b="1" dirty="0">
              <a:hlinkClick xmlns:r="http://schemas.openxmlformats.org/officeDocument/2006/relationships" r:id="rId1"/>
            </a:rPr>
            <a:t>WEB</a:t>
          </a:r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 de la </a:t>
          </a:r>
          <a:r>
            <a:rPr lang="eu-ES" sz="3200" b="1" dirty="0" err="1">
              <a:solidFill>
                <a:schemeClr val="tx1">
                  <a:lumMod val="65000"/>
                  <a:lumOff val="35000"/>
                </a:schemeClr>
              </a:solidFill>
            </a:rPr>
            <a:t>Facultad</a:t>
          </a:r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 de </a:t>
          </a:r>
          <a:r>
            <a:rPr lang="eu-ES" sz="3200" b="1" dirty="0" err="1">
              <a:solidFill>
                <a:schemeClr val="tx1">
                  <a:lumMod val="65000"/>
                  <a:lumOff val="35000"/>
                </a:schemeClr>
              </a:solidFill>
            </a:rPr>
            <a:t>Ciencias</a:t>
          </a:r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u-ES" sz="3200" b="1" dirty="0" err="1">
              <a:solidFill>
                <a:schemeClr val="tx1">
                  <a:lumMod val="65000"/>
                  <a:lumOff val="35000"/>
                </a:schemeClr>
              </a:solidFill>
            </a:rPr>
            <a:t>Sociales</a:t>
          </a:r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 y de la </a:t>
          </a:r>
          <a:r>
            <a:rPr lang="eu-ES" sz="3200" b="1" dirty="0" err="1">
              <a:solidFill>
                <a:schemeClr val="tx1">
                  <a:lumMod val="65000"/>
                  <a:lumOff val="35000"/>
                </a:schemeClr>
              </a:solidFill>
            </a:rPr>
            <a:t>Comunicación</a:t>
          </a:r>
          <a:endParaRPr lang="eu-ES" sz="3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F81E38D-F65F-44F7-BD58-4CC41D9C7515}" type="sibTrans" cxnId="{7B50CBF7-B4F9-42CF-9F3B-05B099B70F52}">
      <dgm:prSet/>
      <dgm:spPr/>
      <dgm:t>
        <a:bodyPr/>
        <a:lstStyle/>
        <a:p>
          <a:endParaRPr lang="eu-ES"/>
        </a:p>
      </dgm:t>
    </dgm:pt>
    <dgm:pt modelId="{016BDF22-2250-4CC4-859C-47B2CE75D3AB}" type="parTrans" cxnId="{7B50CBF7-B4F9-42CF-9F3B-05B099B70F52}">
      <dgm:prSet/>
      <dgm:spPr/>
      <dgm:t>
        <a:bodyPr/>
        <a:lstStyle/>
        <a:p>
          <a:endParaRPr lang="eu-ES"/>
        </a:p>
      </dgm:t>
    </dgm:pt>
    <dgm:pt modelId="{0549153B-18CB-41E9-A7A3-3C2C4F8DBFDB}">
      <dgm:prSet phldrT="[Texto]" custT="1"/>
      <dgm:spPr/>
      <dgm:t>
        <a:bodyPr/>
        <a:lstStyle/>
        <a:p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Correo </a:t>
          </a:r>
          <a:r>
            <a:rPr lang="eu-ES" sz="3200" b="1" dirty="0" err="1">
              <a:solidFill>
                <a:schemeClr val="tx1">
                  <a:lumMod val="65000"/>
                  <a:lumOff val="35000"/>
                </a:schemeClr>
              </a:solidFill>
            </a:rPr>
            <a:t>corporativo</a:t>
          </a:r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u-ES" sz="3200" b="1" dirty="0" err="1">
              <a:hlinkClick xmlns:r="http://schemas.openxmlformats.org/officeDocument/2006/relationships" r:id="rId2"/>
            </a:rPr>
            <a:t>ikasle@ehu.eus</a:t>
          </a:r>
          <a:endParaRPr lang="eu-ES" sz="3200" b="1" dirty="0"/>
        </a:p>
      </dgm:t>
    </dgm:pt>
    <dgm:pt modelId="{4F94F1E7-9A7A-4673-B786-10D141B9F43E}" type="parTrans" cxnId="{966B4312-F859-4870-ADD4-B58178EDBCA4}">
      <dgm:prSet/>
      <dgm:spPr/>
      <dgm:t>
        <a:bodyPr/>
        <a:lstStyle/>
        <a:p>
          <a:endParaRPr lang="eu-ES"/>
        </a:p>
      </dgm:t>
    </dgm:pt>
    <dgm:pt modelId="{32867838-87AD-4417-B432-399236C11CA5}" type="sibTrans" cxnId="{966B4312-F859-4870-ADD4-B58178EDBCA4}">
      <dgm:prSet/>
      <dgm:spPr/>
      <dgm:t>
        <a:bodyPr/>
        <a:lstStyle/>
        <a:p>
          <a:endParaRPr lang="eu-ES"/>
        </a:p>
      </dgm:t>
    </dgm:pt>
    <dgm:pt modelId="{FA599BDA-BDCC-466F-8729-49C1E8BBB39F}">
      <dgm:prSet phldrT="[Texto]" custT="1"/>
      <dgm:spPr/>
      <dgm:t>
        <a:bodyPr/>
        <a:lstStyle/>
        <a:p>
          <a:r>
            <a:rPr lang="eu-ES" sz="3200" b="1" dirty="0" err="1">
              <a:solidFill>
                <a:schemeClr val="tx1">
                  <a:lumMod val="65000"/>
                  <a:lumOff val="35000"/>
                </a:schemeClr>
              </a:solidFill>
            </a:rPr>
            <a:t>Plataformas</a:t>
          </a:r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 GAUR y ADDI</a:t>
          </a:r>
        </a:p>
      </dgm:t>
    </dgm:pt>
    <dgm:pt modelId="{02772EDF-6B8C-4F0E-8187-4476EAE1B09E}" type="parTrans" cxnId="{852B3B4C-1ED3-4CF4-AB02-CD2DE71BE69A}">
      <dgm:prSet/>
      <dgm:spPr/>
      <dgm:t>
        <a:bodyPr/>
        <a:lstStyle/>
        <a:p>
          <a:endParaRPr lang="eu-ES"/>
        </a:p>
      </dgm:t>
    </dgm:pt>
    <dgm:pt modelId="{158969F4-02CF-4D4E-8A0D-8B42F58495C9}" type="sibTrans" cxnId="{852B3B4C-1ED3-4CF4-AB02-CD2DE71BE69A}">
      <dgm:prSet/>
      <dgm:spPr/>
      <dgm:t>
        <a:bodyPr/>
        <a:lstStyle/>
        <a:p>
          <a:endParaRPr lang="eu-ES"/>
        </a:p>
      </dgm:t>
    </dgm:pt>
    <dgm:pt modelId="{290B09EB-1A7F-4B94-9258-40A39E23BBD8}" type="pres">
      <dgm:prSet presAssocID="{1142DF37-47B9-4819-A598-0832DD7C99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8749FE-4752-499B-852A-757F86EF77B8}" type="pres">
      <dgm:prSet presAssocID="{2BF8D3B4-5161-4800-A6FD-C9A8CC7EC882}" presName="comp" presStyleCnt="0"/>
      <dgm:spPr/>
    </dgm:pt>
    <dgm:pt modelId="{4E21AD26-5CD2-4715-8206-E5FC45DD4F22}" type="pres">
      <dgm:prSet presAssocID="{2BF8D3B4-5161-4800-A6FD-C9A8CC7EC882}" presName="box" presStyleLbl="node1" presStyleIdx="0" presStyleCnt="3"/>
      <dgm:spPr/>
      <dgm:t>
        <a:bodyPr/>
        <a:lstStyle/>
        <a:p>
          <a:endParaRPr lang="es-ES"/>
        </a:p>
      </dgm:t>
    </dgm:pt>
    <dgm:pt modelId="{1BC3C59D-D7E1-4D3E-A060-9DB5003E12B3}" type="pres">
      <dgm:prSet presAssocID="{2BF8D3B4-5161-4800-A6FD-C9A8CC7EC882}" presName="img" presStyleLbl="fgImgPlace1" presStyleIdx="0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33F51C9-D24A-4D7B-909E-84A6FB237141}" type="pres">
      <dgm:prSet presAssocID="{2BF8D3B4-5161-4800-A6FD-C9A8CC7EC88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A033E-B24E-4E98-9BAF-B8DCD7A49857}" type="pres">
      <dgm:prSet presAssocID="{CF81E38D-F65F-44F7-BD58-4CC41D9C7515}" presName="spacer" presStyleCnt="0"/>
      <dgm:spPr/>
    </dgm:pt>
    <dgm:pt modelId="{1F973AAC-F77A-4EE5-BE88-2D0CA1AF6978}" type="pres">
      <dgm:prSet presAssocID="{0549153B-18CB-41E9-A7A3-3C2C4F8DBFDB}" presName="comp" presStyleCnt="0"/>
      <dgm:spPr/>
    </dgm:pt>
    <dgm:pt modelId="{A41C1FF8-B3BC-4EFE-9F3C-D50EA1E130B4}" type="pres">
      <dgm:prSet presAssocID="{0549153B-18CB-41E9-A7A3-3C2C4F8DBFDB}" presName="box" presStyleLbl="node1" presStyleIdx="1" presStyleCnt="3"/>
      <dgm:spPr/>
      <dgm:t>
        <a:bodyPr/>
        <a:lstStyle/>
        <a:p>
          <a:endParaRPr lang="es-ES"/>
        </a:p>
      </dgm:t>
    </dgm:pt>
    <dgm:pt modelId="{5037C597-6AAC-466A-A5D2-3E503B29C1EE}" type="pres">
      <dgm:prSet presAssocID="{0549153B-18CB-41E9-A7A3-3C2C4F8DBFDB}" presName="img" presStyleLbl="fgImgPlace1" presStyleIdx="1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9B2A5D4-1CA5-4306-BA97-8D6AF8F9585D}" type="pres">
      <dgm:prSet presAssocID="{0549153B-18CB-41E9-A7A3-3C2C4F8DBFD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D3F000-685C-4BC0-A8CE-A7BAED3B867C}" type="pres">
      <dgm:prSet presAssocID="{32867838-87AD-4417-B432-399236C11CA5}" presName="spacer" presStyleCnt="0"/>
      <dgm:spPr/>
    </dgm:pt>
    <dgm:pt modelId="{ED3173E7-6F70-4C2D-962E-34DC7BBDAF93}" type="pres">
      <dgm:prSet presAssocID="{FA599BDA-BDCC-466F-8729-49C1E8BBB39F}" presName="comp" presStyleCnt="0"/>
      <dgm:spPr/>
    </dgm:pt>
    <dgm:pt modelId="{FC0ED276-D767-4CF5-B10B-51BFDAA7ABEB}" type="pres">
      <dgm:prSet presAssocID="{FA599BDA-BDCC-466F-8729-49C1E8BBB39F}" presName="box" presStyleLbl="node1" presStyleIdx="2" presStyleCnt="3" custLinFactNeighborX="5429" custLinFactNeighborY="1091"/>
      <dgm:spPr/>
      <dgm:t>
        <a:bodyPr/>
        <a:lstStyle/>
        <a:p>
          <a:endParaRPr lang="es-ES"/>
        </a:p>
      </dgm:t>
    </dgm:pt>
    <dgm:pt modelId="{FE74F844-7766-4D38-95B6-18C5FC76A7E2}" type="pres">
      <dgm:prSet presAssocID="{FA599BDA-BDCC-466F-8729-49C1E8BBB39F}" presName="img" presStyleLbl="fgImgPlace1" presStyleIdx="2" presStyleCnt="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736FAF9-6FC8-4A4A-92E6-294A476EBD08}" type="pres">
      <dgm:prSet presAssocID="{FA599BDA-BDCC-466F-8729-49C1E8BBB3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008843-1F78-4AE8-9141-D69FCE38811A}" type="presOf" srcId="{0549153B-18CB-41E9-A7A3-3C2C4F8DBFDB}" destId="{A41C1FF8-B3BC-4EFE-9F3C-D50EA1E130B4}" srcOrd="0" destOrd="0" presId="urn:microsoft.com/office/officeart/2005/8/layout/vList4"/>
    <dgm:cxn modelId="{5BA96FEE-FBD7-4531-956C-086E728582B0}" type="presOf" srcId="{2BF8D3B4-5161-4800-A6FD-C9A8CC7EC882}" destId="{4E21AD26-5CD2-4715-8206-E5FC45DD4F22}" srcOrd="0" destOrd="0" presId="urn:microsoft.com/office/officeart/2005/8/layout/vList4"/>
    <dgm:cxn modelId="{BAED7330-D83C-49B5-8A09-BE2E1D521ECC}" type="presOf" srcId="{0549153B-18CB-41E9-A7A3-3C2C4F8DBFDB}" destId="{79B2A5D4-1CA5-4306-BA97-8D6AF8F9585D}" srcOrd="1" destOrd="0" presId="urn:microsoft.com/office/officeart/2005/8/layout/vList4"/>
    <dgm:cxn modelId="{852B3B4C-1ED3-4CF4-AB02-CD2DE71BE69A}" srcId="{1142DF37-47B9-4819-A598-0832DD7C99E6}" destId="{FA599BDA-BDCC-466F-8729-49C1E8BBB39F}" srcOrd="2" destOrd="0" parTransId="{02772EDF-6B8C-4F0E-8187-4476EAE1B09E}" sibTransId="{158969F4-02CF-4D4E-8A0D-8B42F58495C9}"/>
    <dgm:cxn modelId="{4992AD39-F5E9-42A9-810C-CE5B4503A667}" type="presOf" srcId="{2BF8D3B4-5161-4800-A6FD-C9A8CC7EC882}" destId="{C33F51C9-D24A-4D7B-909E-84A6FB237141}" srcOrd="1" destOrd="0" presId="urn:microsoft.com/office/officeart/2005/8/layout/vList4"/>
    <dgm:cxn modelId="{966B4312-F859-4870-ADD4-B58178EDBCA4}" srcId="{1142DF37-47B9-4819-A598-0832DD7C99E6}" destId="{0549153B-18CB-41E9-A7A3-3C2C4F8DBFDB}" srcOrd="1" destOrd="0" parTransId="{4F94F1E7-9A7A-4673-B786-10D141B9F43E}" sibTransId="{32867838-87AD-4417-B432-399236C11CA5}"/>
    <dgm:cxn modelId="{2D3A1D7A-AD89-4DE3-8551-359C2AC5B96F}" type="presOf" srcId="{FA599BDA-BDCC-466F-8729-49C1E8BBB39F}" destId="{6736FAF9-6FC8-4A4A-92E6-294A476EBD08}" srcOrd="1" destOrd="0" presId="urn:microsoft.com/office/officeart/2005/8/layout/vList4"/>
    <dgm:cxn modelId="{78400387-169D-42F5-AE51-F99CDBC8D2CD}" type="presOf" srcId="{1142DF37-47B9-4819-A598-0832DD7C99E6}" destId="{290B09EB-1A7F-4B94-9258-40A39E23BBD8}" srcOrd="0" destOrd="0" presId="urn:microsoft.com/office/officeart/2005/8/layout/vList4"/>
    <dgm:cxn modelId="{7B50CBF7-B4F9-42CF-9F3B-05B099B70F52}" srcId="{1142DF37-47B9-4819-A598-0832DD7C99E6}" destId="{2BF8D3B4-5161-4800-A6FD-C9A8CC7EC882}" srcOrd="0" destOrd="0" parTransId="{016BDF22-2250-4CC4-859C-47B2CE75D3AB}" sibTransId="{CF81E38D-F65F-44F7-BD58-4CC41D9C7515}"/>
    <dgm:cxn modelId="{8379A270-D53D-492F-8EFA-FDF01D078DF1}" type="presOf" srcId="{FA599BDA-BDCC-466F-8729-49C1E8BBB39F}" destId="{FC0ED276-D767-4CF5-B10B-51BFDAA7ABEB}" srcOrd="0" destOrd="0" presId="urn:microsoft.com/office/officeart/2005/8/layout/vList4"/>
    <dgm:cxn modelId="{58E5AE84-0B7C-4C7A-808F-1094A7F8B195}" type="presParOf" srcId="{290B09EB-1A7F-4B94-9258-40A39E23BBD8}" destId="{5B8749FE-4752-499B-852A-757F86EF77B8}" srcOrd="0" destOrd="0" presId="urn:microsoft.com/office/officeart/2005/8/layout/vList4"/>
    <dgm:cxn modelId="{AC64FE49-58F0-4A2D-AADB-892CE0F933BC}" type="presParOf" srcId="{5B8749FE-4752-499B-852A-757F86EF77B8}" destId="{4E21AD26-5CD2-4715-8206-E5FC45DD4F22}" srcOrd="0" destOrd="0" presId="urn:microsoft.com/office/officeart/2005/8/layout/vList4"/>
    <dgm:cxn modelId="{09C16539-865B-4F9E-AE3A-3182DAE40450}" type="presParOf" srcId="{5B8749FE-4752-499B-852A-757F86EF77B8}" destId="{1BC3C59D-D7E1-4D3E-A060-9DB5003E12B3}" srcOrd="1" destOrd="0" presId="urn:microsoft.com/office/officeart/2005/8/layout/vList4"/>
    <dgm:cxn modelId="{1CA3A15A-FAC4-4149-8953-0E839A34CB47}" type="presParOf" srcId="{5B8749FE-4752-499B-852A-757F86EF77B8}" destId="{C33F51C9-D24A-4D7B-909E-84A6FB237141}" srcOrd="2" destOrd="0" presId="urn:microsoft.com/office/officeart/2005/8/layout/vList4"/>
    <dgm:cxn modelId="{1B126788-B1BC-455A-B720-1C36CFD74D8E}" type="presParOf" srcId="{290B09EB-1A7F-4B94-9258-40A39E23BBD8}" destId="{85AA033E-B24E-4E98-9BAF-B8DCD7A49857}" srcOrd="1" destOrd="0" presId="urn:microsoft.com/office/officeart/2005/8/layout/vList4"/>
    <dgm:cxn modelId="{DC86D9DC-3DB5-4A23-B655-C01BD5226B23}" type="presParOf" srcId="{290B09EB-1A7F-4B94-9258-40A39E23BBD8}" destId="{1F973AAC-F77A-4EE5-BE88-2D0CA1AF6978}" srcOrd="2" destOrd="0" presId="urn:microsoft.com/office/officeart/2005/8/layout/vList4"/>
    <dgm:cxn modelId="{5E77A29B-1679-4DA2-8452-78BF26AEED6E}" type="presParOf" srcId="{1F973AAC-F77A-4EE5-BE88-2D0CA1AF6978}" destId="{A41C1FF8-B3BC-4EFE-9F3C-D50EA1E130B4}" srcOrd="0" destOrd="0" presId="urn:microsoft.com/office/officeart/2005/8/layout/vList4"/>
    <dgm:cxn modelId="{15683CC7-2343-4B44-BB96-CA7F5A1563E8}" type="presParOf" srcId="{1F973AAC-F77A-4EE5-BE88-2D0CA1AF6978}" destId="{5037C597-6AAC-466A-A5D2-3E503B29C1EE}" srcOrd="1" destOrd="0" presId="urn:microsoft.com/office/officeart/2005/8/layout/vList4"/>
    <dgm:cxn modelId="{B19EFC62-973D-4DEF-B10A-EA03955D7445}" type="presParOf" srcId="{1F973AAC-F77A-4EE5-BE88-2D0CA1AF6978}" destId="{79B2A5D4-1CA5-4306-BA97-8D6AF8F9585D}" srcOrd="2" destOrd="0" presId="urn:microsoft.com/office/officeart/2005/8/layout/vList4"/>
    <dgm:cxn modelId="{0275E898-CCFC-408C-9A76-831396868431}" type="presParOf" srcId="{290B09EB-1A7F-4B94-9258-40A39E23BBD8}" destId="{ABD3F000-685C-4BC0-A8CE-A7BAED3B867C}" srcOrd="3" destOrd="0" presId="urn:microsoft.com/office/officeart/2005/8/layout/vList4"/>
    <dgm:cxn modelId="{88728E5F-39DC-4CE2-80A0-5E28E1EFBF4A}" type="presParOf" srcId="{290B09EB-1A7F-4B94-9258-40A39E23BBD8}" destId="{ED3173E7-6F70-4C2D-962E-34DC7BBDAF93}" srcOrd="4" destOrd="0" presId="urn:microsoft.com/office/officeart/2005/8/layout/vList4"/>
    <dgm:cxn modelId="{CD904A8C-D711-44D2-9797-78E51FA5A833}" type="presParOf" srcId="{ED3173E7-6F70-4C2D-962E-34DC7BBDAF93}" destId="{FC0ED276-D767-4CF5-B10B-51BFDAA7ABEB}" srcOrd="0" destOrd="0" presId="urn:microsoft.com/office/officeart/2005/8/layout/vList4"/>
    <dgm:cxn modelId="{104B5690-CA7E-4B96-88BD-C39C365F4259}" type="presParOf" srcId="{ED3173E7-6F70-4C2D-962E-34DC7BBDAF93}" destId="{FE74F844-7766-4D38-95B6-18C5FC76A7E2}" srcOrd="1" destOrd="0" presId="urn:microsoft.com/office/officeart/2005/8/layout/vList4"/>
    <dgm:cxn modelId="{FB109636-7581-4029-B444-07E1CC8ED1B4}" type="presParOf" srcId="{ED3173E7-6F70-4C2D-962E-34DC7BBDAF93}" destId="{6736FAF9-6FC8-4A4A-92E6-294A476EBD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2DF37-47B9-4819-A598-0832DD7C99E6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u-ES"/>
        </a:p>
      </dgm:t>
    </dgm:pt>
    <dgm:pt modelId="{3103C035-837D-4AAA-B4FB-43892891522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u-ES" sz="2800" b="1" dirty="0" err="1">
              <a:latin typeface="EHUSans" panose="02000503050000020004"/>
            </a:rPr>
            <a:t>Revisar</a:t>
          </a:r>
          <a:r>
            <a:rPr lang="eu-ES" sz="2800" b="1" dirty="0">
              <a:latin typeface="EHUSans" panose="02000503050000020004"/>
            </a:rPr>
            <a:t> </a:t>
          </a:r>
          <a:r>
            <a:rPr lang="eu-ES" sz="2800" b="1" dirty="0" err="1">
              <a:latin typeface="EHUSans" panose="02000503050000020004"/>
            </a:rPr>
            <a:t>correo</a:t>
          </a:r>
          <a:r>
            <a:rPr lang="eu-ES" sz="2800" b="1" dirty="0">
              <a:latin typeface="EHUSans" panose="02000503050000020004"/>
            </a:rPr>
            <a:t> </a:t>
          </a:r>
          <a:r>
            <a:rPr lang="eu-ES" sz="2800" b="1" dirty="0" err="1">
              <a:latin typeface="EHUSans" panose="02000503050000020004"/>
            </a:rPr>
            <a:t>corporativo</a:t>
          </a:r>
          <a:endParaRPr lang="eu-ES" sz="2800" b="1" dirty="0">
            <a:latin typeface="EHUSans" panose="02000503050000020004"/>
          </a:endParaRPr>
        </a:p>
        <a:p>
          <a:pPr algn="r"/>
          <a:endParaRPr lang="eu-ES" sz="2800" b="1" dirty="0">
            <a:latin typeface="EHUSans" panose="02000503050000020004"/>
          </a:endParaRPr>
        </a:p>
      </dgm:t>
    </dgm:pt>
    <dgm:pt modelId="{D8AEFDFC-4F31-48ED-92CE-CA47C6533C1C}" type="parTrans" cxnId="{304733B5-DC2D-450A-A7A0-B6CBA4E5FD4E}">
      <dgm:prSet/>
      <dgm:spPr/>
      <dgm:t>
        <a:bodyPr/>
        <a:lstStyle/>
        <a:p>
          <a:endParaRPr lang="eu-ES" sz="3600" b="1">
            <a:latin typeface="EHUSans" panose="02000503050000020004"/>
          </a:endParaRPr>
        </a:p>
      </dgm:t>
    </dgm:pt>
    <dgm:pt modelId="{C41A122E-374D-440E-AC6F-ED629A3B0BFB}" type="sibTrans" cxnId="{304733B5-DC2D-450A-A7A0-B6CBA4E5FD4E}">
      <dgm:prSet custT="1"/>
      <dgm:spPr/>
      <dgm:t>
        <a:bodyPr/>
        <a:lstStyle/>
        <a:p>
          <a:endParaRPr lang="eu-ES" sz="2400" b="1">
            <a:latin typeface="EHUSans" panose="02000503050000020004"/>
          </a:endParaRPr>
        </a:p>
      </dgm:t>
    </dgm:pt>
    <dgm:pt modelId="{A15297C4-5CE3-401E-A974-1ECDE06673A1}">
      <dgm:prSet phldrT="[Texto]"/>
      <dgm:spPr/>
      <dgm:t>
        <a:bodyPr/>
        <a:lstStyle/>
        <a:p>
          <a:endParaRPr lang="eu-ES" dirty="0"/>
        </a:p>
      </dgm:t>
    </dgm:pt>
    <dgm:pt modelId="{2AD6182D-E9CC-4B93-A346-529A0DDEC83E}" type="sibTrans" cxnId="{5F221FAB-803F-4A64-85E3-202AD8BB677F}">
      <dgm:prSet custT="1"/>
      <dgm:spPr/>
      <dgm:t>
        <a:bodyPr/>
        <a:lstStyle/>
        <a:p>
          <a:endParaRPr lang="eu-ES" sz="2400" b="1">
            <a:latin typeface="EHUSans" panose="02000503050000020004"/>
          </a:endParaRPr>
        </a:p>
      </dgm:t>
    </dgm:pt>
    <dgm:pt modelId="{0425D7F7-D826-4EC6-8148-9541AFD57026}" type="parTrans" cxnId="{5F221FAB-803F-4A64-85E3-202AD8BB677F}">
      <dgm:prSet/>
      <dgm:spPr/>
      <dgm:t>
        <a:bodyPr/>
        <a:lstStyle/>
        <a:p>
          <a:endParaRPr lang="eu-ES" sz="3600" b="1">
            <a:latin typeface="EHUSans" panose="02000503050000020004"/>
          </a:endParaRPr>
        </a:p>
      </dgm:t>
    </dgm:pt>
    <dgm:pt modelId="{AE8D8D4E-B50F-4183-94DD-D71C398E3695}" type="pres">
      <dgm:prSet presAssocID="{1142DF37-47B9-4819-A598-0832DD7C9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91B62E-E4C3-4D8B-840A-E68525316B9C}" type="pres">
      <dgm:prSet presAssocID="{3103C035-837D-4AAA-B4FB-43892891522E}" presName="composite" presStyleCnt="0"/>
      <dgm:spPr/>
    </dgm:pt>
    <dgm:pt modelId="{008F6AAE-CA9F-46AA-8E60-58D8BB36B5C9}" type="pres">
      <dgm:prSet presAssocID="{3103C035-837D-4AAA-B4FB-43892891522E}" presName="imgShp" presStyleLbl="fgImgPlace1" presStyleIdx="0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3049DF-5D57-438C-8360-15626F7F6ED5}" type="pres">
      <dgm:prSet presAssocID="{3103C035-837D-4AAA-B4FB-43892891522E}" presName="txShp" presStyleLbl="node1" presStyleIdx="0" presStyleCnt="2" custLinFactNeighborX="-365" custLinFactNeighborY="1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0D208-7188-4E9F-B52C-DB8FFAE6981C}" type="pres">
      <dgm:prSet presAssocID="{C41A122E-374D-440E-AC6F-ED629A3B0BFB}" presName="spacing" presStyleCnt="0"/>
      <dgm:spPr/>
    </dgm:pt>
    <dgm:pt modelId="{85AE9F26-1174-4633-91A6-C92F128793F8}" type="pres">
      <dgm:prSet presAssocID="{A15297C4-5CE3-401E-A974-1ECDE06673A1}" presName="composite" presStyleCnt="0"/>
      <dgm:spPr/>
    </dgm:pt>
    <dgm:pt modelId="{16DC8EE3-3C34-4FA1-8E05-9C12D4893011}" type="pres">
      <dgm:prSet presAssocID="{A15297C4-5CE3-401E-A974-1ECDE06673A1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4DEDFDF-AA1B-4B32-ADDD-C750B9967206}" type="pres">
      <dgm:prSet presAssocID="{A15297C4-5CE3-401E-A974-1ECDE06673A1}" presName="txShp" presStyleLbl="node1" presStyleIdx="1" presStyleCnt="2" custLinFactNeighborX="624" custLinFactNeighborY="24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77E357-1E4C-4522-9C2C-69A730DC0E96}" type="presOf" srcId="{1142DF37-47B9-4819-A598-0832DD7C99E6}" destId="{AE8D8D4E-B50F-4183-94DD-D71C398E3695}" srcOrd="0" destOrd="0" presId="urn:microsoft.com/office/officeart/2005/8/layout/vList3"/>
    <dgm:cxn modelId="{5F221FAB-803F-4A64-85E3-202AD8BB677F}" srcId="{1142DF37-47B9-4819-A598-0832DD7C99E6}" destId="{A15297C4-5CE3-401E-A974-1ECDE06673A1}" srcOrd="1" destOrd="0" parTransId="{0425D7F7-D826-4EC6-8148-9541AFD57026}" sibTransId="{2AD6182D-E9CC-4B93-A346-529A0DDEC83E}"/>
    <dgm:cxn modelId="{19E0496F-239E-4997-A799-B2B3F16938B6}" type="presOf" srcId="{3103C035-837D-4AAA-B4FB-43892891522E}" destId="{693049DF-5D57-438C-8360-15626F7F6ED5}" srcOrd="0" destOrd="0" presId="urn:microsoft.com/office/officeart/2005/8/layout/vList3"/>
    <dgm:cxn modelId="{304733B5-DC2D-450A-A7A0-B6CBA4E5FD4E}" srcId="{1142DF37-47B9-4819-A598-0832DD7C99E6}" destId="{3103C035-837D-4AAA-B4FB-43892891522E}" srcOrd="0" destOrd="0" parTransId="{D8AEFDFC-4F31-48ED-92CE-CA47C6533C1C}" sibTransId="{C41A122E-374D-440E-AC6F-ED629A3B0BFB}"/>
    <dgm:cxn modelId="{4BF77F79-2B58-4ED4-B5EB-503B74B87399}" type="presOf" srcId="{A15297C4-5CE3-401E-A974-1ECDE06673A1}" destId="{84DEDFDF-AA1B-4B32-ADDD-C750B9967206}" srcOrd="0" destOrd="0" presId="urn:microsoft.com/office/officeart/2005/8/layout/vList3"/>
    <dgm:cxn modelId="{D0EE6B56-4C0D-4302-A694-96EFB330F86E}" type="presParOf" srcId="{AE8D8D4E-B50F-4183-94DD-D71C398E3695}" destId="{1A91B62E-E4C3-4D8B-840A-E68525316B9C}" srcOrd="0" destOrd="0" presId="urn:microsoft.com/office/officeart/2005/8/layout/vList3"/>
    <dgm:cxn modelId="{F1213223-53A5-45AA-A2D1-093E8D65A783}" type="presParOf" srcId="{1A91B62E-E4C3-4D8B-840A-E68525316B9C}" destId="{008F6AAE-CA9F-46AA-8E60-58D8BB36B5C9}" srcOrd="0" destOrd="0" presId="urn:microsoft.com/office/officeart/2005/8/layout/vList3"/>
    <dgm:cxn modelId="{A51F6194-224A-4B4A-9A4C-7086433D14BB}" type="presParOf" srcId="{1A91B62E-E4C3-4D8B-840A-E68525316B9C}" destId="{693049DF-5D57-438C-8360-15626F7F6ED5}" srcOrd="1" destOrd="0" presId="urn:microsoft.com/office/officeart/2005/8/layout/vList3"/>
    <dgm:cxn modelId="{7B821900-D239-4D40-8479-CBDD9DA17100}" type="presParOf" srcId="{AE8D8D4E-B50F-4183-94DD-D71C398E3695}" destId="{A5A0D208-7188-4E9F-B52C-DB8FFAE6981C}" srcOrd="1" destOrd="0" presId="urn:microsoft.com/office/officeart/2005/8/layout/vList3"/>
    <dgm:cxn modelId="{84F4A55B-FACA-4221-A237-259C22F1DE4A}" type="presParOf" srcId="{AE8D8D4E-B50F-4183-94DD-D71C398E3695}" destId="{85AE9F26-1174-4633-91A6-C92F128793F8}" srcOrd="2" destOrd="0" presId="urn:microsoft.com/office/officeart/2005/8/layout/vList3"/>
    <dgm:cxn modelId="{078E5E7E-ECE4-4CB3-9980-CD5423608CE8}" type="presParOf" srcId="{85AE9F26-1174-4633-91A6-C92F128793F8}" destId="{16DC8EE3-3C34-4FA1-8E05-9C12D4893011}" srcOrd="0" destOrd="0" presId="urn:microsoft.com/office/officeart/2005/8/layout/vList3"/>
    <dgm:cxn modelId="{232C78DC-D8DC-4DC4-9915-AB2E9FD0ABE1}" type="presParOf" srcId="{85AE9F26-1174-4633-91A6-C92F128793F8}" destId="{84DEDFDF-AA1B-4B32-ADDD-C750B99672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AD87AC-2450-4405-9DDE-39347CD80A3E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7B8188B3-5F42-4388-9ACF-4107DD341D39}">
      <dgm:prSet phldrT="[Texto]" custT="1"/>
      <dgm:spPr>
        <a:solidFill>
          <a:srgbClr val="FFFFCC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ES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¿Cuál es la condición?</a:t>
          </a:r>
          <a:endParaRPr lang="es-ES" sz="4000" b="1" dirty="0">
            <a:solidFill>
              <a:schemeClr val="tx1">
                <a:lumMod val="50000"/>
                <a:lumOff val="50000"/>
              </a:schemeClr>
            </a:solidFill>
            <a:latin typeface="EHUSans" panose="02000503050000020004"/>
          </a:endParaRPr>
        </a:p>
      </dgm:t>
    </dgm:pt>
    <dgm:pt modelId="{9C5BCFDD-47FE-4E16-8C6C-F8B911D237F9}" type="sibTrans" cxnId="{19EAACDE-947B-4E59-A232-E5E3FB4CC6B9}">
      <dgm:prSet/>
      <dgm:spPr/>
      <dgm:t>
        <a:bodyPr/>
        <a:lstStyle/>
        <a:p>
          <a:endParaRPr lang="es-ES"/>
        </a:p>
      </dgm:t>
    </dgm:pt>
    <dgm:pt modelId="{2324DC51-C3E0-4162-ADBA-CECC49FED52C}" type="parTrans" cxnId="{19EAACDE-947B-4E59-A232-E5E3FB4CC6B9}">
      <dgm:prSet/>
      <dgm:spPr/>
      <dgm:t>
        <a:bodyPr/>
        <a:lstStyle/>
        <a:p>
          <a:endParaRPr lang="es-ES"/>
        </a:p>
      </dgm:t>
    </dgm:pt>
    <dgm:pt modelId="{DE529226-4419-436F-A592-444E9624A304}">
      <dgm:prSet custT="1"/>
      <dgm:spPr/>
      <dgm:t>
        <a:bodyPr/>
        <a:lstStyle/>
        <a:p>
          <a:r>
            <a:rPr lang="es-ES" sz="2600" b="1" dirty="0" smtClean="0">
              <a:solidFill>
                <a:schemeClr val="accent6"/>
              </a:solidFill>
              <a:latin typeface="EHUSans" panose="02000503050000020004"/>
            </a:rPr>
            <a:t>Aparecer en el listado del alumnado que puede optar a solicitar tema de TFG.</a:t>
          </a:r>
          <a:endParaRPr lang="es-ES" sz="2600" b="1" dirty="0">
            <a:solidFill>
              <a:schemeClr val="accent6"/>
            </a:solidFill>
            <a:latin typeface="EHUSans" panose="02000503050000020004"/>
          </a:endParaRPr>
        </a:p>
      </dgm:t>
    </dgm:pt>
    <dgm:pt modelId="{283A5A63-6196-4A58-92C4-436AABF74C87}" type="parTrans" cxnId="{0ADB92C3-F90F-4EF5-9BE5-AF635921E052}">
      <dgm:prSet/>
      <dgm:spPr/>
      <dgm:t>
        <a:bodyPr/>
        <a:lstStyle/>
        <a:p>
          <a:endParaRPr lang="es-ES"/>
        </a:p>
      </dgm:t>
    </dgm:pt>
    <dgm:pt modelId="{B0EA315C-9C47-41F2-8151-6653341BCC18}" type="sibTrans" cxnId="{0ADB92C3-F90F-4EF5-9BE5-AF635921E052}">
      <dgm:prSet/>
      <dgm:spPr/>
      <dgm:t>
        <a:bodyPr/>
        <a:lstStyle/>
        <a:p>
          <a:endParaRPr lang="es-ES"/>
        </a:p>
      </dgm:t>
    </dgm:pt>
    <dgm:pt modelId="{02F428D8-7E93-488A-8722-2527E65FEEC6}">
      <dgm:prSet custT="1"/>
      <dgm:spPr/>
      <dgm:t>
        <a:bodyPr/>
        <a:lstStyle/>
        <a:p>
          <a:r>
            <a:rPr lang="es-ES" sz="2600" b="1" dirty="0" smtClean="0">
              <a:solidFill>
                <a:schemeClr val="accent6"/>
              </a:solidFill>
              <a:latin typeface="EHUSans" panose="02000503050000020004"/>
            </a:rPr>
            <a:t>Tener superados 150 créditos del Grado o 120 en el Doble Grado (Normativa de TFG)</a:t>
          </a:r>
          <a:endParaRPr lang="es-ES" sz="2600" b="1" dirty="0">
            <a:solidFill>
              <a:schemeClr val="accent6"/>
            </a:solidFill>
            <a:latin typeface="EHUSans" panose="02000503050000020004"/>
          </a:endParaRPr>
        </a:p>
      </dgm:t>
    </dgm:pt>
    <dgm:pt modelId="{B5918780-81C0-4104-85A0-C874C4E74F00}" type="parTrans" cxnId="{C172F25B-A5B0-4476-B308-35A416EC53A3}">
      <dgm:prSet/>
      <dgm:spPr/>
      <dgm:t>
        <a:bodyPr/>
        <a:lstStyle/>
        <a:p>
          <a:endParaRPr lang="es-ES"/>
        </a:p>
      </dgm:t>
    </dgm:pt>
    <dgm:pt modelId="{72A178F0-D0B8-473A-8CF9-587839D79E48}" type="sibTrans" cxnId="{C172F25B-A5B0-4476-B308-35A416EC53A3}">
      <dgm:prSet/>
      <dgm:spPr/>
      <dgm:t>
        <a:bodyPr/>
        <a:lstStyle/>
        <a:p>
          <a:endParaRPr lang="es-ES"/>
        </a:p>
      </dgm:t>
    </dgm:pt>
    <dgm:pt modelId="{489FAD7E-F6C0-4204-A820-E606E7D83530}">
      <dgm:prSet custT="1"/>
      <dgm:spPr/>
      <dgm:t>
        <a:bodyPr/>
        <a:lstStyle/>
        <a:p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Entrando en GAUR y en “apartado de TFG”. Si se tiene más de 150 créditos (Grado) 120 (Doble Grado), sólo con entrar ya se está “validado/a” en el sistema. </a:t>
          </a:r>
          <a:endParaRPr lang="es-ES" sz="2400" b="1" dirty="0">
            <a:solidFill>
              <a:schemeClr val="accent6"/>
            </a:solidFill>
            <a:latin typeface="EHUSans" panose="02000503050000020004"/>
          </a:endParaRPr>
        </a:p>
      </dgm:t>
    </dgm:pt>
    <dgm:pt modelId="{0A3BA00B-E519-4ADB-A613-57BFBE8B69BA}" type="parTrans" cxnId="{BAB7BC45-7DF4-4DE5-9E55-434E1549EDB1}">
      <dgm:prSet/>
      <dgm:spPr/>
      <dgm:t>
        <a:bodyPr/>
        <a:lstStyle/>
        <a:p>
          <a:endParaRPr lang="es-ES"/>
        </a:p>
      </dgm:t>
    </dgm:pt>
    <dgm:pt modelId="{AB0FCA19-5385-4649-9F3A-427269ACB1AE}" type="sibTrans" cxnId="{BAB7BC45-7DF4-4DE5-9E55-434E1549EDB1}">
      <dgm:prSet/>
      <dgm:spPr/>
      <dgm:t>
        <a:bodyPr/>
        <a:lstStyle/>
        <a:p>
          <a:endParaRPr lang="es-ES"/>
        </a:p>
      </dgm:t>
    </dgm:pt>
    <dgm:pt modelId="{40C9A69E-FF9D-47EC-B5EB-7D22839B4E25}">
      <dgm:prSet phldrT="[Texto]" custT="1"/>
      <dgm:spPr>
        <a:solidFill>
          <a:srgbClr val="FFFFCC"/>
        </a:solid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¿Qué significa? </a:t>
          </a:r>
          <a:endParaRPr lang="es-ES" sz="3600" b="1" dirty="0">
            <a:solidFill>
              <a:schemeClr val="tx1">
                <a:lumMod val="50000"/>
                <a:lumOff val="50000"/>
              </a:schemeClr>
            </a:solidFill>
            <a:latin typeface="EHUSans" panose="02000503050000020004"/>
          </a:endParaRPr>
        </a:p>
      </dgm:t>
    </dgm:pt>
    <dgm:pt modelId="{57AFAB46-67C1-48C5-91E4-04EF0F1DF7C2}" type="sibTrans" cxnId="{B456A946-722B-4456-BAD4-9E4BC048FC08}">
      <dgm:prSet/>
      <dgm:spPr/>
      <dgm:t>
        <a:bodyPr/>
        <a:lstStyle/>
        <a:p>
          <a:endParaRPr lang="es-ES"/>
        </a:p>
      </dgm:t>
    </dgm:pt>
    <dgm:pt modelId="{4B0F3B26-FAF3-4EF1-8A2F-E5A1C915D32A}" type="parTrans" cxnId="{B456A946-722B-4456-BAD4-9E4BC048FC08}">
      <dgm:prSet/>
      <dgm:spPr/>
      <dgm:t>
        <a:bodyPr/>
        <a:lstStyle/>
        <a:p>
          <a:endParaRPr lang="es-ES"/>
        </a:p>
      </dgm:t>
    </dgm:pt>
    <dgm:pt modelId="{181C6809-CBA4-4A99-97D4-7EF4782C36FB}">
      <dgm:prSet phldrT="[Texto]" custT="1"/>
      <dgm:spPr>
        <a:solidFill>
          <a:srgbClr val="FFFFCC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ES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¿Cómo se hace?</a:t>
          </a:r>
          <a:endParaRPr lang="es-ES" sz="4000" b="1" dirty="0">
            <a:solidFill>
              <a:schemeClr val="tx1">
                <a:lumMod val="50000"/>
                <a:lumOff val="50000"/>
              </a:schemeClr>
            </a:solidFill>
            <a:latin typeface="EHUSans" panose="02000503050000020004"/>
          </a:endParaRPr>
        </a:p>
      </dgm:t>
    </dgm:pt>
    <dgm:pt modelId="{D5D30A6D-66CA-43AA-95C3-1BB0BCC1FDCF}" type="sibTrans" cxnId="{83FA0524-E00D-4C38-8271-E2FB4DCDD951}">
      <dgm:prSet/>
      <dgm:spPr/>
      <dgm:t>
        <a:bodyPr/>
        <a:lstStyle/>
        <a:p>
          <a:endParaRPr lang="es-ES"/>
        </a:p>
      </dgm:t>
    </dgm:pt>
    <dgm:pt modelId="{D4B4C014-772A-4B7E-8F66-B0CCDE2CC108}" type="parTrans" cxnId="{83FA0524-E00D-4C38-8271-E2FB4DCDD951}">
      <dgm:prSet/>
      <dgm:spPr/>
      <dgm:t>
        <a:bodyPr/>
        <a:lstStyle/>
        <a:p>
          <a:endParaRPr lang="es-ES"/>
        </a:p>
      </dgm:t>
    </dgm:pt>
    <dgm:pt modelId="{29B22F19-A8A1-49E0-A802-D9E193FC5445}" type="pres">
      <dgm:prSet presAssocID="{8EAD87AC-2450-4405-9DDE-39347CD80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EA3F92-FDD5-4BAA-B2C8-11CF9B60A923}" type="pres">
      <dgm:prSet presAssocID="{40C9A69E-FF9D-47EC-B5EB-7D22839B4E25}" presName="parentLin" presStyleCnt="0"/>
      <dgm:spPr/>
      <dgm:t>
        <a:bodyPr/>
        <a:lstStyle/>
        <a:p>
          <a:endParaRPr lang="es-ES"/>
        </a:p>
      </dgm:t>
    </dgm:pt>
    <dgm:pt modelId="{A42DD5D8-4A1A-4216-A64B-CF6E086E86C8}" type="pres">
      <dgm:prSet presAssocID="{40C9A69E-FF9D-47EC-B5EB-7D22839B4E2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B79525E-C476-4661-88CC-E377A495FA1D}" type="pres">
      <dgm:prSet presAssocID="{40C9A69E-FF9D-47EC-B5EB-7D22839B4E25}" presName="parentText" presStyleLbl="node1" presStyleIdx="0" presStyleCnt="3" custScaleX="167031" custScaleY="268743" custLinFactX="-79" custLinFactNeighborX="-100000" custLinFactNeighborY="-4765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A2E4F7-DE00-499F-A0BB-3F07CCD75814}" type="pres">
      <dgm:prSet presAssocID="{40C9A69E-FF9D-47EC-B5EB-7D22839B4E25}" presName="negativeSpace" presStyleCnt="0"/>
      <dgm:spPr/>
      <dgm:t>
        <a:bodyPr/>
        <a:lstStyle/>
        <a:p>
          <a:endParaRPr lang="es-ES"/>
        </a:p>
      </dgm:t>
    </dgm:pt>
    <dgm:pt modelId="{6044B90F-9656-4920-ACA6-C62DD2AAF75A}" type="pres">
      <dgm:prSet presAssocID="{40C9A69E-FF9D-47EC-B5EB-7D22839B4E25}" presName="childText" presStyleLbl="conFgAcc1" presStyleIdx="0" presStyleCnt="3" custLinFactNeighborX="-917" custLinFactNeighborY="-51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009366-43C0-4205-AAD6-C39AC72A6188}" type="pres">
      <dgm:prSet presAssocID="{57AFAB46-67C1-48C5-91E4-04EF0F1DF7C2}" presName="spaceBetweenRectangles" presStyleCnt="0"/>
      <dgm:spPr/>
      <dgm:t>
        <a:bodyPr/>
        <a:lstStyle/>
        <a:p>
          <a:endParaRPr lang="es-ES"/>
        </a:p>
      </dgm:t>
    </dgm:pt>
    <dgm:pt modelId="{E810EB75-442A-4ABA-AA3B-5845D7B3A112}" type="pres">
      <dgm:prSet presAssocID="{7B8188B3-5F42-4388-9ACF-4107DD341D39}" presName="parentLin" presStyleCnt="0"/>
      <dgm:spPr/>
      <dgm:t>
        <a:bodyPr/>
        <a:lstStyle/>
        <a:p>
          <a:endParaRPr lang="es-ES"/>
        </a:p>
      </dgm:t>
    </dgm:pt>
    <dgm:pt modelId="{4CCDD175-9A93-487A-9B1B-F54ED47712E1}" type="pres">
      <dgm:prSet presAssocID="{7B8188B3-5F42-4388-9ACF-4107DD341D3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8BE5F11-FD0B-4F33-9985-E695CE041845}" type="pres">
      <dgm:prSet presAssocID="{7B8188B3-5F42-4388-9ACF-4107DD341D39}" presName="parentText" presStyleLbl="node1" presStyleIdx="1" presStyleCnt="3" custScaleX="160754" custScaleY="222637" custLinFactX="-938" custLinFactNeighborX="-100000" custLinFactNeighborY="-1253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A77585-AEF7-473C-8D82-6C29C5DE0F1B}" type="pres">
      <dgm:prSet presAssocID="{7B8188B3-5F42-4388-9ACF-4107DD341D39}" presName="negativeSpace" presStyleCnt="0"/>
      <dgm:spPr/>
      <dgm:t>
        <a:bodyPr/>
        <a:lstStyle/>
        <a:p>
          <a:endParaRPr lang="es-ES"/>
        </a:p>
      </dgm:t>
    </dgm:pt>
    <dgm:pt modelId="{62AD714C-9A4C-4573-97B1-93247E6495F4}" type="pres">
      <dgm:prSet presAssocID="{7B8188B3-5F42-4388-9ACF-4107DD341D39}" presName="childText" presStyleLbl="conFgAcc1" presStyleIdx="1" presStyleCnt="3" custLinFactNeighborY="56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E5CA8-0C42-47C8-88B4-50347DBC89C6}" type="pres">
      <dgm:prSet presAssocID="{9C5BCFDD-47FE-4E16-8C6C-F8B911D237F9}" presName="spaceBetweenRectangles" presStyleCnt="0"/>
      <dgm:spPr/>
      <dgm:t>
        <a:bodyPr/>
        <a:lstStyle/>
        <a:p>
          <a:endParaRPr lang="es-ES"/>
        </a:p>
      </dgm:t>
    </dgm:pt>
    <dgm:pt modelId="{37F0AEE3-B5B0-455C-9AD3-39D2E153CE3A}" type="pres">
      <dgm:prSet presAssocID="{181C6809-CBA4-4A99-97D4-7EF4782C36FB}" presName="parentLin" presStyleCnt="0"/>
      <dgm:spPr/>
      <dgm:t>
        <a:bodyPr/>
        <a:lstStyle/>
        <a:p>
          <a:endParaRPr lang="es-ES"/>
        </a:p>
      </dgm:t>
    </dgm:pt>
    <dgm:pt modelId="{189E38CC-2E52-4132-9CCF-799A407E069B}" type="pres">
      <dgm:prSet presAssocID="{181C6809-CBA4-4A99-97D4-7EF4782C36F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39940E2-7148-414B-868C-4EA09288B08C}" type="pres">
      <dgm:prSet presAssocID="{181C6809-CBA4-4A99-97D4-7EF4782C36FB}" presName="parentText" presStyleLbl="node1" presStyleIdx="2" presStyleCnt="3" custScaleX="164551" custScaleY="227332" custLinFactX="-1041" custLinFactNeighborX="-100000" custLinFactNeighborY="11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7A5F1-41F8-404F-A284-407C0BD3EFEB}" type="pres">
      <dgm:prSet presAssocID="{181C6809-CBA4-4A99-97D4-7EF4782C36FB}" presName="negativeSpace" presStyleCnt="0"/>
      <dgm:spPr/>
      <dgm:t>
        <a:bodyPr/>
        <a:lstStyle/>
        <a:p>
          <a:endParaRPr lang="es-ES"/>
        </a:p>
      </dgm:t>
    </dgm:pt>
    <dgm:pt modelId="{47129A33-369E-4E2E-AD9F-011742F45D5E}" type="pres">
      <dgm:prSet presAssocID="{181C6809-CBA4-4A99-97D4-7EF4782C36FB}" presName="childText" presStyleLbl="conFgAcc1" presStyleIdx="2" presStyleCnt="3" custLinFactY="17466" custLinFactNeighborX="-39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53A71F-27CD-4AC9-A924-E60F00A2DF5A}" type="presOf" srcId="{181C6809-CBA4-4A99-97D4-7EF4782C36FB}" destId="{189E38CC-2E52-4132-9CCF-799A407E069B}" srcOrd="0" destOrd="0" presId="urn:microsoft.com/office/officeart/2005/8/layout/list1"/>
    <dgm:cxn modelId="{B456A946-722B-4456-BAD4-9E4BC048FC08}" srcId="{8EAD87AC-2450-4405-9DDE-39347CD80A3E}" destId="{40C9A69E-FF9D-47EC-B5EB-7D22839B4E25}" srcOrd="0" destOrd="0" parTransId="{4B0F3B26-FAF3-4EF1-8A2F-E5A1C915D32A}" sibTransId="{57AFAB46-67C1-48C5-91E4-04EF0F1DF7C2}"/>
    <dgm:cxn modelId="{7EE39A6B-4FDD-47A3-BB5D-3FF1208F50EF}" type="presOf" srcId="{489FAD7E-F6C0-4204-A820-E606E7D83530}" destId="{47129A33-369E-4E2E-AD9F-011742F45D5E}" srcOrd="0" destOrd="0" presId="urn:microsoft.com/office/officeart/2005/8/layout/list1"/>
    <dgm:cxn modelId="{83FA0524-E00D-4C38-8271-E2FB4DCDD951}" srcId="{8EAD87AC-2450-4405-9DDE-39347CD80A3E}" destId="{181C6809-CBA4-4A99-97D4-7EF4782C36FB}" srcOrd="2" destOrd="0" parTransId="{D4B4C014-772A-4B7E-8F66-B0CCDE2CC108}" sibTransId="{D5D30A6D-66CA-43AA-95C3-1BB0BCC1FDCF}"/>
    <dgm:cxn modelId="{C172F25B-A5B0-4476-B308-35A416EC53A3}" srcId="{7B8188B3-5F42-4388-9ACF-4107DD341D39}" destId="{02F428D8-7E93-488A-8722-2527E65FEEC6}" srcOrd="0" destOrd="0" parTransId="{B5918780-81C0-4104-85A0-C874C4E74F00}" sibTransId="{72A178F0-D0B8-473A-8CF9-587839D79E48}"/>
    <dgm:cxn modelId="{ADD844D3-97EF-4FAC-B5B3-381AC29A9EE1}" type="presOf" srcId="{40C9A69E-FF9D-47EC-B5EB-7D22839B4E25}" destId="{A42DD5D8-4A1A-4216-A64B-CF6E086E86C8}" srcOrd="0" destOrd="0" presId="urn:microsoft.com/office/officeart/2005/8/layout/list1"/>
    <dgm:cxn modelId="{D5B5F899-EC84-49DC-9DC5-8B3FD8881634}" type="presOf" srcId="{7B8188B3-5F42-4388-9ACF-4107DD341D39}" destId="{4CCDD175-9A93-487A-9B1B-F54ED47712E1}" srcOrd="0" destOrd="0" presId="urn:microsoft.com/office/officeart/2005/8/layout/list1"/>
    <dgm:cxn modelId="{F19A56EA-8E74-44F1-A6A1-573336CDFA24}" type="presOf" srcId="{7B8188B3-5F42-4388-9ACF-4107DD341D39}" destId="{E8BE5F11-FD0B-4F33-9985-E695CE041845}" srcOrd="1" destOrd="0" presId="urn:microsoft.com/office/officeart/2005/8/layout/list1"/>
    <dgm:cxn modelId="{C2624D4C-8E86-4058-A027-5F450654B724}" type="presOf" srcId="{8EAD87AC-2450-4405-9DDE-39347CD80A3E}" destId="{29B22F19-A8A1-49E0-A802-D9E193FC5445}" srcOrd="0" destOrd="0" presId="urn:microsoft.com/office/officeart/2005/8/layout/list1"/>
    <dgm:cxn modelId="{BAB7BC45-7DF4-4DE5-9E55-434E1549EDB1}" srcId="{181C6809-CBA4-4A99-97D4-7EF4782C36FB}" destId="{489FAD7E-F6C0-4204-A820-E606E7D83530}" srcOrd="0" destOrd="0" parTransId="{0A3BA00B-E519-4ADB-A613-57BFBE8B69BA}" sibTransId="{AB0FCA19-5385-4649-9F3A-427269ACB1AE}"/>
    <dgm:cxn modelId="{0ADB92C3-F90F-4EF5-9BE5-AF635921E052}" srcId="{40C9A69E-FF9D-47EC-B5EB-7D22839B4E25}" destId="{DE529226-4419-436F-A592-444E9624A304}" srcOrd="0" destOrd="0" parTransId="{283A5A63-6196-4A58-92C4-436AABF74C87}" sibTransId="{B0EA315C-9C47-41F2-8151-6653341BCC18}"/>
    <dgm:cxn modelId="{19EAACDE-947B-4E59-A232-E5E3FB4CC6B9}" srcId="{8EAD87AC-2450-4405-9DDE-39347CD80A3E}" destId="{7B8188B3-5F42-4388-9ACF-4107DD341D39}" srcOrd="1" destOrd="0" parTransId="{2324DC51-C3E0-4162-ADBA-CECC49FED52C}" sibTransId="{9C5BCFDD-47FE-4E16-8C6C-F8B911D237F9}"/>
    <dgm:cxn modelId="{88921B5C-6F50-4EB6-9604-8416493A019D}" type="presOf" srcId="{DE529226-4419-436F-A592-444E9624A304}" destId="{6044B90F-9656-4920-ACA6-C62DD2AAF75A}" srcOrd="0" destOrd="0" presId="urn:microsoft.com/office/officeart/2005/8/layout/list1"/>
    <dgm:cxn modelId="{0F8995C0-D852-4FFE-BDA4-20E831D24BD6}" type="presOf" srcId="{02F428D8-7E93-488A-8722-2527E65FEEC6}" destId="{62AD714C-9A4C-4573-97B1-93247E6495F4}" srcOrd="0" destOrd="0" presId="urn:microsoft.com/office/officeart/2005/8/layout/list1"/>
    <dgm:cxn modelId="{4243F041-B9F4-4C88-90F2-EFEE77F379F8}" type="presOf" srcId="{40C9A69E-FF9D-47EC-B5EB-7D22839B4E25}" destId="{BB79525E-C476-4661-88CC-E377A495FA1D}" srcOrd="1" destOrd="0" presId="urn:microsoft.com/office/officeart/2005/8/layout/list1"/>
    <dgm:cxn modelId="{C2DFF7DF-8D34-4C15-A61B-29D170470EB5}" type="presOf" srcId="{181C6809-CBA4-4A99-97D4-7EF4782C36FB}" destId="{839940E2-7148-414B-868C-4EA09288B08C}" srcOrd="1" destOrd="0" presId="urn:microsoft.com/office/officeart/2005/8/layout/list1"/>
    <dgm:cxn modelId="{A2F6A522-A8F3-4FF3-82C8-045734524D57}" type="presParOf" srcId="{29B22F19-A8A1-49E0-A802-D9E193FC5445}" destId="{BCEA3F92-FDD5-4BAA-B2C8-11CF9B60A923}" srcOrd="0" destOrd="0" presId="urn:microsoft.com/office/officeart/2005/8/layout/list1"/>
    <dgm:cxn modelId="{510B22A0-3B9D-412E-AC7F-5397D59E4117}" type="presParOf" srcId="{BCEA3F92-FDD5-4BAA-B2C8-11CF9B60A923}" destId="{A42DD5D8-4A1A-4216-A64B-CF6E086E86C8}" srcOrd="0" destOrd="0" presId="urn:microsoft.com/office/officeart/2005/8/layout/list1"/>
    <dgm:cxn modelId="{75DDDAC7-1506-4277-9204-843913868741}" type="presParOf" srcId="{BCEA3F92-FDD5-4BAA-B2C8-11CF9B60A923}" destId="{BB79525E-C476-4661-88CC-E377A495FA1D}" srcOrd="1" destOrd="0" presId="urn:microsoft.com/office/officeart/2005/8/layout/list1"/>
    <dgm:cxn modelId="{E7A47F2F-F7FA-488E-BB89-27312C072ECB}" type="presParOf" srcId="{29B22F19-A8A1-49E0-A802-D9E193FC5445}" destId="{2DA2E4F7-DE00-499F-A0BB-3F07CCD75814}" srcOrd="1" destOrd="0" presId="urn:microsoft.com/office/officeart/2005/8/layout/list1"/>
    <dgm:cxn modelId="{9B4D4926-3ED0-4DAC-AD23-F7301BC31632}" type="presParOf" srcId="{29B22F19-A8A1-49E0-A802-D9E193FC5445}" destId="{6044B90F-9656-4920-ACA6-C62DD2AAF75A}" srcOrd="2" destOrd="0" presId="urn:microsoft.com/office/officeart/2005/8/layout/list1"/>
    <dgm:cxn modelId="{64D58850-09FE-4955-B83E-2471AF5381EC}" type="presParOf" srcId="{29B22F19-A8A1-49E0-A802-D9E193FC5445}" destId="{97009366-43C0-4205-AAD6-C39AC72A6188}" srcOrd="3" destOrd="0" presId="urn:microsoft.com/office/officeart/2005/8/layout/list1"/>
    <dgm:cxn modelId="{501C7A77-5AE0-4871-BF0E-81BA41A65013}" type="presParOf" srcId="{29B22F19-A8A1-49E0-A802-D9E193FC5445}" destId="{E810EB75-442A-4ABA-AA3B-5845D7B3A112}" srcOrd="4" destOrd="0" presId="urn:microsoft.com/office/officeart/2005/8/layout/list1"/>
    <dgm:cxn modelId="{E2DDBFF4-D401-499B-9603-67AA9E52B0BD}" type="presParOf" srcId="{E810EB75-442A-4ABA-AA3B-5845D7B3A112}" destId="{4CCDD175-9A93-487A-9B1B-F54ED47712E1}" srcOrd="0" destOrd="0" presId="urn:microsoft.com/office/officeart/2005/8/layout/list1"/>
    <dgm:cxn modelId="{EBD6CB43-2C6B-4204-BEDF-0EC05DAE5600}" type="presParOf" srcId="{E810EB75-442A-4ABA-AA3B-5845D7B3A112}" destId="{E8BE5F11-FD0B-4F33-9985-E695CE041845}" srcOrd="1" destOrd="0" presId="urn:microsoft.com/office/officeart/2005/8/layout/list1"/>
    <dgm:cxn modelId="{B13110EA-1FF2-40F8-B7C2-9D338A3AED8F}" type="presParOf" srcId="{29B22F19-A8A1-49E0-A802-D9E193FC5445}" destId="{5FA77585-AEF7-473C-8D82-6C29C5DE0F1B}" srcOrd="5" destOrd="0" presId="urn:microsoft.com/office/officeart/2005/8/layout/list1"/>
    <dgm:cxn modelId="{11713373-F03E-445C-BA51-B506316B8E24}" type="presParOf" srcId="{29B22F19-A8A1-49E0-A802-D9E193FC5445}" destId="{62AD714C-9A4C-4573-97B1-93247E6495F4}" srcOrd="6" destOrd="0" presId="urn:microsoft.com/office/officeart/2005/8/layout/list1"/>
    <dgm:cxn modelId="{E7B670B3-53AF-4728-A932-E5D491DDE565}" type="presParOf" srcId="{29B22F19-A8A1-49E0-A802-D9E193FC5445}" destId="{992E5CA8-0C42-47C8-88B4-50347DBC89C6}" srcOrd="7" destOrd="0" presId="urn:microsoft.com/office/officeart/2005/8/layout/list1"/>
    <dgm:cxn modelId="{D19FCE95-BB9D-44EE-8E3A-6AD1A4407BE6}" type="presParOf" srcId="{29B22F19-A8A1-49E0-A802-D9E193FC5445}" destId="{37F0AEE3-B5B0-455C-9AD3-39D2E153CE3A}" srcOrd="8" destOrd="0" presId="urn:microsoft.com/office/officeart/2005/8/layout/list1"/>
    <dgm:cxn modelId="{E439A728-2C36-4D4C-A1B1-44CFE5581425}" type="presParOf" srcId="{37F0AEE3-B5B0-455C-9AD3-39D2E153CE3A}" destId="{189E38CC-2E52-4132-9CCF-799A407E069B}" srcOrd="0" destOrd="0" presId="urn:microsoft.com/office/officeart/2005/8/layout/list1"/>
    <dgm:cxn modelId="{4D51446C-2848-489F-A293-C205D8B4E26F}" type="presParOf" srcId="{37F0AEE3-B5B0-455C-9AD3-39D2E153CE3A}" destId="{839940E2-7148-414B-868C-4EA09288B08C}" srcOrd="1" destOrd="0" presId="urn:microsoft.com/office/officeart/2005/8/layout/list1"/>
    <dgm:cxn modelId="{71B84FD4-C130-4D59-8A7B-AC0AD8A27449}" type="presParOf" srcId="{29B22F19-A8A1-49E0-A802-D9E193FC5445}" destId="{1F77A5F1-41F8-404F-A284-407C0BD3EFEB}" srcOrd="9" destOrd="0" presId="urn:microsoft.com/office/officeart/2005/8/layout/list1"/>
    <dgm:cxn modelId="{C48B02FC-1933-49C5-ABF0-9C2348932F94}" type="presParOf" srcId="{29B22F19-A8A1-49E0-A802-D9E193FC5445}" destId="{47129A33-369E-4E2E-AD9F-011742F45D5E}" srcOrd="10" destOrd="0" presId="urn:microsoft.com/office/officeart/2005/8/layout/list1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7BD5B-81DC-462E-9A0C-C0013953CBD5}">
      <dsp:nvSpPr>
        <dsp:cNvPr id="0" name=""/>
        <dsp:cNvSpPr/>
      </dsp:nvSpPr>
      <dsp:spPr>
        <a:xfrm>
          <a:off x="416760" y="0"/>
          <a:ext cx="3675867" cy="542228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006D7-B039-4CC0-BB7B-41505C78A0ED}">
      <dsp:nvSpPr>
        <dsp:cNvPr id="0" name=""/>
        <dsp:cNvSpPr/>
      </dsp:nvSpPr>
      <dsp:spPr>
        <a:xfrm>
          <a:off x="214490" y="2286499"/>
          <a:ext cx="3361701" cy="33412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u-ES" sz="6500" kern="1200" dirty="0"/>
        </a:p>
      </dsp:txBody>
      <dsp:txXfrm>
        <a:off x="214490" y="2286499"/>
        <a:ext cx="3361701" cy="3341208"/>
      </dsp:txXfrm>
    </dsp:sp>
    <dsp:sp modelId="{62CF4AD5-9499-4398-9E9B-9419DD845CA0}">
      <dsp:nvSpPr>
        <dsp:cNvPr id="0" name=""/>
        <dsp:cNvSpPr/>
      </dsp:nvSpPr>
      <dsp:spPr>
        <a:xfrm>
          <a:off x="3731751" y="3339"/>
          <a:ext cx="1347903" cy="13479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FA7F7-7B25-4C9A-A76F-D165885F6BEF}">
      <dsp:nvSpPr>
        <dsp:cNvPr id="0" name=""/>
        <dsp:cNvSpPr/>
      </dsp:nvSpPr>
      <dsp:spPr>
        <a:xfrm>
          <a:off x="5079654" y="3339"/>
          <a:ext cx="3305424" cy="134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000" b="1" kern="1200" dirty="0" err="1">
              <a:solidFill>
                <a:schemeClr val="accent6">
                  <a:lumMod val="75000"/>
                </a:schemeClr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Comunicación</a:t>
          </a:r>
          <a:endParaRPr lang="eu-ES" sz="3000" b="1" kern="1200" dirty="0">
            <a:solidFill>
              <a:schemeClr val="accent6">
                <a:lumMod val="75000"/>
              </a:schemeClr>
            </a:solidFill>
            <a:effectLst/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079654" y="3339"/>
        <a:ext cx="3305424" cy="1347903"/>
      </dsp:txXfrm>
    </dsp:sp>
    <dsp:sp modelId="{D81E5A3B-54B1-4F49-91D1-6735B354E612}">
      <dsp:nvSpPr>
        <dsp:cNvPr id="0" name=""/>
        <dsp:cNvSpPr/>
      </dsp:nvSpPr>
      <dsp:spPr>
        <a:xfrm>
          <a:off x="3731751" y="1593866"/>
          <a:ext cx="1347903" cy="13479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FEC9-A4F6-42A9-8A3B-0EDF669461D4}">
      <dsp:nvSpPr>
        <dsp:cNvPr id="0" name=""/>
        <dsp:cNvSpPr/>
      </dsp:nvSpPr>
      <dsp:spPr>
        <a:xfrm>
          <a:off x="5079654" y="1593866"/>
          <a:ext cx="2690092" cy="134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000" b="1" kern="1200" dirty="0" err="1">
              <a:solidFill>
                <a:schemeClr val="accent6">
                  <a:lumMod val="75000"/>
                </a:schemeClr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Matrícula</a:t>
          </a:r>
          <a:endParaRPr lang="eu-ES" sz="3000" b="1" kern="1200" dirty="0">
            <a:solidFill>
              <a:schemeClr val="accent6">
                <a:lumMod val="75000"/>
              </a:schemeClr>
            </a:solidFill>
            <a:effectLst/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079654" y="1593866"/>
        <a:ext cx="2690092" cy="1347903"/>
      </dsp:txXfrm>
    </dsp:sp>
    <dsp:sp modelId="{103C6D27-3BFF-4372-972F-E5AAFDA3871E}">
      <dsp:nvSpPr>
        <dsp:cNvPr id="0" name=""/>
        <dsp:cNvSpPr/>
      </dsp:nvSpPr>
      <dsp:spPr>
        <a:xfrm>
          <a:off x="3731751" y="3184392"/>
          <a:ext cx="1347903" cy="134790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4AAC0-CB3B-4D80-BCF2-270A1EAA1CA4}">
      <dsp:nvSpPr>
        <dsp:cNvPr id="0" name=""/>
        <dsp:cNvSpPr/>
      </dsp:nvSpPr>
      <dsp:spPr>
        <a:xfrm>
          <a:off x="5079654" y="3184392"/>
          <a:ext cx="2690092" cy="134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400" b="0" kern="1200" dirty="0" err="1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Solicitud</a:t>
          </a:r>
          <a:r>
            <a:rPr lang="eu-ES" sz="2400" b="0" kern="1200" dirty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y </a:t>
          </a:r>
          <a:r>
            <a:rPr lang="eu-ES" sz="2400" b="0" kern="1200" dirty="0" err="1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asignación</a:t>
          </a:r>
          <a:endParaRPr lang="eu-ES" sz="2400" b="0" kern="1200" dirty="0">
            <a:solidFill>
              <a:schemeClr val="tx1"/>
            </a:solidFill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079654" y="3184392"/>
        <a:ext cx="2690092" cy="1347903"/>
      </dsp:txXfrm>
    </dsp:sp>
    <dsp:sp modelId="{20CEFF75-6EC7-45EA-B016-6624D7276ECA}">
      <dsp:nvSpPr>
        <dsp:cNvPr id="0" name=""/>
        <dsp:cNvSpPr/>
      </dsp:nvSpPr>
      <dsp:spPr>
        <a:xfrm>
          <a:off x="3816102" y="4740156"/>
          <a:ext cx="1347903" cy="134790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679B6-72CC-44BE-B1BB-3B530839FCC3}">
      <dsp:nvSpPr>
        <dsp:cNvPr id="0" name=""/>
        <dsp:cNvSpPr/>
      </dsp:nvSpPr>
      <dsp:spPr>
        <a:xfrm>
          <a:off x="5079654" y="4774918"/>
          <a:ext cx="2690092" cy="134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Defensa</a:t>
          </a:r>
          <a:endParaRPr lang="eu-ES" sz="2800" b="0" kern="1200" dirty="0">
            <a:solidFill>
              <a:schemeClr val="tx1">
                <a:lumMod val="65000"/>
                <a:lumOff val="35000"/>
              </a:schemeClr>
            </a:solidFill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079654" y="4774918"/>
        <a:ext cx="2690092" cy="1347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1AD26-5CD2-4715-8206-E5FC45DD4F22}">
      <dsp:nvSpPr>
        <dsp:cNvPr id="0" name=""/>
        <dsp:cNvSpPr/>
      </dsp:nvSpPr>
      <dsp:spPr>
        <a:xfrm>
          <a:off x="0" y="0"/>
          <a:ext cx="8136136" cy="123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200" b="1" kern="1200" dirty="0">
              <a:hlinkClick xmlns:r="http://schemas.openxmlformats.org/officeDocument/2006/relationships" r:id="rId1"/>
            </a:rPr>
            <a:t>WEB</a:t>
          </a: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de la </a:t>
          </a:r>
          <a:r>
            <a:rPr lang="eu-ES" sz="32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Facultad</a:t>
          </a: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de </a:t>
          </a:r>
          <a:r>
            <a:rPr lang="eu-ES" sz="32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Ciencias</a:t>
          </a: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u-ES" sz="32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Sociales</a:t>
          </a: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y de la </a:t>
          </a:r>
          <a:r>
            <a:rPr lang="eu-ES" sz="32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Comunicación</a:t>
          </a:r>
          <a:endParaRPr lang="eu-ES" sz="3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50990" y="0"/>
        <a:ext cx="6385145" cy="1237637"/>
      </dsp:txXfrm>
    </dsp:sp>
    <dsp:sp modelId="{1BC3C59D-D7E1-4D3E-A060-9DB5003E12B3}">
      <dsp:nvSpPr>
        <dsp:cNvPr id="0" name=""/>
        <dsp:cNvSpPr/>
      </dsp:nvSpPr>
      <dsp:spPr>
        <a:xfrm>
          <a:off x="123763" y="123763"/>
          <a:ext cx="1627227" cy="9901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C1FF8-B3BC-4EFE-9F3C-D50EA1E130B4}">
      <dsp:nvSpPr>
        <dsp:cNvPr id="0" name=""/>
        <dsp:cNvSpPr/>
      </dsp:nvSpPr>
      <dsp:spPr>
        <a:xfrm>
          <a:off x="0" y="1361401"/>
          <a:ext cx="8136136" cy="123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Correo </a:t>
          </a:r>
          <a:r>
            <a:rPr lang="eu-ES" sz="32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corporativo</a:t>
          </a: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u-ES" sz="3200" b="1" kern="1200" dirty="0" err="1">
              <a:hlinkClick xmlns:r="http://schemas.openxmlformats.org/officeDocument/2006/relationships" r:id="rId3"/>
            </a:rPr>
            <a:t>ikasle@ehu.eus</a:t>
          </a:r>
          <a:endParaRPr lang="eu-ES" sz="3200" b="1" kern="1200" dirty="0"/>
        </a:p>
      </dsp:txBody>
      <dsp:txXfrm>
        <a:off x="1750990" y="1361401"/>
        <a:ext cx="6385145" cy="1237637"/>
      </dsp:txXfrm>
    </dsp:sp>
    <dsp:sp modelId="{5037C597-6AAC-466A-A5D2-3E503B29C1EE}">
      <dsp:nvSpPr>
        <dsp:cNvPr id="0" name=""/>
        <dsp:cNvSpPr/>
      </dsp:nvSpPr>
      <dsp:spPr>
        <a:xfrm>
          <a:off x="123763" y="1485164"/>
          <a:ext cx="1627227" cy="9901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D276-D767-4CF5-B10B-51BFDAA7ABEB}">
      <dsp:nvSpPr>
        <dsp:cNvPr id="0" name=""/>
        <dsp:cNvSpPr/>
      </dsp:nvSpPr>
      <dsp:spPr>
        <a:xfrm>
          <a:off x="0" y="2722802"/>
          <a:ext cx="8136136" cy="123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2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Plataformas</a:t>
          </a: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GAUR y ADDI</a:t>
          </a:r>
        </a:p>
      </dsp:txBody>
      <dsp:txXfrm>
        <a:off x="1750990" y="2722802"/>
        <a:ext cx="6385145" cy="1237637"/>
      </dsp:txXfrm>
    </dsp:sp>
    <dsp:sp modelId="{FE74F844-7766-4D38-95B6-18C5FC76A7E2}">
      <dsp:nvSpPr>
        <dsp:cNvPr id="0" name=""/>
        <dsp:cNvSpPr/>
      </dsp:nvSpPr>
      <dsp:spPr>
        <a:xfrm>
          <a:off x="123763" y="2846566"/>
          <a:ext cx="1627227" cy="9901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049DF-5D57-438C-8360-15626F7F6ED5}">
      <dsp:nvSpPr>
        <dsp:cNvPr id="0" name=""/>
        <dsp:cNvSpPr/>
      </dsp:nvSpPr>
      <dsp:spPr>
        <a:xfrm rot="10800000">
          <a:off x="1800205" y="25222"/>
          <a:ext cx="5410530" cy="1828604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3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800" b="1" kern="1200" dirty="0" err="1">
              <a:latin typeface="EHUSans" panose="02000503050000020004"/>
            </a:rPr>
            <a:t>Revisar</a:t>
          </a:r>
          <a:r>
            <a:rPr lang="eu-ES" sz="2800" b="1" kern="1200" dirty="0">
              <a:latin typeface="EHUSans" panose="02000503050000020004"/>
            </a:rPr>
            <a:t> </a:t>
          </a:r>
          <a:r>
            <a:rPr lang="eu-ES" sz="2800" b="1" kern="1200" dirty="0" err="1">
              <a:latin typeface="EHUSans" panose="02000503050000020004"/>
            </a:rPr>
            <a:t>correo</a:t>
          </a:r>
          <a:r>
            <a:rPr lang="eu-ES" sz="2800" b="1" kern="1200" dirty="0">
              <a:latin typeface="EHUSans" panose="02000503050000020004"/>
            </a:rPr>
            <a:t> </a:t>
          </a:r>
          <a:r>
            <a:rPr lang="eu-ES" sz="2800" b="1" kern="1200" dirty="0" err="1">
              <a:latin typeface="EHUSans" panose="02000503050000020004"/>
            </a:rPr>
            <a:t>corporativo</a:t>
          </a:r>
          <a:endParaRPr lang="eu-ES" sz="2800" b="1" kern="1200" dirty="0">
            <a:latin typeface="EHUSans" panose="02000503050000020004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u-ES" sz="2800" b="1" kern="1200" dirty="0">
            <a:latin typeface="EHUSans" panose="02000503050000020004"/>
          </a:endParaRPr>
        </a:p>
      </dsp:txBody>
      <dsp:txXfrm rot="10800000">
        <a:off x="2257356" y="25222"/>
        <a:ext cx="4953379" cy="1828604"/>
      </dsp:txXfrm>
    </dsp:sp>
    <dsp:sp modelId="{008F6AAE-CA9F-46AA-8E60-58D8BB36B5C9}">
      <dsp:nvSpPr>
        <dsp:cNvPr id="0" name=""/>
        <dsp:cNvSpPr/>
      </dsp:nvSpPr>
      <dsp:spPr>
        <a:xfrm>
          <a:off x="905651" y="1779"/>
          <a:ext cx="1828604" cy="18286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EDFDF-AA1B-4B32-ADDD-C750B9967206}">
      <dsp:nvSpPr>
        <dsp:cNvPr id="0" name=""/>
        <dsp:cNvSpPr/>
      </dsp:nvSpPr>
      <dsp:spPr>
        <a:xfrm rot="10800000">
          <a:off x="1853715" y="2378015"/>
          <a:ext cx="5410530" cy="18286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364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u-ES" sz="6500" kern="1200" dirty="0"/>
        </a:p>
      </dsp:txBody>
      <dsp:txXfrm rot="10800000">
        <a:off x="2310866" y="2378015"/>
        <a:ext cx="4953379" cy="1828604"/>
      </dsp:txXfrm>
    </dsp:sp>
    <dsp:sp modelId="{16DC8EE3-3C34-4FA1-8E05-9C12D4893011}">
      <dsp:nvSpPr>
        <dsp:cNvPr id="0" name=""/>
        <dsp:cNvSpPr/>
      </dsp:nvSpPr>
      <dsp:spPr>
        <a:xfrm>
          <a:off x="905651" y="2376236"/>
          <a:ext cx="1828604" cy="18286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4B90F-9656-4920-ACA6-C62DD2AAF75A}">
      <dsp:nvSpPr>
        <dsp:cNvPr id="0" name=""/>
        <dsp:cNvSpPr/>
      </dsp:nvSpPr>
      <dsp:spPr>
        <a:xfrm>
          <a:off x="0" y="437612"/>
          <a:ext cx="9093224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735" tIns="124968" rIns="7057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>
              <a:solidFill>
                <a:schemeClr val="accent6"/>
              </a:solidFill>
              <a:latin typeface="EHUSans" panose="02000503050000020004"/>
            </a:rPr>
            <a:t>Aparecer en el listado del alumnado que puede optar a solicitar tema de TFG.</a:t>
          </a:r>
          <a:endParaRPr lang="es-ES" sz="2600" b="1" kern="1200" dirty="0">
            <a:solidFill>
              <a:schemeClr val="accent6"/>
            </a:solidFill>
            <a:latin typeface="EHUSans" panose="02000503050000020004"/>
          </a:endParaRPr>
        </a:p>
      </dsp:txBody>
      <dsp:txXfrm>
        <a:off x="0" y="437612"/>
        <a:ext cx="9093224" cy="1039500"/>
      </dsp:txXfrm>
    </dsp:sp>
    <dsp:sp modelId="{BB79525E-C476-4661-88CC-E377A495FA1D}">
      <dsp:nvSpPr>
        <dsp:cNvPr id="0" name=""/>
        <dsp:cNvSpPr/>
      </dsp:nvSpPr>
      <dsp:spPr>
        <a:xfrm>
          <a:off x="0" y="0"/>
          <a:ext cx="8711140" cy="475997"/>
        </a:xfrm>
        <a:prstGeom prst="roundRect">
          <a:avLst/>
        </a:prstGeom>
        <a:solidFill>
          <a:srgbClr val="FFFFCC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592" tIns="0" rIns="24059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¿Qué significa? </a:t>
          </a:r>
          <a:endParaRPr lang="es-ES" sz="3600" b="1" kern="1200" dirty="0">
            <a:solidFill>
              <a:schemeClr val="tx1">
                <a:lumMod val="50000"/>
                <a:lumOff val="50000"/>
              </a:schemeClr>
            </a:solidFill>
            <a:latin typeface="EHUSans" panose="02000503050000020004"/>
          </a:endParaRPr>
        </a:p>
      </dsp:txBody>
      <dsp:txXfrm>
        <a:off x="23236" y="23236"/>
        <a:ext cx="8664668" cy="429525"/>
      </dsp:txXfrm>
    </dsp:sp>
    <dsp:sp modelId="{62AD714C-9A4C-4573-97B1-93247E6495F4}">
      <dsp:nvSpPr>
        <dsp:cNvPr id="0" name=""/>
        <dsp:cNvSpPr/>
      </dsp:nvSpPr>
      <dsp:spPr>
        <a:xfrm>
          <a:off x="0" y="1818788"/>
          <a:ext cx="9093224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735" tIns="124968" rIns="7057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>
              <a:solidFill>
                <a:schemeClr val="accent6"/>
              </a:solidFill>
              <a:latin typeface="EHUSans" panose="02000503050000020004"/>
            </a:rPr>
            <a:t>Tener superados 150 créditos del Grado o 120 en el Doble Grado (Normativa de TFG)</a:t>
          </a:r>
          <a:endParaRPr lang="es-ES" sz="2600" b="1" kern="1200" dirty="0">
            <a:solidFill>
              <a:schemeClr val="accent6"/>
            </a:solidFill>
            <a:latin typeface="EHUSans" panose="02000503050000020004"/>
          </a:endParaRPr>
        </a:p>
      </dsp:txBody>
      <dsp:txXfrm>
        <a:off x="0" y="1818788"/>
        <a:ext cx="9093224" cy="1039500"/>
      </dsp:txXfrm>
    </dsp:sp>
    <dsp:sp modelId="{E8BE5F11-FD0B-4F33-9985-E695CE041845}">
      <dsp:nvSpPr>
        <dsp:cNvPr id="0" name=""/>
        <dsp:cNvSpPr/>
      </dsp:nvSpPr>
      <dsp:spPr>
        <a:xfrm>
          <a:off x="0" y="1488971"/>
          <a:ext cx="8703539" cy="394334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592" tIns="0" rIns="24059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¿Cuál es la condición?</a:t>
          </a:r>
          <a:endParaRPr lang="es-ES" sz="4000" b="1" kern="1200" dirty="0">
            <a:solidFill>
              <a:schemeClr val="tx1">
                <a:lumMod val="50000"/>
                <a:lumOff val="50000"/>
              </a:schemeClr>
            </a:solidFill>
            <a:latin typeface="EHUSans" panose="02000503050000020004"/>
          </a:endParaRPr>
        </a:p>
      </dsp:txBody>
      <dsp:txXfrm>
        <a:off x="19250" y="1508221"/>
        <a:ext cx="8665039" cy="355834"/>
      </dsp:txXfrm>
    </dsp:sp>
    <dsp:sp modelId="{47129A33-369E-4E2E-AD9F-011742F45D5E}">
      <dsp:nvSpPr>
        <dsp:cNvPr id="0" name=""/>
        <dsp:cNvSpPr/>
      </dsp:nvSpPr>
      <dsp:spPr>
        <a:xfrm>
          <a:off x="0" y="3254771"/>
          <a:ext cx="9093224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735" tIns="124968" rIns="70573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Entrando en GAUR y en “apartado de TFG”. Si se tiene más de 150 créditos (Grado) 120 (Doble Grado), sólo con entrar ya se está “validado/a” en el sistema. </a:t>
          </a:r>
          <a:endParaRPr lang="es-ES" sz="2400" b="1" kern="1200" dirty="0">
            <a:solidFill>
              <a:schemeClr val="accent6"/>
            </a:solidFill>
            <a:latin typeface="EHUSans" panose="02000503050000020004"/>
          </a:endParaRPr>
        </a:p>
      </dsp:txBody>
      <dsp:txXfrm>
        <a:off x="0" y="3254771"/>
        <a:ext cx="9093224" cy="1663200"/>
      </dsp:txXfrm>
    </dsp:sp>
    <dsp:sp modelId="{839940E2-7148-414B-868C-4EA09288B08C}">
      <dsp:nvSpPr>
        <dsp:cNvPr id="0" name=""/>
        <dsp:cNvSpPr/>
      </dsp:nvSpPr>
      <dsp:spPr>
        <a:xfrm>
          <a:off x="0" y="2890860"/>
          <a:ext cx="8714773" cy="402650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592" tIns="0" rIns="24059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¿Cómo se hace?</a:t>
          </a:r>
          <a:endParaRPr lang="es-ES" sz="4000" b="1" kern="1200" dirty="0">
            <a:solidFill>
              <a:schemeClr val="tx1">
                <a:lumMod val="50000"/>
                <a:lumOff val="50000"/>
              </a:schemeClr>
            </a:solidFill>
            <a:latin typeface="EHUSans" panose="02000503050000020004"/>
          </a:endParaRPr>
        </a:p>
      </dsp:txBody>
      <dsp:txXfrm>
        <a:off x="19656" y="2910516"/>
        <a:ext cx="8675461" cy="363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A64808-FCCA-40B4-A6C4-D2A746C291FA}" type="datetimeFigureOut">
              <a:rPr lang="en-US" altLang="es-ES"/>
              <a:pPr>
                <a:defRPr/>
              </a:pPr>
              <a:t>6/7/2024</a:t>
            </a:fld>
            <a:endParaRPr lang="en-US" alt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  <a:endParaRPr lang="en-US" alt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C64F06-D6C4-4283-9B1B-0D9EE998093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80882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3A51F1-EBF9-4A60-9C30-B98CE2813F5F}" type="slidenum">
              <a:rPr lang="en-US" altLang="es-ES" smtClean="0"/>
              <a:pPr>
                <a:spcBef>
                  <a:spcPct val="0"/>
                </a:spcBef>
              </a:pPr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6658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3A51F1-EBF9-4A60-9C30-B98CE2813F5F}" type="slidenum">
              <a:rPr lang="en-US" altLang="es-ES" smtClean="0"/>
              <a:pPr>
                <a:spcBef>
                  <a:spcPct val="0"/>
                </a:spcBef>
              </a:pPr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6697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2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>
                <a:latin typeface="EHUSerif" charset="0"/>
                <a:cs typeface="EHUSerif" charset="0"/>
              </a:rPr>
              <a:t>www.ehu.eus</a:t>
            </a:r>
            <a:endParaRPr lang="en-US" sz="1200" b="1" dirty="0">
              <a:latin typeface="EHUSerif" charset="0"/>
              <a:cs typeface="EHUSerif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5040561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7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 userDrawn="1"/>
        </p:nvSpPr>
        <p:spPr>
          <a:xfrm>
            <a:off x="-23813" y="0"/>
            <a:ext cx="9167813" cy="6858000"/>
          </a:xfrm>
          <a:prstGeom prst="rect">
            <a:avLst/>
          </a:prstGeom>
          <a:solidFill>
            <a:srgbClr val="A4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Rectángulo"/>
          <p:cNvSpPr/>
          <p:nvPr userDrawn="1"/>
        </p:nvSpPr>
        <p:spPr>
          <a:xfrm>
            <a:off x="466725" y="333375"/>
            <a:ext cx="3744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88" y="1903413"/>
            <a:ext cx="5641975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695575"/>
            <a:ext cx="5715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2997200"/>
            <a:ext cx="6218237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8" y="4868863"/>
            <a:ext cx="3770312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3926" y="1996007"/>
            <a:ext cx="5040561" cy="2873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55077"/>
            <a:ext cx="360040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260648"/>
            <a:ext cx="2952328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2" y="260648"/>
            <a:ext cx="936104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0"/>
            <a:ext cx="8229600" cy="2405684"/>
          </a:xfrm>
        </p:spPr>
        <p:txBody>
          <a:bodyPr/>
          <a:lstStyle>
            <a:lvl1pPr>
              <a:defRPr>
                <a:solidFill>
                  <a:srgbClr val="5A519A"/>
                </a:solidFill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1008112"/>
          </a:xfrm>
        </p:spPr>
        <p:txBody>
          <a:bodyPr/>
          <a:lstStyle>
            <a:lvl1pPr>
              <a:lnSpc>
                <a:spcPts val="1800"/>
              </a:lnSpc>
              <a:defRPr/>
            </a:lvl1pPr>
            <a:lvl2pPr>
              <a:lnSpc>
                <a:spcPts val="18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800"/>
              </a:lnSpc>
              <a:defRPr/>
            </a:lvl4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4725144"/>
            <a:ext cx="8207375" cy="1656606"/>
          </a:xfrm>
        </p:spPr>
        <p:txBody>
          <a:bodyPr>
            <a:noAutofit/>
          </a:bodyPr>
          <a:lstStyle>
            <a:lvl1pPr marL="201613" indent="-201613">
              <a:buFont typeface="Arial" pitchFamily="34" charset="0"/>
              <a:buChar char="•"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C054-ABAC-4454-9190-459FAA96D5A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4843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0"/>
            <a:ext cx="8229600" cy="2693715"/>
          </a:xfrm>
        </p:spPr>
        <p:txBody>
          <a:bodyPr/>
          <a:lstStyle>
            <a:lvl1pPr>
              <a:defRPr>
                <a:solidFill>
                  <a:srgbClr val="E63A4D"/>
                </a:solidFill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86740" y="3717032"/>
            <a:ext cx="8207375" cy="1944563"/>
          </a:xfrm>
        </p:spPr>
        <p:txBody>
          <a:bodyPr numCol="2">
            <a:noAutofit/>
          </a:bodyPr>
          <a:lstStyle>
            <a:lvl1pPr marL="0" indent="0"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0FC6-6EC1-47E6-B761-8982C3DA1E7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6561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1"/>
            <a:ext cx="8229600" cy="749499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772816"/>
            <a:ext cx="4176464" cy="460851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50" indent="-285750">
              <a:buFont typeface="Arial" pitchFamily="34" charset="0"/>
              <a:buChar char="•"/>
              <a:defRPr sz="1000"/>
            </a:lvl2pPr>
            <a:lvl3pPr marL="1200150" indent="-285750">
              <a:buFont typeface="Arial" pitchFamily="34" charset="0"/>
              <a:buChar char="•"/>
              <a:defRPr sz="1000"/>
            </a:lvl3pPr>
            <a:lvl4pPr marL="1657350" indent="-285750">
              <a:buFont typeface="Arial" pitchFamily="34" charset="0"/>
              <a:buChar char="•"/>
              <a:defRPr sz="1000"/>
            </a:lvl4pPr>
            <a:lvl5pPr marL="2114550" indent="-285750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860033" y="1772816"/>
            <a:ext cx="3784844" cy="4608512"/>
          </a:xfrm>
        </p:spPr>
        <p:txBody>
          <a:bodyPr rtlCol="0">
            <a:noAutofit/>
          </a:bodyPr>
          <a:lstStyle/>
          <a:p>
            <a:pPr lvl="0"/>
            <a:r>
              <a:rPr lang="es-ES_tradnl" noProof="0" dirty="0" err="1"/>
              <a:t>Drag</a:t>
            </a:r>
            <a:r>
              <a:rPr lang="es-ES_tradnl" noProof="0" dirty="0"/>
              <a:t> </a:t>
            </a:r>
            <a:r>
              <a:rPr lang="es-ES_tradnl" noProof="0" dirty="0" err="1"/>
              <a:t>picture</a:t>
            </a:r>
            <a:r>
              <a:rPr lang="es-ES_tradnl" noProof="0" dirty="0"/>
              <a:t> </a:t>
            </a:r>
            <a:r>
              <a:rPr lang="es-ES_tradnl" noProof="0" dirty="0" err="1"/>
              <a:t>to</a:t>
            </a:r>
            <a:r>
              <a:rPr lang="es-ES_tradnl" noProof="0" dirty="0"/>
              <a:t> </a:t>
            </a:r>
            <a:r>
              <a:rPr lang="es-ES_tradnl" noProof="0" dirty="0" err="1"/>
              <a:t>placeholder</a:t>
            </a:r>
            <a:r>
              <a:rPr lang="es-ES_tradnl" noProof="0" dirty="0"/>
              <a:t> </a:t>
            </a:r>
            <a:r>
              <a:rPr lang="es-ES_tradnl" noProof="0" dirty="0" err="1"/>
              <a:t>or</a:t>
            </a:r>
            <a:r>
              <a:rPr lang="es-ES_tradnl" noProof="0" dirty="0"/>
              <a:t> </a:t>
            </a:r>
            <a:r>
              <a:rPr lang="es-ES_tradnl" noProof="0" dirty="0" err="1"/>
              <a:t>click</a:t>
            </a:r>
            <a:r>
              <a:rPr lang="es-ES_tradnl" noProof="0" dirty="0"/>
              <a:t> </a:t>
            </a:r>
            <a:r>
              <a:rPr lang="es-ES_tradnl" noProof="0" dirty="0" err="1"/>
              <a:t>icon</a:t>
            </a:r>
            <a:r>
              <a:rPr lang="es-ES_tradnl" noProof="0" dirty="0"/>
              <a:t> </a:t>
            </a:r>
            <a:r>
              <a:rPr lang="es-ES_tradnl" noProof="0" dirty="0" err="1"/>
              <a:t>to</a:t>
            </a:r>
            <a:r>
              <a:rPr lang="es-ES_tradnl" noProof="0" dirty="0"/>
              <a:t> </a:t>
            </a:r>
            <a:r>
              <a:rPr lang="es-ES_tradnl" noProof="0" dirty="0" err="1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CB28-0691-4384-9595-D7A4EDD8809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4875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5517233"/>
            <a:ext cx="8219256" cy="792087"/>
          </a:xfrm>
        </p:spPr>
        <p:txBody>
          <a:bodyPr/>
          <a:lstStyle>
            <a:lvl1pPr>
              <a:defRPr sz="2800"/>
            </a:lvl1pPr>
            <a:lvl2pPr marL="3175" indent="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52292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8F84-CAD0-4474-BF04-536BDED04E4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5934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4032448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3"/>
          </p:nvPr>
        </p:nvSpPr>
        <p:spPr>
          <a:xfrm>
            <a:off x="4644008" y="980728"/>
            <a:ext cx="4032448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A20B-B846-4FEF-95B7-16905AE7029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1363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5733256"/>
            <a:ext cx="2807543" cy="64807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44FC-8549-44E7-95F9-B70EC6E64DB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9229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8219256" cy="23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4869160"/>
            <a:ext cx="8219256" cy="1257003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F167-F4FA-4703-87EE-F2ED9A31BDF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661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1916113"/>
            <a:ext cx="4403725" cy="3652837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4104457" cy="2081065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5040561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dirty="0" smtClean="0">
                <a:solidFill>
                  <a:srgbClr val="96C147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4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2068513"/>
            <a:ext cx="4149725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839" y="2352145"/>
            <a:ext cx="4032449" cy="150500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6C147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7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2068513"/>
            <a:ext cx="4149725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1836" y="2311804"/>
            <a:ext cx="3968156" cy="162125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0A3DA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3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833699"/>
              <a:ext cx="5328133" cy="117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7506" y="2119098"/>
            <a:ext cx="5534654" cy="19579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A3DA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96C147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1013085" y="1988841"/>
            <a:ext cx="8130916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626350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4"/>
          </p:nvPr>
        </p:nvSpPr>
        <p:spPr>
          <a:xfrm>
            <a:off x="457200" y="1556792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02A4DA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013085" y="3861048"/>
            <a:ext cx="8130915" cy="57606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6"/>
          </p:nvPr>
        </p:nvSpPr>
        <p:spPr>
          <a:xfrm>
            <a:off x="493712" y="3429000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5A519A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7"/>
          </p:nvPr>
        </p:nvSpPr>
        <p:spPr>
          <a:xfrm>
            <a:off x="1013085" y="4941168"/>
            <a:ext cx="8130915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8"/>
          </p:nvPr>
        </p:nvSpPr>
        <p:spPr>
          <a:xfrm>
            <a:off x="467544" y="4509120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E63A4D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1EB1-84E6-45AA-B762-2AC48B3FEAD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305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 userDrawn="1"/>
        </p:nvSpPr>
        <p:spPr>
          <a:xfrm>
            <a:off x="-15875" y="-25400"/>
            <a:ext cx="9159875" cy="6883400"/>
          </a:xfrm>
          <a:prstGeom prst="rect">
            <a:avLst/>
          </a:prstGeom>
          <a:solidFill>
            <a:srgbClr val="BC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 userDrawn="1"/>
        </p:nvSpPr>
        <p:spPr>
          <a:xfrm>
            <a:off x="369888" y="1903413"/>
            <a:ext cx="3625850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Rectángulo"/>
          <p:cNvSpPr/>
          <p:nvPr userDrawn="1"/>
        </p:nvSpPr>
        <p:spPr>
          <a:xfrm>
            <a:off x="441325" y="2695575"/>
            <a:ext cx="3843338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Rectángulo"/>
          <p:cNvSpPr/>
          <p:nvPr userDrawn="1"/>
        </p:nvSpPr>
        <p:spPr>
          <a:xfrm>
            <a:off x="358775" y="2997200"/>
            <a:ext cx="4198938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Rectángulo"/>
          <p:cNvSpPr/>
          <p:nvPr userDrawn="1"/>
        </p:nvSpPr>
        <p:spPr>
          <a:xfrm>
            <a:off x="369888" y="4365625"/>
            <a:ext cx="362585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0575" y="2132856"/>
            <a:ext cx="3749377" cy="2232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5A519A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5414" y="4365105"/>
            <a:ext cx="3274498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467544" y="320698"/>
            <a:ext cx="936104" cy="371998"/>
          </a:xfrm>
          <a:prstGeom prst="rect">
            <a:avLst/>
          </a:prstGeom>
          <a:solidFill>
            <a:schemeClr val="bg1"/>
          </a:solidFill>
        </p:spPr>
        <p:txBody>
          <a:bodyPr lIns="72000" tIns="108000" rIns="72000" bIns="108000" anchor="ctr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403648" y="320698"/>
            <a:ext cx="2740100" cy="37199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36000" bIns="108000" anchor="ctr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1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 userDrawn="1"/>
        </p:nvSpPr>
        <p:spPr>
          <a:xfrm>
            <a:off x="0" y="0"/>
            <a:ext cx="9161463" cy="6858000"/>
          </a:xfrm>
          <a:prstGeom prst="rect">
            <a:avLst/>
          </a:prstGeom>
          <a:solidFill>
            <a:srgbClr val="F7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Rectángulo"/>
          <p:cNvSpPr/>
          <p:nvPr userDrawn="1"/>
        </p:nvSpPr>
        <p:spPr>
          <a:xfrm>
            <a:off x="466725" y="333375"/>
            <a:ext cx="3744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88" y="1903413"/>
            <a:ext cx="5138737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695575"/>
            <a:ext cx="48514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3748088"/>
            <a:ext cx="4392612" cy="117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8" y="4392613"/>
            <a:ext cx="4692650" cy="17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4896545" cy="2945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E63A4D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127085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260648"/>
            <a:ext cx="2952328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2" y="260648"/>
            <a:ext cx="936104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8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 txBox="1">
            <a:spLocks/>
          </p:cNvSpPr>
          <p:nvPr/>
        </p:nvSpPr>
        <p:spPr>
          <a:xfrm>
            <a:off x="468313" y="333375"/>
            <a:ext cx="935037" cy="358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dirty="0">
                <a:latin typeface="EHUSans"/>
              </a:rPr>
              <a:t>UPV / EHU I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879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05038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05200" y="6473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58888" y="400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EHU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2088" y="404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>
                <a:latin typeface="EHUSans" panose="02000503050000020004" pitchFamily="50"/>
              </a:defRPr>
            </a:lvl1pPr>
          </a:lstStyle>
          <a:p>
            <a:pPr>
              <a:defRPr/>
            </a:pPr>
            <a:fld id="{95AD8C68-ABA1-471E-BC6B-4643AE5787D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57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EHUSans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anose="020B0600070205080204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Título"/>
          <p:cNvSpPr>
            <a:spLocks noGrp="1"/>
          </p:cNvSpPr>
          <p:nvPr>
            <p:ph type="ctrTitle"/>
          </p:nvPr>
        </p:nvSpPr>
        <p:spPr>
          <a:xfrm>
            <a:off x="468313" y="1989138"/>
            <a:ext cx="4895775" cy="3024038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¿Qué conviene saber si el siguiente curso académico se quiere hacer el Trabajo de Fin de Grado?: 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 MATRÍCULA</a:t>
            </a:r>
            <a:endParaRPr lang="en-US" altLang="es-ES" sz="3200" dirty="0">
              <a:solidFill>
                <a:schemeClr val="tx1">
                  <a:lumMod val="65000"/>
                  <a:lumOff val="35000"/>
                </a:schemeClr>
              </a:solidFill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</p:txBody>
      </p:sp>
      <p:sp>
        <p:nvSpPr>
          <p:cNvPr id="19459" name="6 Subtítulo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6048375" cy="1080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SESIONES INFORMATIVAS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ALUMNADO DE 3º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FACULTAD DE CCSS Y DE LA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C46D1-91F9-4813-B810-D043AE72624D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s-ES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3AC2778A-D8F5-3BE4-BD90-139284C64C1B}"/>
              </a:ext>
            </a:extLst>
          </p:cNvPr>
          <p:cNvSpPr/>
          <p:nvPr/>
        </p:nvSpPr>
        <p:spPr>
          <a:xfrm>
            <a:off x="12367" y="2317272"/>
            <a:ext cx="8998331" cy="2051936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SOLO QUEDA EL TFG PARA FINALIZAR EL GRADO</a:t>
            </a:r>
            <a:endParaRPr lang="eu-ES" sz="3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endParaRP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Si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quiere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defender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el TFG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en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el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curso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académico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entrante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,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ha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de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matricularse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el TFG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en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el periodo de </a:t>
            </a:r>
            <a:r>
              <a:rPr lang="eu-ES" sz="2600" b="1" kern="1200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automatrícula</a:t>
            </a:r>
            <a:r>
              <a:rPr lang="eu-ES" sz="26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8FE1E-F959-E657-355B-0AE2546CBEE7}"/>
              </a:ext>
            </a:extLst>
          </p:cNvPr>
          <p:cNvSpPr txBox="1"/>
          <p:nvPr/>
        </p:nvSpPr>
        <p:spPr>
          <a:xfrm>
            <a:off x="157273" y="769938"/>
            <a:ext cx="8853425" cy="132343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MATRÍCULA DEL TFG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¿</a:t>
            </a:r>
            <a:r>
              <a:rPr lang="es-E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Cúando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 en la </a:t>
            </a:r>
            <a:r>
              <a:rPr lang="es-E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automatrícula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D032AD7-5D22-BB50-A67F-97340A9B0B13}"/>
              </a:ext>
            </a:extLst>
          </p:cNvPr>
          <p:cNvSpPr/>
          <p:nvPr/>
        </p:nvSpPr>
        <p:spPr>
          <a:xfrm>
            <a:off x="12367" y="4483193"/>
            <a:ext cx="9144000" cy="2147207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BECAS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Dependiendo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del tipo de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beca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que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solicite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es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necesario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matricular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todos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los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créditos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,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incluido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el TFG. Si no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tiene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claro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si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va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defender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, pasa 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ser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una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decisión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personal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 </a:t>
            </a:r>
            <a:endParaRPr lang="eu-ES" sz="26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A9C18B5-0C8E-79B7-7F10-04AB988275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331640" y="41740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/>
          </a:p>
        </p:txBody>
      </p:sp>
    </p:spTree>
    <p:extLst>
      <p:ext uri="{BB962C8B-B14F-4D97-AF65-F5344CB8AC3E}">
        <p14:creationId xmlns:p14="http://schemas.microsoft.com/office/powerpoint/2010/main" val="30287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C46D1-91F9-4813-B810-D043AE72624D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s-ES" dirty="0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3AC2778A-D8F5-3BE4-BD90-139284C64C1B}"/>
              </a:ext>
            </a:extLst>
          </p:cNvPr>
          <p:cNvSpPr/>
          <p:nvPr/>
        </p:nvSpPr>
        <p:spPr>
          <a:xfrm>
            <a:off x="156505" y="1478352"/>
            <a:ext cx="8998331" cy="2555401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Hay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que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ser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PRO-ACTIVO/A y 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planificar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el 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trabajo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. 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El TFG es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un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trabajo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individual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,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realizado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bajo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supervisión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y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que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equivale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a 300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horas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 Una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buena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planificación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académica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ayuda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el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éxito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de su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culminación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y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ahorra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costes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económicos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u-ES" sz="24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8FE1E-F959-E657-355B-0AE2546CBEE7}"/>
              </a:ext>
            </a:extLst>
          </p:cNvPr>
          <p:cNvSpPr txBox="1"/>
          <p:nvPr/>
        </p:nvSpPr>
        <p:spPr>
          <a:xfrm>
            <a:off x="156505" y="662806"/>
            <a:ext cx="8854193" cy="707886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IMPORTANTE tener en cuenta…</a:t>
            </a:r>
            <a:endParaRPr lang="es-ES" sz="26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D032AD7-5D22-BB50-A67F-97340A9B0B13}"/>
              </a:ext>
            </a:extLst>
          </p:cNvPr>
          <p:cNvSpPr/>
          <p:nvPr/>
        </p:nvSpPr>
        <p:spPr>
          <a:xfrm>
            <a:off x="156505" y="3968769"/>
            <a:ext cx="8987495" cy="2889232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El TFG es una asignatura </a:t>
            </a:r>
            <a:r>
              <a:rPr lang="eu-ES" sz="3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obligatoria</a:t>
            </a:r>
            <a:r>
              <a:rPr lang="eu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</a:t>
            </a:r>
            <a:r>
              <a:rPr lang="eu-ES" sz="3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más</a:t>
            </a:r>
            <a:r>
              <a:rPr lang="eu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de 4º </a:t>
            </a:r>
            <a:r>
              <a:rPr lang="eu-ES" sz="3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curso</a:t>
            </a:r>
            <a:r>
              <a:rPr lang="eu-E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.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Tiene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un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valor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de 12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créditos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 El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coste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de la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matrícula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(+- 180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euros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1ª)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incrementa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partir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de la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segunda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matrícula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Cada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matrícula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opción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dos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convocatorias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 Si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uno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/a no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presenta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ha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de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volver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a </a:t>
            </a:r>
            <a:r>
              <a:rPr lang="eu-ES" sz="26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matricularse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 </a:t>
            </a:r>
            <a:endParaRPr lang="eu-ES" sz="26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3AF1413-03FE-A05C-33F6-F552ACB604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331640" y="19002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</p:spTree>
    <p:extLst>
      <p:ext uri="{BB962C8B-B14F-4D97-AF65-F5344CB8AC3E}">
        <p14:creationId xmlns:p14="http://schemas.microsoft.com/office/powerpoint/2010/main" val="40124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Título"/>
          <p:cNvSpPr>
            <a:spLocks noGrp="1"/>
          </p:cNvSpPr>
          <p:nvPr>
            <p:ph type="ctrTitle"/>
          </p:nvPr>
        </p:nvSpPr>
        <p:spPr>
          <a:xfrm>
            <a:off x="468313" y="1989138"/>
            <a:ext cx="4895775" cy="3024038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¿Qué conviene saber si el siguiente curso académico se quiere hacer el Trabajo de Fin de Grado?: 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 MATRÍCULA</a:t>
            </a:r>
            <a:endParaRPr lang="en-US" altLang="es-ES" sz="3200" dirty="0">
              <a:solidFill>
                <a:schemeClr val="tx1">
                  <a:lumMod val="65000"/>
                  <a:lumOff val="35000"/>
                </a:schemeClr>
              </a:solidFill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</p:txBody>
      </p:sp>
      <p:sp>
        <p:nvSpPr>
          <p:cNvPr id="19459" name="6 Subtítulo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6048375" cy="1080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SESIONES INFORMATIVAS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ALUMNADO DE 3º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FACULTAD DE CCSS Y DE LA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0405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9704384"/>
              </p:ext>
            </p:extLst>
          </p:nvPr>
        </p:nvGraphicFramePr>
        <p:xfrm>
          <a:off x="482841" y="769938"/>
          <a:ext cx="8424936" cy="612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Marcador de número de diapos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1A3B8F-C8B7-4A45-AE0A-BEBD535E4139}" type="slidenum">
              <a:rPr lang="en-US" altLang="es-ES" smtClean="0">
                <a:latin typeface="EHUSans" panose="02000503050000020004" pitchFamily="50"/>
              </a:rPr>
              <a:pPr/>
              <a:t>2</a:t>
            </a:fld>
            <a:endParaRPr lang="en-US" altLang="es-ES">
              <a:latin typeface="EHUSans" panose="02000503050000020004" pitchFamily="50"/>
            </a:endParaRPr>
          </a:p>
        </p:txBody>
      </p:sp>
      <p:sp>
        <p:nvSpPr>
          <p:cNvPr id="23557" name="8 Marcador de pie de página"/>
          <p:cNvSpPr>
            <a:spLocks noGrp="1"/>
          </p:cNvSpPr>
          <p:nvPr>
            <p:ph type="ftr" sz="quarter" idx="14"/>
          </p:nvPr>
        </p:nvSpPr>
        <p:spPr bwMode="auto">
          <a:xfrm>
            <a:off x="1403350" y="3667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Facultad de CCSS y de la 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913" y="404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2732683"/>
              </p:ext>
            </p:extLst>
          </p:nvPr>
        </p:nvGraphicFramePr>
        <p:xfrm>
          <a:off x="539552" y="2636912"/>
          <a:ext cx="813613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2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661025"/>
            <a:ext cx="143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CuadroTexto 7"/>
          <p:cNvSpPr txBox="1">
            <a:spLocks noChangeArrowheads="1"/>
          </p:cNvSpPr>
          <p:nvPr/>
        </p:nvSpPr>
        <p:spPr bwMode="auto">
          <a:xfrm>
            <a:off x="539750" y="1989138"/>
            <a:ext cx="403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u-ES" altLang="es-ES" sz="2800" b="1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Tres</a:t>
            </a:r>
            <a:r>
              <a:rPr lang="eu-ES" altLang="es-ES" sz="2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u-ES" altLang="es-ES" sz="2800" b="1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vías</a:t>
            </a:r>
            <a:r>
              <a:rPr lang="eu-ES" altLang="es-ES" sz="2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9552" y="1069665"/>
            <a:ext cx="81361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altLang="es-E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COMUNICACIÓN</a:t>
            </a:r>
            <a:endParaRPr lang="eu-E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DFFFCD-6F09-5BBC-C0F6-D71AA0DD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" y="733496"/>
            <a:ext cx="8252036" cy="6124504"/>
          </a:xfrm>
          <a:prstGeom prst="rect">
            <a:avLst/>
          </a:prstGeom>
        </p:spPr>
      </p:pic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s-E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2CBBB11-CA2C-F414-D0B6-0C06E4C463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331640" y="41740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D1D8FF-19A5-8C08-CAC7-AE2E404E25B1}"/>
              </a:ext>
            </a:extLst>
          </p:cNvPr>
          <p:cNvSpPr/>
          <p:nvPr/>
        </p:nvSpPr>
        <p:spPr>
          <a:xfrm>
            <a:off x="4541873" y="6309320"/>
            <a:ext cx="3709043" cy="548680"/>
          </a:xfrm>
          <a:prstGeom prst="rect">
            <a:avLst/>
          </a:prstGeom>
          <a:noFill/>
          <a:ln w="38100">
            <a:solidFill>
              <a:srgbClr val="E63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5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CF53AC-DAFD-B732-DFE6-507A865BC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991"/>
            <a:ext cx="9144000" cy="5134331"/>
          </a:xfrm>
          <a:prstGeom prst="rect">
            <a:avLst/>
          </a:prstGeom>
        </p:spPr>
      </p:pic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D1D8FF-19A5-8C08-CAC7-AE2E404E25B1}"/>
              </a:ext>
            </a:extLst>
          </p:cNvPr>
          <p:cNvSpPr/>
          <p:nvPr/>
        </p:nvSpPr>
        <p:spPr>
          <a:xfrm>
            <a:off x="2915816" y="5661248"/>
            <a:ext cx="2376264" cy="767236"/>
          </a:xfrm>
          <a:prstGeom prst="rect">
            <a:avLst/>
          </a:prstGeom>
          <a:noFill/>
          <a:ln w="38100">
            <a:solidFill>
              <a:srgbClr val="E63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4A232EC-79C4-362B-C28B-332A54B7E9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331640" y="41740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/>
          </a:p>
        </p:txBody>
      </p:sp>
    </p:spTree>
    <p:extLst>
      <p:ext uri="{BB962C8B-B14F-4D97-AF65-F5344CB8AC3E}">
        <p14:creationId xmlns:p14="http://schemas.microsoft.com/office/powerpoint/2010/main" val="33351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s-E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8751A5F-9BCE-F375-E17C-DADC9E6C2C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331640" y="41740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9F25C8-12A2-B65B-05E6-45420EB07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2" y="1052735"/>
            <a:ext cx="8453105" cy="54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46088" y="957263"/>
            <a:ext cx="6214144" cy="600075"/>
          </a:xfrm>
        </p:spPr>
        <p:txBody>
          <a:bodyPr/>
          <a:lstStyle/>
          <a:p>
            <a:pPr eaLnBrk="1" hangingPunct="1"/>
            <a:r>
              <a:rPr lang="es-ES" altLang="es-ES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IMPORTANTE para no tener problemas…</a:t>
            </a:r>
            <a:br>
              <a:rPr lang="es-ES" altLang="es-ES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s-ES_tradnl" altLang="es-ES" sz="2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640" y="41740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73BEB1-4518-4D3C-90B7-C694F8DFF773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08383616"/>
              </p:ext>
            </p:extLst>
          </p:nvPr>
        </p:nvGraphicFramePr>
        <p:xfrm>
          <a:off x="539552" y="1922680"/>
          <a:ext cx="8136136" cy="420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7A3D2CF-86C3-F1FE-6FCB-BD9C07EBE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62" y="4365104"/>
            <a:ext cx="3106154" cy="17168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44E844-1911-EA93-3F3C-61ABD8423763}"/>
              </a:ext>
            </a:extLst>
          </p:cNvPr>
          <p:cNvSpPr txBox="1"/>
          <p:nvPr/>
        </p:nvSpPr>
        <p:spPr>
          <a:xfrm>
            <a:off x="5975772" y="4946630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EHUSans" panose="02000503050000020004"/>
              </a:rPr>
              <a:t>Probar con otro           navegador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F065E1-32AE-43B6-896C-9CB69ACB7A94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6571D2-F932-9DE1-01D1-3F29C7CD431D}"/>
              </a:ext>
            </a:extLst>
          </p:cNvPr>
          <p:cNvSpPr txBox="1"/>
          <p:nvPr/>
        </p:nvSpPr>
        <p:spPr>
          <a:xfrm>
            <a:off x="0" y="648514"/>
            <a:ext cx="9144000" cy="132343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GAUR : asegurarse de estar validado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887E964-2D5D-3123-966F-563C40C37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950204"/>
              </p:ext>
            </p:extLst>
          </p:nvPr>
        </p:nvGraphicFramePr>
        <p:xfrm>
          <a:off x="-31340" y="1971953"/>
          <a:ext cx="9093224" cy="491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1C731CC-DB9A-8B4B-8D9C-26D4C92C33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619672" y="6536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</p:spTree>
    <p:extLst>
      <p:ext uri="{BB962C8B-B14F-4D97-AF65-F5344CB8AC3E}">
        <p14:creationId xmlns:p14="http://schemas.microsoft.com/office/powerpoint/2010/main" val="41177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C46D1-91F9-4813-B810-D043AE72624D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9061E02-EC58-7F7D-33D8-95EA11CEE9A8}"/>
              </a:ext>
            </a:extLst>
          </p:cNvPr>
          <p:cNvGrpSpPr/>
          <p:nvPr/>
        </p:nvGrpSpPr>
        <p:grpSpPr>
          <a:xfrm>
            <a:off x="21506" y="1611280"/>
            <a:ext cx="9144000" cy="5014305"/>
            <a:chOff x="611560" y="1976213"/>
            <a:chExt cx="8194674" cy="4734050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3AC2778A-D8F5-3BE4-BD90-139284C64C1B}"/>
                </a:ext>
              </a:extLst>
            </p:cNvPr>
            <p:cNvSpPr/>
            <p:nvPr/>
          </p:nvSpPr>
          <p:spPr>
            <a:xfrm>
              <a:off x="616433" y="1976213"/>
              <a:ext cx="8132425" cy="1409976"/>
            </a:xfrm>
            <a:custGeom>
              <a:avLst/>
              <a:gdLst>
                <a:gd name="connsiteX0" fmla="*/ 0 w 8064128"/>
                <a:gd name="connsiteY0" fmla="*/ 399270 h 2395575"/>
                <a:gd name="connsiteX1" fmla="*/ 399270 w 8064128"/>
                <a:gd name="connsiteY1" fmla="*/ 0 h 2395575"/>
                <a:gd name="connsiteX2" fmla="*/ 7664858 w 8064128"/>
                <a:gd name="connsiteY2" fmla="*/ 0 h 2395575"/>
                <a:gd name="connsiteX3" fmla="*/ 8064128 w 8064128"/>
                <a:gd name="connsiteY3" fmla="*/ 399270 h 2395575"/>
                <a:gd name="connsiteX4" fmla="*/ 8064128 w 8064128"/>
                <a:gd name="connsiteY4" fmla="*/ 1996305 h 2395575"/>
                <a:gd name="connsiteX5" fmla="*/ 7664858 w 8064128"/>
                <a:gd name="connsiteY5" fmla="*/ 2395575 h 2395575"/>
                <a:gd name="connsiteX6" fmla="*/ 399270 w 8064128"/>
                <a:gd name="connsiteY6" fmla="*/ 2395575 h 2395575"/>
                <a:gd name="connsiteX7" fmla="*/ 0 w 8064128"/>
                <a:gd name="connsiteY7" fmla="*/ 1996305 h 2395575"/>
                <a:gd name="connsiteX8" fmla="*/ 0 w 8064128"/>
                <a:gd name="connsiteY8" fmla="*/ 399270 h 23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4128" h="2395575">
                  <a:moveTo>
                    <a:pt x="0" y="399270"/>
                  </a:moveTo>
                  <a:cubicBezTo>
                    <a:pt x="0" y="178759"/>
                    <a:pt x="178759" y="0"/>
                    <a:pt x="399270" y="0"/>
                  </a:cubicBezTo>
                  <a:lnTo>
                    <a:pt x="7664858" y="0"/>
                  </a:lnTo>
                  <a:cubicBezTo>
                    <a:pt x="7885369" y="0"/>
                    <a:pt x="8064128" y="178759"/>
                    <a:pt x="8064128" y="399270"/>
                  </a:cubicBezTo>
                  <a:lnTo>
                    <a:pt x="8064128" y="1996305"/>
                  </a:lnTo>
                  <a:cubicBezTo>
                    <a:pt x="8064128" y="2216816"/>
                    <a:pt x="7885369" y="2395575"/>
                    <a:pt x="7664858" y="2395575"/>
                  </a:cubicBezTo>
                  <a:lnTo>
                    <a:pt x="399270" y="2395575"/>
                  </a:lnTo>
                  <a:cubicBezTo>
                    <a:pt x="178759" y="2395575"/>
                    <a:pt x="0" y="2216816"/>
                    <a:pt x="0" y="1996305"/>
                  </a:cubicBezTo>
                  <a:lnTo>
                    <a:pt x="0" y="39927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862" tIns="238862" rIns="238862" bIns="238862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u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¿</a:t>
              </a:r>
              <a:r>
                <a:rPr lang="eu-ES" sz="3000" b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Cúando</a:t>
              </a:r>
              <a:r>
                <a:rPr lang="eu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 </a:t>
              </a:r>
              <a:r>
                <a:rPr lang="eu-ES" sz="3000" b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se</a:t>
              </a:r>
              <a:r>
                <a:rPr lang="eu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 </a:t>
              </a:r>
              <a:r>
                <a:rPr lang="eu-ES" sz="3000" b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hace</a:t>
              </a:r>
              <a:r>
                <a:rPr lang="eu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 la </a:t>
              </a:r>
              <a:r>
                <a:rPr lang="eu-ES" sz="3000" b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matrícula</a:t>
              </a:r>
              <a:r>
                <a:rPr lang="eu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 del TFG?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-A lo largo del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curso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,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en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cualquier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momento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y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siempre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previa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a la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solicitud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de </a:t>
              </a:r>
              <a:r>
                <a:rPr lang="eu-ES" sz="22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defensa</a:t>
              </a:r>
              <a:r>
                <a:rPr lang="eu-ES" sz="22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(VER FECHAS EN CALENDARIO TFG)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u-ES" sz="2200" b="1" kern="1200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-</a:t>
              </a:r>
              <a:r>
                <a:rPr lang="eu-ES" sz="22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Con</a:t>
              </a:r>
              <a:r>
                <a:rPr lang="eu-ES" sz="2200" b="1" kern="1200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la </a:t>
              </a:r>
              <a:r>
                <a:rPr lang="eu-ES" sz="22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automatrícula</a:t>
              </a:r>
              <a:endParaRPr lang="eu-ES" sz="22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484BFFA-3816-C002-CBBD-50905CCE10FD}"/>
                </a:ext>
              </a:extLst>
            </p:cNvPr>
            <p:cNvSpPr/>
            <p:nvPr/>
          </p:nvSpPr>
          <p:spPr>
            <a:xfrm>
              <a:off x="611560" y="5157192"/>
              <a:ext cx="8194674" cy="1553071"/>
            </a:xfrm>
            <a:custGeom>
              <a:avLst/>
              <a:gdLst>
                <a:gd name="connsiteX0" fmla="*/ 0 w 8064128"/>
                <a:gd name="connsiteY0" fmla="*/ 399270 h 2395575"/>
                <a:gd name="connsiteX1" fmla="*/ 399270 w 8064128"/>
                <a:gd name="connsiteY1" fmla="*/ 0 h 2395575"/>
                <a:gd name="connsiteX2" fmla="*/ 7664858 w 8064128"/>
                <a:gd name="connsiteY2" fmla="*/ 0 h 2395575"/>
                <a:gd name="connsiteX3" fmla="*/ 8064128 w 8064128"/>
                <a:gd name="connsiteY3" fmla="*/ 399270 h 2395575"/>
                <a:gd name="connsiteX4" fmla="*/ 8064128 w 8064128"/>
                <a:gd name="connsiteY4" fmla="*/ 1996305 h 2395575"/>
                <a:gd name="connsiteX5" fmla="*/ 7664858 w 8064128"/>
                <a:gd name="connsiteY5" fmla="*/ 2395575 h 2395575"/>
                <a:gd name="connsiteX6" fmla="*/ 399270 w 8064128"/>
                <a:gd name="connsiteY6" fmla="*/ 2395575 h 2395575"/>
                <a:gd name="connsiteX7" fmla="*/ 0 w 8064128"/>
                <a:gd name="connsiteY7" fmla="*/ 1996305 h 2395575"/>
                <a:gd name="connsiteX8" fmla="*/ 0 w 8064128"/>
                <a:gd name="connsiteY8" fmla="*/ 399270 h 23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4128" h="2395575">
                  <a:moveTo>
                    <a:pt x="0" y="399270"/>
                  </a:moveTo>
                  <a:cubicBezTo>
                    <a:pt x="0" y="178759"/>
                    <a:pt x="178759" y="0"/>
                    <a:pt x="399270" y="0"/>
                  </a:cubicBezTo>
                  <a:lnTo>
                    <a:pt x="7664858" y="0"/>
                  </a:lnTo>
                  <a:cubicBezTo>
                    <a:pt x="7885369" y="0"/>
                    <a:pt x="8064128" y="178759"/>
                    <a:pt x="8064128" y="399270"/>
                  </a:cubicBezTo>
                  <a:lnTo>
                    <a:pt x="8064128" y="1996305"/>
                  </a:lnTo>
                  <a:cubicBezTo>
                    <a:pt x="8064128" y="2216816"/>
                    <a:pt x="7885369" y="2395575"/>
                    <a:pt x="7664858" y="2395575"/>
                  </a:cubicBezTo>
                  <a:lnTo>
                    <a:pt x="399270" y="2395575"/>
                  </a:lnTo>
                  <a:cubicBezTo>
                    <a:pt x="178759" y="2395575"/>
                    <a:pt x="0" y="2216816"/>
                    <a:pt x="0" y="1996305"/>
                  </a:cubicBezTo>
                  <a:lnTo>
                    <a:pt x="0" y="39927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862" tIns="238862" rIns="238862" bIns="238862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s-ES" sz="2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/>
              </a:endParaRP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/>
                </a:rPr>
                <a:t>¿Qué validez tiene?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26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La matrícula tiene validez de </a:t>
              </a:r>
              <a:r>
                <a:rPr lang="es-ES" sz="2600" b="1" u="sng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1 año o curso académico </a:t>
              </a:r>
              <a:r>
                <a:rPr lang="es-ES" sz="26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y da derecho a dos convocatorias: Junio y septiembre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endParaRPr lang="es-ES" sz="2800" b="1" kern="1200" dirty="0">
                <a:solidFill>
                  <a:schemeClr val="accent6">
                    <a:lumMod val="75000"/>
                  </a:schemeClr>
                </a:solidFill>
                <a:latin typeface="EHUSan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8FE1E-F959-E657-355B-0AE2546CBEE7}"/>
              </a:ext>
            </a:extLst>
          </p:cNvPr>
          <p:cNvSpPr txBox="1"/>
          <p:nvPr/>
        </p:nvSpPr>
        <p:spPr>
          <a:xfrm>
            <a:off x="179512" y="692696"/>
            <a:ext cx="8519183" cy="707886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MATRÍCULA DEL TFG 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D032AD7-5D22-BB50-A67F-97340A9B0B13}"/>
              </a:ext>
            </a:extLst>
          </p:cNvPr>
          <p:cNvSpPr/>
          <p:nvPr/>
        </p:nvSpPr>
        <p:spPr>
          <a:xfrm>
            <a:off x="-42516" y="3250561"/>
            <a:ext cx="9144000" cy="1584176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¿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Qué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requisito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ha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 de </a:t>
            </a:r>
            <a:r>
              <a:rPr lang="eu-ES" sz="30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cumplirse</a:t>
            </a: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?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Tener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matriculados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todos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los </a:t>
            </a: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créditos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</a:t>
            </a: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necesarios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para </a:t>
            </a: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superar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el </a:t>
            </a: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grado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. NO ES NECESARIO TENER TODOS LOS CRÉDITOS APROBADOS.</a:t>
            </a:r>
            <a:endParaRPr lang="eu-ES" sz="24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98816CC-DDD4-9816-0388-F80B54F12F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331640" y="41740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Trabajo de Fin de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/>
              <a:t>Facultad de CCSS y de la  Comunicación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ebranding_formatoplantill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2437</TotalTime>
  <Words>607</Words>
  <Application>Microsoft Office PowerPoint</Application>
  <PresentationFormat>Presentación en pantalla (4:3)</PresentationFormat>
  <Paragraphs>78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ＭＳ Ｐゴシック</vt:lpstr>
      <vt:lpstr>ＭＳ Ｐゴシック</vt:lpstr>
      <vt:lpstr>Arial</vt:lpstr>
      <vt:lpstr>Arial Black</vt:lpstr>
      <vt:lpstr>Arial Rounded MT Bold</vt:lpstr>
      <vt:lpstr>Calibri</vt:lpstr>
      <vt:lpstr>DejaVu Sans</vt:lpstr>
      <vt:lpstr>EHUSans</vt:lpstr>
      <vt:lpstr>EHUSerif</vt:lpstr>
      <vt:lpstr>movebranding_formatoplantilla1</vt:lpstr>
      <vt:lpstr>¿Qué conviene saber si el siguiente curso académico se quiere hacer el Trabajo de Fin de Grado?:  LA MATRÍCULA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IMPORTANTE para no tener problemas… </vt:lpstr>
      <vt:lpstr>Presentación de PowerPoint</vt:lpstr>
      <vt:lpstr>Presentación de PowerPoint</vt:lpstr>
      <vt:lpstr>Presentación de PowerPoint</vt:lpstr>
      <vt:lpstr>Presentación de PowerPoint</vt:lpstr>
      <vt:lpstr>¿Qué conviene saber si el siguiente curso académico se quiere hacer el Trabajo de Fin de Grado?:  LA MATRÍCULA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</dc:creator>
  <cp:lastModifiedBy>Alazne AYESTARAN</cp:lastModifiedBy>
  <cp:revision>145</cp:revision>
  <dcterms:created xsi:type="dcterms:W3CDTF">2012-11-06T08:54:48Z</dcterms:created>
  <dcterms:modified xsi:type="dcterms:W3CDTF">2024-06-07T10:48:48Z</dcterms:modified>
</cp:coreProperties>
</file>