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64" r:id="rId2"/>
    <p:sldId id="2147476893" r:id="rId3"/>
    <p:sldId id="2147476894" r:id="rId4"/>
    <p:sldId id="2147476898" r:id="rId5"/>
    <p:sldId id="2147476895" r:id="rId6"/>
    <p:sldId id="2147476897" r:id="rId7"/>
    <p:sldId id="2147476899" r:id="rId8"/>
    <p:sldId id="291"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3E977-882E-462D-8122-B9E3AAD5933C}" v="12" dt="2023-09-22T09:07:40.24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102" d="100"/>
          <a:sy n="102" d="100"/>
        </p:scale>
        <p:origin x="132" y="27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Lopez Orbe" userId="ec57996b-2ae4-4e7e-b3b5-41577a83a4a5" providerId="ADAL" clId="{53D1CC32-E6EC-4793-AE8D-372B8E7B0513}"/>
    <pc:docChg chg="custSel delSld modSld">
      <pc:chgData name="IGOR Lopez Orbe" userId="ec57996b-2ae4-4e7e-b3b5-41577a83a4a5" providerId="ADAL" clId="{53D1CC32-E6EC-4793-AE8D-372B8E7B0513}" dt="2023-09-22T09:44:56.997" v="13" actId="47"/>
      <pc:docMkLst>
        <pc:docMk/>
      </pc:docMkLst>
      <pc:sldChg chg="modSp mod">
        <pc:chgData name="IGOR Lopez Orbe" userId="ec57996b-2ae4-4e7e-b3b5-41577a83a4a5" providerId="ADAL" clId="{53D1CC32-E6EC-4793-AE8D-372B8E7B0513}" dt="2023-09-22T09:44:49.655" v="12" actId="20577"/>
        <pc:sldMkLst>
          <pc:docMk/>
          <pc:sldMk cId="1082845237" sldId="264"/>
        </pc:sldMkLst>
        <pc:spChg chg="mod">
          <ac:chgData name="IGOR Lopez Orbe" userId="ec57996b-2ae4-4e7e-b3b5-41577a83a4a5" providerId="ADAL" clId="{53D1CC32-E6EC-4793-AE8D-372B8E7B0513}" dt="2023-09-22T09:44:49.655" v="12" actId="20577"/>
          <ac:spMkLst>
            <pc:docMk/>
            <pc:sldMk cId="1082845237" sldId="264"/>
            <ac:spMk id="2" creationId="{00000000-0000-0000-0000-000000000000}"/>
          </ac:spMkLst>
        </pc:spChg>
      </pc:sldChg>
      <pc:sldChg chg="del">
        <pc:chgData name="IGOR Lopez Orbe" userId="ec57996b-2ae4-4e7e-b3b5-41577a83a4a5" providerId="ADAL" clId="{53D1CC32-E6EC-4793-AE8D-372B8E7B0513}" dt="2023-09-22T09:44:56.997" v="13" actId="47"/>
        <pc:sldMkLst>
          <pc:docMk/>
          <pc:sldMk cId="4168345749" sldId="267"/>
        </pc:sldMkLst>
      </pc:sldChg>
      <pc:sldChg chg="del">
        <pc:chgData name="IGOR Lopez Orbe" userId="ec57996b-2ae4-4e7e-b3b5-41577a83a4a5" providerId="ADAL" clId="{53D1CC32-E6EC-4793-AE8D-372B8E7B0513}" dt="2023-09-22T09:44:56.997" v="13" actId="47"/>
        <pc:sldMkLst>
          <pc:docMk/>
          <pc:sldMk cId="4038617994" sldId="2147476882"/>
        </pc:sldMkLst>
      </pc:sldChg>
      <pc:sldChg chg="del">
        <pc:chgData name="IGOR Lopez Orbe" userId="ec57996b-2ae4-4e7e-b3b5-41577a83a4a5" providerId="ADAL" clId="{53D1CC32-E6EC-4793-AE8D-372B8E7B0513}" dt="2023-09-22T09:44:56.997" v="13" actId="47"/>
        <pc:sldMkLst>
          <pc:docMk/>
          <pc:sldMk cId="3062153782" sldId="2147476891"/>
        </pc:sldMkLst>
      </pc:sldChg>
      <pc:sldChg chg="del">
        <pc:chgData name="IGOR Lopez Orbe" userId="ec57996b-2ae4-4e7e-b3b5-41577a83a4a5" providerId="ADAL" clId="{53D1CC32-E6EC-4793-AE8D-372B8E7B0513}" dt="2023-09-22T09:44:56.997" v="13" actId="47"/>
        <pc:sldMkLst>
          <pc:docMk/>
          <pc:sldMk cId="1668770404" sldId="21474768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3A746-244B-463F-826A-056AEBAADDC2}" type="datetimeFigureOut">
              <a:rPr lang="es-ES" smtClean="0"/>
              <a:t>04/11/2023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26418-B3D6-4862-869C-EB1C74EF0004}" type="slidenum">
              <a:rPr lang="es-ES" smtClean="0"/>
              <a:t>‹Nº›</a:t>
            </a:fld>
            <a:endParaRPr lang="es-ES"/>
          </a:p>
        </p:txBody>
      </p:sp>
    </p:spTree>
    <p:extLst>
      <p:ext uri="{BB962C8B-B14F-4D97-AF65-F5344CB8AC3E}">
        <p14:creationId xmlns:p14="http://schemas.microsoft.com/office/powerpoint/2010/main" val="426744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121470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412429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29099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18363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6</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80395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7</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122949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5.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af.net/"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7.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8.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af.net/" TargetMode="External"/><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2.jpeg"/><Relationship Id="rId2" Type="http://schemas.openxmlformats.org/officeDocument/2006/relationships/hyperlink" Target="http://www.caf.net/" TargetMode="External"/><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ciones">
    <p:spTree>
      <p:nvGrpSpPr>
        <p:cNvPr id="1" name=""/>
        <p:cNvGrpSpPr/>
        <p:nvPr/>
      </p:nvGrpSpPr>
      <p:grpSpPr>
        <a:xfrm>
          <a:off x="0" y="0"/>
          <a:ext cx="0" cy="0"/>
          <a:chOff x="0" y="0"/>
          <a:chExt cx="0" cy="0"/>
        </a:xfrm>
      </p:grpSpPr>
      <p:sp>
        <p:nvSpPr>
          <p:cNvPr id="7" name="Marcador de título 1"/>
          <p:cNvSpPr>
            <a:spLocks noGrp="1"/>
          </p:cNvSpPr>
          <p:nvPr>
            <p:ph type="title" hasCustomPrompt="1"/>
          </p:nvPr>
        </p:nvSpPr>
        <p:spPr>
          <a:xfrm>
            <a:off x="591064" y="365125"/>
            <a:ext cx="10762736" cy="1325563"/>
          </a:xfrm>
          <a:prstGeom prst="rect">
            <a:avLst/>
          </a:prstGeom>
        </p:spPr>
        <p:txBody>
          <a:bodyPr vert="horz" lIns="91440" tIns="45720" rIns="91440" bIns="45720" rtlCol="0" anchor="ctr">
            <a:normAutofit/>
          </a:bodyPr>
          <a:lstStyle>
            <a:lvl1pPr>
              <a:defRPr/>
            </a:lvl1pPr>
          </a:lstStyle>
          <a:p>
            <a:r>
              <a:rPr lang="es-ES" dirty="0"/>
              <a:t>PATRÓN PPT CAF.</a:t>
            </a:r>
          </a:p>
        </p:txBody>
      </p:sp>
      <p:sp>
        <p:nvSpPr>
          <p:cNvPr id="3" name="Marcador de texto 2"/>
          <p:cNvSpPr>
            <a:spLocks noGrp="1"/>
          </p:cNvSpPr>
          <p:nvPr>
            <p:ph type="body" sz="quarter" idx="13" hasCustomPrompt="1"/>
          </p:nvPr>
        </p:nvSpPr>
        <p:spPr>
          <a:xfrm>
            <a:off x="590550" y="1779588"/>
            <a:ext cx="10763250" cy="4473575"/>
          </a:xfrm>
        </p:spPr>
        <p:txBody>
          <a:bodyPr>
            <a:normAutofit/>
          </a:bodyPr>
          <a:lstStyle>
            <a:lvl1pPr>
              <a:defRPr sz="2400"/>
            </a:lvl1pPr>
            <a:lvl2pPr>
              <a:defRPr sz="1200"/>
            </a:lvl2pPr>
          </a:lstStyle>
          <a:p>
            <a:pPr lvl="0"/>
            <a:r>
              <a:rPr lang="es-ES" dirty="0"/>
              <a:t>Tipografía:  RUBIK</a:t>
            </a:r>
          </a:p>
          <a:p>
            <a:pPr lvl="0"/>
            <a:r>
              <a:rPr lang="es-ES" dirty="0"/>
              <a:t>Paletas de Colores: </a:t>
            </a:r>
          </a:p>
          <a:p>
            <a:pPr lvl="1"/>
            <a:r>
              <a:rPr lang="es-ES" dirty="0"/>
              <a:t>CAF Colores primarios (ya configurado)</a:t>
            </a:r>
          </a:p>
          <a:p>
            <a:pPr lvl="1"/>
            <a:r>
              <a:rPr lang="es-ES" dirty="0"/>
              <a:t>CAF Colores secundarios (Vista -&gt; Patrón diapositivas -&gt; Colores -&gt; CAF Colores Secundarios)</a:t>
            </a:r>
          </a:p>
          <a:p>
            <a:pPr lvl="0"/>
            <a:r>
              <a:rPr lang="es-ES" sz="2400" dirty="0"/>
              <a:t>Iconos: disponibles en carpeta separada</a:t>
            </a:r>
          </a:p>
          <a:p>
            <a:pPr lvl="1"/>
            <a:r>
              <a:rPr lang="es-ES" sz="1400" dirty="0"/>
              <a:t>BEA/APLICACIONES/MARKETING/BRAND BOOD/MASTERS/PPT</a:t>
            </a:r>
          </a:p>
          <a:p>
            <a:pPr lvl="1"/>
            <a:endParaRPr lang="es-ES" sz="1400" dirty="0"/>
          </a:p>
          <a:p>
            <a:pPr lvl="0"/>
            <a:r>
              <a:rPr lang="es-ES" sz="2400" dirty="0"/>
              <a:t>Fotos: disponibles en carpeta separada</a:t>
            </a:r>
          </a:p>
          <a:p>
            <a:pPr lvl="1"/>
            <a:r>
              <a:rPr lang="es-ES" sz="1400" dirty="0"/>
              <a:t>BEA/APLICACIONES/MARKETING/FOTOS</a:t>
            </a:r>
          </a:p>
          <a:p>
            <a:pPr lvl="1"/>
            <a:endParaRPr lang="es-ES" sz="1400" dirty="0"/>
          </a:p>
          <a:p>
            <a:pPr lvl="0"/>
            <a:r>
              <a:rPr lang="es-ES" sz="2400" dirty="0"/>
              <a:t>Dudas: Consultar BRAND BOOK en BEA/APLICACIONES/MARKETING</a:t>
            </a:r>
          </a:p>
        </p:txBody>
      </p:sp>
    </p:spTree>
    <p:extLst>
      <p:ext uri="{BB962C8B-B14F-4D97-AF65-F5344CB8AC3E}">
        <p14:creationId xmlns:p14="http://schemas.microsoft.com/office/powerpoint/2010/main" val="104946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dor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pic>
        <p:nvPicPr>
          <p:cNvPr id="12" name="Google Shape;110;p3" descr="Google Shape;110;p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9" y="746975"/>
            <a:ext cx="11281893" cy="5679583"/>
          </a:xfrm>
          <a:prstGeom prst="rect">
            <a:avLst/>
          </a:prstGeom>
          <a:ln w="12700">
            <a:miter lim="400000"/>
          </a:ln>
        </p:spPr>
      </p:pic>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2" name="Imagen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7"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44622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dor 02">
    <p:spTree>
      <p:nvGrpSpPr>
        <p:cNvPr id="1" name=""/>
        <p:cNvGrpSpPr/>
        <p:nvPr/>
      </p:nvGrpSpPr>
      <p:grpSpPr>
        <a:xfrm>
          <a:off x="0" y="0"/>
          <a:ext cx="0" cy="0"/>
          <a:chOff x="0" y="0"/>
          <a:chExt cx="0" cy="0"/>
        </a:xfrm>
      </p:grpSpPr>
      <p:sp>
        <p:nvSpPr>
          <p:cNvPr id="11" name="object 2"/>
          <p:cNvSpPr/>
          <p:nvPr userDrawn="1"/>
        </p:nvSpPr>
        <p:spPr>
          <a:xfrm>
            <a:off x="463639" y="746975"/>
            <a:ext cx="11281893" cy="5679583"/>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2" name="Imagen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5" name="Imagen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36297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parador 03">
    <p:spTree>
      <p:nvGrpSpPr>
        <p:cNvPr id="1" name=""/>
        <p:cNvGrpSpPr/>
        <p:nvPr/>
      </p:nvGrpSpPr>
      <p:grpSpPr>
        <a:xfrm>
          <a:off x="0" y="0"/>
          <a:ext cx="0" cy="0"/>
          <a:chOff x="0" y="0"/>
          <a:chExt cx="0" cy="0"/>
        </a:xfrm>
      </p:grpSpPr>
      <p:pic>
        <p:nvPicPr>
          <p:cNvPr id="12" name="Imagen 11" descr="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9" y="746975"/>
            <a:ext cx="11281893" cy="5679583"/>
          </a:xfrm>
          <a:prstGeom prst="rect">
            <a:avLst/>
          </a:prstGeom>
          <a:ln w="12700">
            <a:miter lim="400000"/>
          </a:ln>
        </p:spPr>
      </p:pic>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773777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parador 04">
    <p:spTree>
      <p:nvGrpSpPr>
        <p:cNvPr id="1" name=""/>
        <p:cNvGrpSpPr/>
        <p:nvPr/>
      </p:nvGrpSpPr>
      <p:grpSpPr>
        <a:xfrm>
          <a:off x="0" y="0"/>
          <a:ext cx="0" cy="0"/>
          <a:chOff x="0" y="0"/>
          <a:chExt cx="0" cy="0"/>
        </a:xfrm>
      </p:grpSpPr>
      <p:pic>
        <p:nvPicPr>
          <p:cNvPr id="12" name="Imagen 6" descr="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8" y="746975"/>
            <a:ext cx="11281894" cy="5679583"/>
          </a:xfrm>
          <a:prstGeom prst="rect">
            <a:avLst/>
          </a:prstGeom>
          <a:ln w="12700">
            <a:miter lim="400000"/>
          </a:ln>
        </p:spPr>
      </p:pic>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69696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parador 05">
    <p:spTree>
      <p:nvGrpSpPr>
        <p:cNvPr id="1" name=""/>
        <p:cNvGrpSpPr/>
        <p:nvPr/>
      </p:nvGrpSpPr>
      <p:grpSpPr>
        <a:xfrm>
          <a:off x="0" y="0"/>
          <a:ext cx="0" cy="0"/>
          <a:chOff x="0" y="0"/>
          <a:chExt cx="0" cy="0"/>
        </a:xfrm>
      </p:grpSpPr>
      <p:sp>
        <p:nvSpPr>
          <p:cNvPr id="10" name="object 2"/>
          <p:cNvSpPr/>
          <p:nvPr userDrawn="1"/>
        </p:nvSpPr>
        <p:spPr>
          <a:xfrm>
            <a:off x="463639" y="746975"/>
            <a:ext cx="11281894" cy="5679583"/>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07151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arador 06">
    <p:spTree>
      <p:nvGrpSpPr>
        <p:cNvPr id="1" name=""/>
        <p:cNvGrpSpPr/>
        <p:nvPr/>
      </p:nvGrpSpPr>
      <p:grpSpPr>
        <a:xfrm>
          <a:off x="0" y="0"/>
          <a:ext cx="0" cy="0"/>
          <a:chOff x="0" y="0"/>
          <a:chExt cx="0" cy="0"/>
        </a:xfrm>
      </p:grpSpPr>
      <p:pic>
        <p:nvPicPr>
          <p:cNvPr id="11" name="Imagen 6" descr="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3638" y="746975"/>
            <a:ext cx="11281893" cy="5684918"/>
          </a:xfrm>
          <a:prstGeom prst="rect">
            <a:avLst/>
          </a:prstGeom>
          <a:ln w="12700">
            <a:miter lim="400000"/>
          </a:ln>
        </p:spPr>
      </p:pic>
      <p:sp>
        <p:nvSpPr>
          <p:cNvPr id="12" name="Rectángulo 10"/>
          <p:cNvSpPr/>
          <p:nvPr userDrawn="1"/>
        </p:nvSpPr>
        <p:spPr>
          <a:xfrm>
            <a:off x="463639" y="746975"/>
            <a:ext cx="11281892" cy="5684918"/>
          </a:xfrm>
          <a:prstGeom prst="rect">
            <a:avLst/>
          </a:prstGeom>
          <a:gradFill>
            <a:gsLst>
              <a:gs pos="9000">
                <a:srgbClr val="000000">
                  <a:alpha val="51000"/>
                </a:srgbClr>
              </a:gs>
              <a:gs pos="100000">
                <a:srgbClr val="E2E2E2">
                  <a:alpha val="0"/>
                </a:srgbClr>
              </a:gs>
            </a:gsLst>
          </a:gradFill>
          <a:ln w="12700">
            <a:miter lim="400000"/>
          </a:ln>
        </p:spPr>
        <p:txBody>
          <a:bodyPr lIns="45719" rIns="45719" anchor="ctr"/>
          <a:lstStyle/>
          <a:p>
            <a:pPr algn="ctr">
              <a:defRPr>
                <a:solidFill>
                  <a:srgbClr val="FFFFFF"/>
                </a:solidFill>
              </a:defRPr>
            </a:pPr>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5" name="Imagen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9"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0"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7" name="Imagen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984472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o con foto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8" name="Marcador de texto 24"/>
          <p:cNvSpPr>
            <a:spLocks noGrp="1"/>
          </p:cNvSpPr>
          <p:nvPr>
            <p:ph type="body" sz="quarter" idx="16" hasCustomPrompt="1"/>
          </p:nvPr>
        </p:nvSpPr>
        <p:spPr>
          <a:xfrm>
            <a:off x="3834884"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1. CAF TÍTULO</a:t>
            </a:r>
          </a:p>
        </p:txBody>
      </p:sp>
      <p:sp>
        <p:nvSpPr>
          <p:cNvPr id="13" name="Marcador de texto 24"/>
          <p:cNvSpPr>
            <a:spLocks noGrp="1"/>
          </p:cNvSpPr>
          <p:nvPr>
            <p:ph type="body" sz="quarter" idx="18" hasCustomPrompt="1"/>
          </p:nvPr>
        </p:nvSpPr>
        <p:spPr>
          <a:xfrm>
            <a:off x="8515960"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14" name="Marcador de texto 24"/>
          <p:cNvSpPr>
            <a:spLocks noGrp="1"/>
          </p:cNvSpPr>
          <p:nvPr>
            <p:ph type="body" sz="quarter" idx="19" hasCustomPrompt="1"/>
          </p:nvPr>
        </p:nvSpPr>
        <p:spPr>
          <a:xfrm>
            <a:off x="6175422"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pic>
        <p:nvPicPr>
          <p:cNvPr id="15" name="object 3" descr="object 3"/>
          <p:cNvPicPr>
            <a:picLocks noChangeAspect="1"/>
          </p:cNvPicPr>
          <p:nvPr userDrawn="1"/>
        </p:nvPicPr>
        <p:blipFill>
          <a:blip r:embed="rId2"/>
          <a:stretch>
            <a:fillRect/>
          </a:stretch>
        </p:blipFill>
        <p:spPr>
          <a:xfrm>
            <a:off x="2160667" y="2916324"/>
            <a:ext cx="9584865" cy="3134288"/>
          </a:xfrm>
          <a:prstGeom prst="rect">
            <a:avLst/>
          </a:prstGeom>
          <a:ln w="12700">
            <a:miter lim="400000"/>
          </a:ln>
        </p:spPr>
      </p:pic>
      <p:pic>
        <p:nvPicPr>
          <p:cNvPr id="16" name="object 4" descr="object 4"/>
          <p:cNvPicPr>
            <a:picLocks noChangeAspect="1"/>
          </p:cNvPicPr>
          <p:nvPr userDrawn="1"/>
        </p:nvPicPr>
        <p:blipFill>
          <a:blip r:embed="rId3"/>
          <a:stretch>
            <a:fillRect/>
          </a:stretch>
        </p:blipFill>
        <p:spPr>
          <a:xfrm>
            <a:off x="463645" y="2886064"/>
            <a:ext cx="4656156" cy="3508286"/>
          </a:xfrm>
          <a:prstGeom prst="rect">
            <a:avLst/>
          </a:prstGeom>
          <a:ln w="12700">
            <a:miter lim="400000"/>
          </a:ln>
        </p:spPr>
      </p:pic>
      <p:sp>
        <p:nvSpPr>
          <p:cNvPr id="18"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1.1 TITULAR </a:t>
            </a:r>
          </a:p>
        </p:txBody>
      </p:sp>
      <p:sp>
        <p:nvSpPr>
          <p:cNvPr id="19" name="Marcador de texto 24"/>
          <p:cNvSpPr>
            <a:spLocks noGrp="1"/>
          </p:cNvSpPr>
          <p:nvPr>
            <p:ph type="body" sz="quarter" idx="14" hasCustomPrompt="1"/>
          </p:nvPr>
        </p:nvSpPr>
        <p:spPr>
          <a:xfrm>
            <a:off x="463644" y="1364624"/>
            <a:ext cx="2833347" cy="1390249"/>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a:t>
            </a:r>
          </a:p>
          <a:p>
            <a:pPr lvl="0"/>
            <a:endParaRPr lang="es-ES" dirty="0"/>
          </a:p>
          <a:p>
            <a:pPr lvl="0"/>
            <a:endParaRPr lang="es-ES" dirty="0"/>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20"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20" name="Imagen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48675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o + imágen + gráfico">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2.1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2. CAF TÍTULO</a:t>
            </a:r>
          </a:p>
        </p:txBody>
      </p:sp>
      <p:sp>
        <p:nvSpPr>
          <p:cNvPr id="3" name="Marcador de posición de imagen 2"/>
          <p:cNvSpPr>
            <a:spLocks noGrp="1"/>
          </p:cNvSpPr>
          <p:nvPr>
            <p:ph type="pic" sz="quarter" idx="20"/>
          </p:nvPr>
        </p:nvSpPr>
        <p:spPr>
          <a:xfrm>
            <a:off x="463550" y="2897188"/>
            <a:ext cx="4957763" cy="3362325"/>
          </a:xfrm>
        </p:spPr>
        <p:txBody>
          <a:bodyPr>
            <a:normAutofit/>
          </a:bodyPr>
          <a:lstStyle>
            <a:lvl1pPr>
              <a:defRPr sz="1800"/>
            </a:lvl1pPr>
          </a:lstStyle>
          <a:p>
            <a:r>
              <a:rPr lang="es-ES"/>
              <a:t>Haga clic en el icono para agregar una imagen</a:t>
            </a:r>
            <a:endParaRPr lang="es-ES" dirty="0"/>
          </a:p>
        </p:txBody>
      </p:sp>
      <p:sp>
        <p:nvSpPr>
          <p:cNvPr id="18" name="Marcador de texto 24"/>
          <p:cNvSpPr>
            <a:spLocks noGrp="1"/>
          </p:cNvSpPr>
          <p:nvPr>
            <p:ph type="body" sz="quarter" idx="14" hasCustomPrompt="1"/>
          </p:nvPr>
        </p:nvSpPr>
        <p:spPr>
          <a:xfrm>
            <a:off x="463644" y="1364624"/>
            <a:ext cx="2833347" cy="1390249"/>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a:t>
            </a:r>
          </a:p>
          <a:p>
            <a:pPr lvl="0"/>
            <a:endParaRPr lang="es-ES" dirty="0"/>
          </a:p>
          <a:p>
            <a:pPr lvl="0"/>
            <a:endParaRPr lang="es-ES" dirty="0"/>
          </a:p>
        </p:txBody>
      </p:sp>
      <p:sp>
        <p:nvSpPr>
          <p:cNvPr id="5" name="Marcador de gráfico 4"/>
          <p:cNvSpPr>
            <a:spLocks noGrp="1"/>
          </p:cNvSpPr>
          <p:nvPr>
            <p:ph type="chart" sz="quarter" idx="21"/>
          </p:nvPr>
        </p:nvSpPr>
        <p:spPr>
          <a:xfrm>
            <a:off x="5511800" y="2897188"/>
            <a:ext cx="6234113" cy="3362325"/>
          </a:xfrm>
        </p:spPr>
        <p:txBody>
          <a:bodyPr>
            <a:normAutofit/>
          </a:bodyPr>
          <a:lstStyle>
            <a:lvl1pPr>
              <a:defRPr sz="1800"/>
            </a:lvl1pPr>
          </a:lstStyle>
          <a:p>
            <a:r>
              <a:rPr lang="es-ES"/>
              <a:t>Haga clic en el icono para agregar un gráfico</a:t>
            </a:r>
          </a:p>
        </p:txBody>
      </p:sp>
      <p:sp>
        <p:nvSpPr>
          <p:cNvPr id="19" name="Marcador de texto 24"/>
          <p:cNvSpPr>
            <a:spLocks noGrp="1"/>
          </p:cNvSpPr>
          <p:nvPr>
            <p:ph type="body" sz="quarter" idx="22" hasCustomPrompt="1"/>
          </p:nvPr>
        </p:nvSpPr>
        <p:spPr>
          <a:xfrm>
            <a:off x="6797903" y="1364623"/>
            <a:ext cx="4046108" cy="1390249"/>
          </a:xfrm>
        </p:spPr>
        <p:txBody>
          <a:bodyPr lIns="108000" bIns="46800">
            <a:normAutofit/>
          </a:bodyPr>
          <a:lstStyle>
            <a:lvl1pPr marL="0" indent="0" algn="ctr">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Cometarios destacados</a:t>
            </a:r>
          </a:p>
          <a:p>
            <a:pPr lvl="0"/>
            <a:endParaRPr lang="es-ES" dirty="0"/>
          </a:p>
          <a:p>
            <a:pPr lvl="0"/>
            <a:endParaRPr lang="es-ES" dirty="0"/>
          </a:p>
          <a:p>
            <a:pPr lvl="0"/>
            <a:r>
              <a:rPr lang="es-ES" dirty="0"/>
              <a:t>Comentarios destacados</a:t>
            </a:r>
          </a:p>
          <a:p>
            <a:pPr lvl="0"/>
            <a:endParaRPr lang="es-ES" dirty="0"/>
          </a:p>
          <a:p>
            <a:pPr lvl="0"/>
            <a:endParaRPr lang="es-ES" dirty="0"/>
          </a:p>
        </p:txBody>
      </p:sp>
      <p:cxnSp>
        <p:nvCxnSpPr>
          <p:cNvPr id="7" name="Conector recto 6"/>
          <p:cNvCxnSpPr/>
          <p:nvPr userDrawn="1"/>
        </p:nvCxnSpPr>
        <p:spPr>
          <a:xfrm flipV="1">
            <a:off x="7508383" y="1970468"/>
            <a:ext cx="2807594" cy="12878"/>
          </a:xfrm>
          <a:prstGeom prst="line">
            <a:avLst/>
          </a:prstGeom>
        </p:spPr>
        <p:style>
          <a:lnRef idx="1">
            <a:schemeClr val="dk1"/>
          </a:lnRef>
          <a:fillRef idx="0">
            <a:schemeClr val="dk1"/>
          </a:fillRef>
          <a:effectRef idx="0">
            <a:schemeClr val="dk1"/>
          </a:effectRef>
          <a:fontRef idx="minor">
            <a:schemeClr val="tx1"/>
          </a:fontRef>
        </p:style>
      </p:cxnSp>
      <p:sp>
        <p:nvSpPr>
          <p:cNvPr id="1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6"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2. CAPÍTULO</a:t>
            </a:r>
          </a:p>
        </p:txBody>
      </p:sp>
      <p:pic>
        <p:nvPicPr>
          <p:cNvPr id="14" name="Imagen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75999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a editable">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baseline="0">
                <a:latin typeface="Rubik Bold" pitchFamily="2" charset="-79"/>
                <a:cs typeface="Rubik Bold" pitchFamily="2" charset="-79"/>
              </a:defRPr>
            </a:lvl1pPr>
          </a:lstStyle>
          <a:p>
            <a:pPr lvl="0"/>
            <a:r>
              <a:rPr lang="es-ES" dirty="0"/>
              <a:t>2.2 MAPA EDITABLE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2. CAF TÍTULO</a:t>
            </a:r>
          </a:p>
        </p:txBody>
      </p:sp>
      <p:sp>
        <p:nvSpPr>
          <p:cNvPr id="18" name="Marcador de texto 24"/>
          <p:cNvSpPr>
            <a:spLocks noGrp="1"/>
          </p:cNvSpPr>
          <p:nvPr>
            <p:ph type="body" sz="quarter" idx="14" hasCustomPrompt="1"/>
          </p:nvPr>
        </p:nvSpPr>
        <p:spPr>
          <a:xfrm>
            <a:off x="463644" y="1364625"/>
            <a:ext cx="5048156" cy="618722"/>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Editar mapa disponible en la carpeta de Masters e insertar aquí.</a:t>
            </a:r>
          </a:p>
          <a:p>
            <a:pPr lvl="0"/>
            <a:endParaRPr lang="es-ES" dirty="0"/>
          </a:p>
          <a:p>
            <a:pPr lvl="0"/>
            <a:endParaRPr lang="es-ES" dirty="0"/>
          </a:p>
        </p:txBody>
      </p:sp>
      <p:sp>
        <p:nvSpPr>
          <p:cNvPr id="1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3"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2. CAPÍTULO</a:t>
            </a:r>
          </a:p>
        </p:txBody>
      </p:sp>
      <p:pic>
        <p:nvPicPr>
          <p:cNvPr id="10" name="Imagen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962300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a /Gráfico /SmartART /Imagen /Link /Vídeo">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4816694" cy="316739"/>
          </a:xfrm>
        </p:spPr>
        <p:txBody>
          <a:bodyPr>
            <a:normAutofit/>
          </a:bodyPr>
          <a:lstStyle>
            <a:lvl1pPr marL="0" indent="0">
              <a:buNone/>
              <a:defRPr sz="1800" baseline="0">
                <a:latin typeface="Rubik Bold" pitchFamily="2" charset="-79"/>
                <a:cs typeface="Rubik Bold" pitchFamily="2" charset="-79"/>
              </a:defRPr>
            </a:lvl1pPr>
          </a:lstStyle>
          <a:p>
            <a:pPr lvl="0"/>
            <a:r>
              <a:rPr lang="es-ES" dirty="0"/>
              <a:t>3.1 TITULAR</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3. CAF TÍTULO</a:t>
            </a:r>
          </a:p>
        </p:txBody>
      </p:sp>
      <p:sp>
        <p:nvSpPr>
          <p:cNvPr id="3" name="Marcador de contenido 2"/>
          <p:cNvSpPr>
            <a:spLocks noGrp="1"/>
          </p:cNvSpPr>
          <p:nvPr>
            <p:ph sz="quarter" idx="18" hasCustomPrompt="1"/>
          </p:nvPr>
        </p:nvSpPr>
        <p:spPr>
          <a:xfrm>
            <a:off x="1144588" y="1968500"/>
            <a:ext cx="8624887" cy="3856038"/>
          </a:xfrm>
        </p:spPr>
        <p:txBody>
          <a:bodyPr>
            <a:normAutofit/>
          </a:bodyPr>
          <a:lstStyle>
            <a:lvl1pPr>
              <a:defRPr sz="1800" baseline="0"/>
            </a:lvl1pPr>
            <a:lvl2pPr>
              <a:defRPr sz="1800" baseline="0"/>
            </a:lvl2pPr>
          </a:lstStyle>
          <a:p>
            <a:pPr lvl="0"/>
            <a:r>
              <a:rPr lang="es-ES" dirty="0"/>
              <a:t>INSERTAR =&gt;  contenido</a:t>
            </a:r>
          </a:p>
          <a:p>
            <a:pPr lvl="1"/>
            <a:r>
              <a:rPr lang="es-ES" dirty="0"/>
              <a:t>Tabla</a:t>
            </a:r>
          </a:p>
          <a:p>
            <a:pPr lvl="1"/>
            <a:r>
              <a:rPr lang="es-ES" dirty="0"/>
              <a:t>Gráfico</a:t>
            </a:r>
          </a:p>
          <a:p>
            <a:pPr lvl="1"/>
            <a:r>
              <a:rPr lang="es-ES" dirty="0"/>
              <a:t>SmartArt</a:t>
            </a:r>
          </a:p>
          <a:p>
            <a:pPr lvl="1"/>
            <a:r>
              <a:rPr lang="es-ES" dirty="0"/>
              <a:t>Imagen</a:t>
            </a:r>
          </a:p>
          <a:p>
            <a:pPr lvl="1"/>
            <a:r>
              <a:rPr lang="es-ES" dirty="0"/>
              <a:t>Link web</a:t>
            </a:r>
          </a:p>
          <a:p>
            <a:pPr lvl="1"/>
            <a:r>
              <a:rPr lang="es-ES" dirty="0"/>
              <a:t>Vídeo</a:t>
            </a:r>
          </a:p>
        </p:txBody>
      </p:sp>
      <p:sp>
        <p:nvSpPr>
          <p:cNvPr id="1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3. CAPÍTULO</a:t>
            </a:r>
          </a:p>
        </p:txBody>
      </p:sp>
      <p:pic>
        <p:nvPicPr>
          <p:cNvPr id="10" name="Imagen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4917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strucciones">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591064" y="6356350"/>
            <a:ext cx="2743200" cy="365125"/>
          </a:xfrm>
          <a:prstGeom prst="rect">
            <a:avLst/>
          </a:prstGeom>
        </p:spPr>
        <p:txBody>
          <a:bodyPr/>
          <a:lstStyle/>
          <a:p>
            <a:endParaRPr lang="es-ES" dirty="0"/>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FB546C-7291-4B80-8780-14CE34EA4570}" type="slidenum">
              <a:rPr lang="es-ES" smtClean="0"/>
              <a:t>‹Nº›</a:t>
            </a:fld>
            <a:endParaRPr lang="es-ES"/>
          </a:p>
        </p:txBody>
      </p:sp>
      <p:sp>
        <p:nvSpPr>
          <p:cNvPr id="7" name="Marcador de título 1"/>
          <p:cNvSpPr>
            <a:spLocks noGrp="1"/>
          </p:cNvSpPr>
          <p:nvPr>
            <p:ph type="title"/>
          </p:nvPr>
        </p:nvSpPr>
        <p:spPr>
          <a:xfrm>
            <a:off x="591064" y="365125"/>
            <a:ext cx="10762736" cy="1325563"/>
          </a:xfrm>
          <a:prstGeom prst="rect">
            <a:avLst/>
          </a:prstGeom>
        </p:spPr>
        <p:txBody>
          <a:bodyPr vert="horz" lIns="91440" tIns="45720" rIns="91440" bIns="45720" rtlCol="0" anchor="ctr">
            <a:normAutofit/>
          </a:bodyPr>
          <a:lstStyle/>
          <a:p>
            <a:r>
              <a:rPr lang="es-ES"/>
              <a:t>Haga clic para modificar el estilo de título del patrón</a:t>
            </a:r>
            <a:endParaRPr lang="es-ES" dirty="0"/>
          </a:p>
        </p:txBody>
      </p:sp>
      <p:sp>
        <p:nvSpPr>
          <p:cNvPr id="3" name="Marcador de texto 2"/>
          <p:cNvSpPr>
            <a:spLocks noGrp="1"/>
          </p:cNvSpPr>
          <p:nvPr>
            <p:ph type="body" sz="quarter" idx="13" hasCustomPrompt="1"/>
          </p:nvPr>
        </p:nvSpPr>
        <p:spPr>
          <a:xfrm>
            <a:off x="590550" y="1779588"/>
            <a:ext cx="10763250" cy="4473575"/>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s-ES" sz="2400" b="0" kern="1200" baseline="0" dirty="0" smtClean="0">
                <a:solidFill>
                  <a:schemeClr val="tx1"/>
                </a:solidFill>
                <a:latin typeface="+mn-lt"/>
                <a:ea typeface="+mn-ea"/>
                <a:cs typeface="+mn-cs"/>
              </a:defRPr>
            </a:lvl1pPr>
            <a:lvl2pPr>
              <a:defRPr/>
            </a:lvl2pPr>
          </a:lstStyle>
          <a:p>
            <a:pPr lvl="0"/>
            <a:r>
              <a:rPr lang="es-ES" dirty="0"/>
              <a:t>Como incluir número de diapositiva o número de página</a:t>
            </a:r>
          </a:p>
          <a:p>
            <a:pPr lvl="1"/>
            <a:r>
              <a:rPr lang="es-ES" sz="1400" dirty="0"/>
              <a:t>Insertar / Número de Diapositiva /Seleccionar # </a:t>
            </a:r>
            <a:r>
              <a:rPr lang="es-ES" sz="1400" dirty="0" err="1"/>
              <a:t>diapo</a:t>
            </a:r>
            <a:r>
              <a:rPr lang="es-ES" sz="1400" dirty="0"/>
              <a:t> /Aplicar a todo (opción de poner o no # a portada)</a:t>
            </a:r>
          </a:p>
          <a:p>
            <a:pPr lvl="1"/>
            <a:endParaRPr lang="es-ES" sz="1400" dirty="0"/>
          </a:p>
          <a:p>
            <a:r>
              <a:rPr lang="es-ES" sz="2400" dirty="0"/>
              <a:t>Posibilidad de incluir índice a lo largo de la presentación </a:t>
            </a:r>
          </a:p>
          <a:p>
            <a:pPr lvl="1"/>
            <a:r>
              <a:rPr lang="es-ES" sz="1400" dirty="0"/>
              <a:t>Como pie de página</a:t>
            </a:r>
          </a:p>
          <a:p>
            <a:pPr lvl="1"/>
            <a:endParaRPr lang="es-ES" sz="1400" dirty="0"/>
          </a:p>
          <a:p>
            <a:pPr lvl="1"/>
            <a:endParaRPr lang="es-ES" sz="1400" dirty="0"/>
          </a:p>
          <a:p>
            <a:pPr lvl="1"/>
            <a:endParaRPr lang="es-ES" sz="1400" dirty="0"/>
          </a:p>
          <a:p>
            <a:pPr lvl="1"/>
            <a:endParaRPr lang="es-ES" sz="1400" dirty="0"/>
          </a:p>
          <a:p>
            <a:pPr marL="0" indent="0" algn="ctr">
              <a:buNone/>
            </a:pPr>
            <a:r>
              <a:rPr lang="es-ES" sz="2400" b="1" dirty="0"/>
              <a:t>Para empezar =&gt;  INICIO  /  NUEVA DIAPOSITIVA</a:t>
            </a:r>
          </a:p>
          <a:p>
            <a:endParaRPr lang="es-ES" sz="2400" dirty="0"/>
          </a:p>
          <a:p>
            <a:pPr lvl="1"/>
            <a:endParaRPr lang="es-ES" sz="1400" dirty="0"/>
          </a:p>
          <a:p>
            <a:pPr lvl="1"/>
            <a:endParaRPr lang="es-ES" sz="1400" dirty="0"/>
          </a:p>
        </p:txBody>
      </p:sp>
    </p:spTree>
    <p:extLst>
      <p:ext uri="{BB962C8B-B14F-4D97-AF65-F5344CB8AC3E}">
        <p14:creationId xmlns:p14="http://schemas.microsoft.com/office/powerpoint/2010/main" val="364081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squema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927282" y="1207144"/>
            <a:ext cx="4816694" cy="316739"/>
          </a:xfrm>
        </p:spPr>
        <p:txBody>
          <a:bodyPr>
            <a:noAutofit/>
          </a:bodyPr>
          <a:lstStyle>
            <a:lvl1pPr marL="0" indent="0">
              <a:buNone/>
              <a:defRPr sz="2000" baseline="0">
                <a:latin typeface="Rubik Bold" pitchFamily="2" charset="-79"/>
                <a:cs typeface="Rubik Bold" pitchFamily="2" charset="-79"/>
              </a:defRPr>
            </a:lvl1pPr>
          </a:lstStyle>
          <a:p>
            <a:pPr lvl="0"/>
            <a:r>
              <a:rPr lang="es-ES" dirty="0"/>
              <a:t>4.1 TITULAR CON ICONO</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9" name="Google Shape;1572;g172c9b3c809_0_1497"/>
          <p:cNvSpPr/>
          <p:nvPr userDrawn="1"/>
        </p:nvSpPr>
        <p:spPr>
          <a:xfrm>
            <a:off x="298505" y="2042699"/>
            <a:ext cx="2213400" cy="3521102"/>
          </a:xfrm>
          <a:prstGeom prst="rect">
            <a:avLst/>
          </a:prstGeom>
          <a:solidFill>
            <a:srgbClr val="E4E9EC"/>
          </a:solidFill>
          <a:ln w="12700">
            <a:miter lim="400000"/>
          </a:ln>
        </p:spPr>
        <p:txBody>
          <a:bodyPr lIns="45719" rIns="45719"/>
          <a:lstStyle/>
          <a:p>
            <a:endParaRPr/>
          </a:p>
        </p:txBody>
      </p:sp>
      <p:sp>
        <p:nvSpPr>
          <p:cNvPr id="10" name="Google Shape;1582;g172c9b3c809_0_1497"/>
          <p:cNvSpPr/>
          <p:nvPr userDrawn="1"/>
        </p:nvSpPr>
        <p:spPr>
          <a:xfrm>
            <a:off x="457382" y="2829509"/>
            <a:ext cx="1899451" cy="1704001"/>
          </a:xfrm>
          <a:prstGeom prst="ellipse">
            <a:avLst/>
          </a:prstGeom>
          <a:ln w="12700">
            <a:solidFill>
              <a:srgbClr val="000000"/>
            </a:solidFill>
            <a:miter lim="400000"/>
          </a:ln>
        </p:spPr>
        <p:txBody>
          <a:bodyPr lIns="45719" rIns="45719" anchor="ctr"/>
          <a:lstStyle/>
          <a:p>
            <a:endParaRPr/>
          </a:p>
        </p:txBody>
      </p:sp>
      <p:sp>
        <p:nvSpPr>
          <p:cNvPr id="22" name="Marcador de texto 24"/>
          <p:cNvSpPr>
            <a:spLocks noGrp="1"/>
          </p:cNvSpPr>
          <p:nvPr>
            <p:ph type="body" sz="quarter" idx="20" hasCustomPrompt="1"/>
          </p:nvPr>
        </p:nvSpPr>
        <p:spPr>
          <a:xfrm>
            <a:off x="625142"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36" name="Marcador de texto 24"/>
          <p:cNvSpPr>
            <a:spLocks noGrp="1"/>
          </p:cNvSpPr>
          <p:nvPr>
            <p:ph type="body" sz="quarter" idx="31" hasCustomPrompt="1"/>
          </p:nvPr>
        </p:nvSpPr>
        <p:spPr>
          <a:xfrm>
            <a:off x="730966"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6" name="Marcador de texto 5"/>
          <p:cNvSpPr>
            <a:spLocks noGrp="1"/>
          </p:cNvSpPr>
          <p:nvPr>
            <p:ph type="body" sz="quarter" idx="36" hasCustomPrompt="1"/>
          </p:nvPr>
        </p:nvSpPr>
        <p:spPr>
          <a:xfrm>
            <a:off x="457382"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582" y="2087845"/>
            <a:ext cx="323116" cy="377985"/>
          </a:xfrm>
          <a:prstGeom prst="rect">
            <a:avLst/>
          </a:prstGeom>
        </p:spPr>
      </p:pic>
      <p:pic>
        <p:nvPicPr>
          <p:cNvPr id="69" name="Imagen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029" y="1115778"/>
            <a:ext cx="488825" cy="571833"/>
          </a:xfrm>
          <a:prstGeom prst="rect">
            <a:avLst/>
          </a:prstGeom>
        </p:spPr>
      </p:pic>
      <p:sp>
        <p:nvSpPr>
          <p:cNvPr id="70" name="Google Shape;1572;g172c9b3c809_0_1497"/>
          <p:cNvSpPr/>
          <p:nvPr userDrawn="1"/>
        </p:nvSpPr>
        <p:spPr>
          <a:xfrm>
            <a:off x="2645024" y="2042699"/>
            <a:ext cx="2213400" cy="3521102"/>
          </a:xfrm>
          <a:prstGeom prst="rect">
            <a:avLst/>
          </a:prstGeom>
          <a:solidFill>
            <a:srgbClr val="E4E9EC"/>
          </a:solidFill>
          <a:ln w="12700">
            <a:miter lim="400000"/>
          </a:ln>
        </p:spPr>
        <p:txBody>
          <a:bodyPr lIns="45719" rIns="45719"/>
          <a:lstStyle/>
          <a:p>
            <a:endParaRPr/>
          </a:p>
        </p:txBody>
      </p:sp>
      <p:sp>
        <p:nvSpPr>
          <p:cNvPr id="71" name="Google Shape;1582;g172c9b3c809_0_1497"/>
          <p:cNvSpPr/>
          <p:nvPr userDrawn="1"/>
        </p:nvSpPr>
        <p:spPr>
          <a:xfrm>
            <a:off x="2803901" y="2829509"/>
            <a:ext cx="1899451" cy="1704001"/>
          </a:xfrm>
          <a:prstGeom prst="ellipse">
            <a:avLst/>
          </a:prstGeom>
          <a:ln w="12700">
            <a:solidFill>
              <a:srgbClr val="000000"/>
            </a:solidFill>
            <a:miter lim="400000"/>
          </a:ln>
        </p:spPr>
        <p:txBody>
          <a:bodyPr lIns="45719" rIns="45719" anchor="ctr"/>
          <a:lstStyle/>
          <a:p>
            <a:endParaRPr/>
          </a:p>
        </p:txBody>
      </p:sp>
      <p:sp>
        <p:nvSpPr>
          <p:cNvPr id="72" name="Marcador de texto 24"/>
          <p:cNvSpPr>
            <a:spLocks noGrp="1"/>
          </p:cNvSpPr>
          <p:nvPr>
            <p:ph type="body" sz="quarter" idx="37" hasCustomPrompt="1"/>
          </p:nvPr>
        </p:nvSpPr>
        <p:spPr>
          <a:xfrm>
            <a:off x="2971661"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73" name="Marcador de texto 24"/>
          <p:cNvSpPr>
            <a:spLocks noGrp="1"/>
          </p:cNvSpPr>
          <p:nvPr>
            <p:ph type="body" sz="quarter" idx="38" hasCustomPrompt="1"/>
          </p:nvPr>
        </p:nvSpPr>
        <p:spPr>
          <a:xfrm>
            <a:off x="3077485"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74" name="Marcador de texto 5"/>
          <p:cNvSpPr>
            <a:spLocks noGrp="1"/>
          </p:cNvSpPr>
          <p:nvPr>
            <p:ph type="body" sz="quarter" idx="39" hasCustomPrompt="1"/>
          </p:nvPr>
        </p:nvSpPr>
        <p:spPr>
          <a:xfrm>
            <a:off x="2803901"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75" name="Imagen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04101" y="2087845"/>
            <a:ext cx="323116" cy="377985"/>
          </a:xfrm>
          <a:prstGeom prst="rect">
            <a:avLst/>
          </a:prstGeom>
        </p:spPr>
      </p:pic>
      <p:sp>
        <p:nvSpPr>
          <p:cNvPr id="76" name="Google Shape;1572;g172c9b3c809_0_1497"/>
          <p:cNvSpPr/>
          <p:nvPr userDrawn="1"/>
        </p:nvSpPr>
        <p:spPr>
          <a:xfrm>
            <a:off x="4995670" y="2042699"/>
            <a:ext cx="2213400" cy="3521102"/>
          </a:xfrm>
          <a:prstGeom prst="rect">
            <a:avLst/>
          </a:prstGeom>
          <a:solidFill>
            <a:srgbClr val="E4E9EC"/>
          </a:solidFill>
          <a:ln w="12700">
            <a:miter lim="400000"/>
          </a:ln>
        </p:spPr>
        <p:txBody>
          <a:bodyPr lIns="45719" rIns="45719"/>
          <a:lstStyle/>
          <a:p>
            <a:endParaRPr/>
          </a:p>
        </p:txBody>
      </p:sp>
      <p:sp>
        <p:nvSpPr>
          <p:cNvPr id="77" name="Google Shape;1582;g172c9b3c809_0_1497"/>
          <p:cNvSpPr/>
          <p:nvPr userDrawn="1"/>
        </p:nvSpPr>
        <p:spPr>
          <a:xfrm>
            <a:off x="5154547" y="2829509"/>
            <a:ext cx="1899451" cy="1704001"/>
          </a:xfrm>
          <a:prstGeom prst="ellipse">
            <a:avLst/>
          </a:prstGeom>
          <a:ln w="12700">
            <a:solidFill>
              <a:srgbClr val="000000"/>
            </a:solidFill>
            <a:miter lim="400000"/>
          </a:ln>
        </p:spPr>
        <p:txBody>
          <a:bodyPr lIns="45719" rIns="45719" anchor="ctr"/>
          <a:lstStyle/>
          <a:p>
            <a:endParaRPr/>
          </a:p>
        </p:txBody>
      </p:sp>
      <p:sp>
        <p:nvSpPr>
          <p:cNvPr id="78" name="Marcador de texto 24"/>
          <p:cNvSpPr>
            <a:spLocks noGrp="1"/>
          </p:cNvSpPr>
          <p:nvPr>
            <p:ph type="body" sz="quarter" idx="40" hasCustomPrompt="1"/>
          </p:nvPr>
        </p:nvSpPr>
        <p:spPr>
          <a:xfrm>
            <a:off x="5322307"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79" name="Marcador de texto 24"/>
          <p:cNvSpPr>
            <a:spLocks noGrp="1"/>
          </p:cNvSpPr>
          <p:nvPr>
            <p:ph type="body" sz="quarter" idx="41" hasCustomPrompt="1"/>
          </p:nvPr>
        </p:nvSpPr>
        <p:spPr>
          <a:xfrm>
            <a:off x="5428131"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80" name="Marcador de texto 5"/>
          <p:cNvSpPr>
            <a:spLocks noGrp="1"/>
          </p:cNvSpPr>
          <p:nvPr>
            <p:ph type="body" sz="quarter" idx="42" hasCustomPrompt="1"/>
          </p:nvPr>
        </p:nvSpPr>
        <p:spPr>
          <a:xfrm>
            <a:off x="5154547"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81" name="Imagen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4747" y="2087845"/>
            <a:ext cx="323116" cy="377985"/>
          </a:xfrm>
          <a:prstGeom prst="rect">
            <a:avLst/>
          </a:prstGeom>
        </p:spPr>
      </p:pic>
      <p:sp>
        <p:nvSpPr>
          <p:cNvPr id="82" name="Google Shape;1572;g172c9b3c809_0_1497"/>
          <p:cNvSpPr/>
          <p:nvPr userDrawn="1"/>
        </p:nvSpPr>
        <p:spPr>
          <a:xfrm>
            <a:off x="7346316" y="2042699"/>
            <a:ext cx="2213400" cy="3521102"/>
          </a:xfrm>
          <a:prstGeom prst="rect">
            <a:avLst/>
          </a:prstGeom>
          <a:solidFill>
            <a:srgbClr val="E4E9EC"/>
          </a:solidFill>
          <a:ln w="12700">
            <a:miter lim="400000"/>
          </a:ln>
        </p:spPr>
        <p:txBody>
          <a:bodyPr lIns="45719" rIns="45719"/>
          <a:lstStyle/>
          <a:p>
            <a:endParaRPr/>
          </a:p>
        </p:txBody>
      </p:sp>
      <p:sp>
        <p:nvSpPr>
          <p:cNvPr id="83" name="Google Shape;1582;g172c9b3c809_0_1497"/>
          <p:cNvSpPr/>
          <p:nvPr userDrawn="1"/>
        </p:nvSpPr>
        <p:spPr>
          <a:xfrm>
            <a:off x="7505193" y="2829509"/>
            <a:ext cx="1899451" cy="1704001"/>
          </a:xfrm>
          <a:prstGeom prst="ellipse">
            <a:avLst/>
          </a:prstGeom>
          <a:ln w="12700">
            <a:solidFill>
              <a:srgbClr val="000000"/>
            </a:solidFill>
            <a:miter lim="400000"/>
          </a:ln>
        </p:spPr>
        <p:txBody>
          <a:bodyPr lIns="45719" rIns="45719" anchor="ctr"/>
          <a:lstStyle/>
          <a:p>
            <a:endParaRPr/>
          </a:p>
        </p:txBody>
      </p:sp>
      <p:sp>
        <p:nvSpPr>
          <p:cNvPr id="84" name="Marcador de texto 24"/>
          <p:cNvSpPr>
            <a:spLocks noGrp="1"/>
          </p:cNvSpPr>
          <p:nvPr>
            <p:ph type="body" sz="quarter" idx="43" hasCustomPrompt="1"/>
          </p:nvPr>
        </p:nvSpPr>
        <p:spPr>
          <a:xfrm>
            <a:off x="7672953"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85" name="Marcador de texto 24"/>
          <p:cNvSpPr>
            <a:spLocks noGrp="1"/>
          </p:cNvSpPr>
          <p:nvPr>
            <p:ph type="body" sz="quarter" idx="44" hasCustomPrompt="1"/>
          </p:nvPr>
        </p:nvSpPr>
        <p:spPr>
          <a:xfrm>
            <a:off x="7778777"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86" name="Marcador de texto 5"/>
          <p:cNvSpPr>
            <a:spLocks noGrp="1"/>
          </p:cNvSpPr>
          <p:nvPr>
            <p:ph type="body" sz="quarter" idx="45" hasCustomPrompt="1"/>
          </p:nvPr>
        </p:nvSpPr>
        <p:spPr>
          <a:xfrm>
            <a:off x="7505193"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87" name="Imagen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05393" y="2087845"/>
            <a:ext cx="323116" cy="377985"/>
          </a:xfrm>
          <a:prstGeom prst="rect">
            <a:avLst/>
          </a:prstGeom>
        </p:spPr>
      </p:pic>
      <p:sp>
        <p:nvSpPr>
          <p:cNvPr id="88" name="Google Shape;1572;g172c9b3c809_0_1497"/>
          <p:cNvSpPr/>
          <p:nvPr userDrawn="1"/>
        </p:nvSpPr>
        <p:spPr>
          <a:xfrm>
            <a:off x="9696962" y="2042699"/>
            <a:ext cx="2213400" cy="3521102"/>
          </a:xfrm>
          <a:prstGeom prst="rect">
            <a:avLst/>
          </a:prstGeom>
          <a:solidFill>
            <a:srgbClr val="E4E9EC"/>
          </a:solidFill>
          <a:ln w="12700">
            <a:miter lim="400000"/>
          </a:ln>
        </p:spPr>
        <p:txBody>
          <a:bodyPr lIns="45719" rIns="45719"/>
          <a:lstStyle/>
          <a:p>
            <a:endParaRPr/>
          </a:p>
        </p:txBody>
      </p:sp>
      <p:sp>
        <p:nvSpPr>
          <p:cNvPr id="89" name="Google Shape;1582;g172c9b3c809_0_1497"/>
          <p:cNvSpPr/>
          <p:nvPr userDrawn="1"/>
        </p:nvSpPr>
        <p:spPr>
          <a:xfrm>
            <a:off x="9855839" y="2829509"/>
            <a:ext cx="1899451" cy="1704001"/>
          </a:xfrm>
          <a:prstGeom prst="ellipse">
            <a:avLst/>
          </a:prstGeom>
          <a:ln w="12700">
            <a:solidFill>
              <a:srgbClr val="000000"/>
            </a:solidFill>
            <a:miter lim="400000"/>
          </a:ln>
        </p:spPr>
        <p:txBody>
          <a:bodyPr lIns="45719" rIns="45719" anchor="ctr"/>
          <a:lstStyle/>
          <a:p>
            <a:endParaRPr/>
          </a:p>
        </p:txBody>
      </p:sp>
      <p:sp>
        <p:nvSpPr>
          <p:cNvPr id="90" name="Marcador de texto 24"/>
          <p:cNvSpPr>
            <a:spLocks noGrp="1"/>
          </p:cNvSpPr>
          <p:nvPr>
            <p:ph type="body" sz="quarter" idx="46" hasCustomPrompt="1"/>
          </p:nvPr>
        </p:nvSpPr>
        <p:spPr>
          <a:xfrm>
            <a:off x="10023599"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91" name="Marcador de texto 24"/>
          <p:cNvSpPr>
            <a:spLocks noGrp="1"/>
          </p:cNvSpPr>
          <p:nvPr>
            <p:ph type="body" sz="quarter" idx="47" hasCustomPrompt="1"/>
          </p:nvPr>
        </p:nvSpPr>
        <p:spPr>
          <a:xfrm>
            <a:off x="10129423"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92" name="Marcador de texto 5"/>
          <p:cNvSpPr>
            <a:spLocks noGrp="1"/>
          </p:cNvSpPr>
          <p:nvPr>
            <p:ph type="body" sz="quarter" idx="48" hasCustomPrompt="1"/>
          </p:nvPr>
        </p:nvSpPr>
        <p:spPr>
          <a:xfrm>
            <a:off x="9855839"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93" name="Imagen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56039" y="2087845"/>
            <a:ext cx="323116" cy="377985"/>
          </a:xfrm>
          <a:prstGeom prst="rect">
            <a:avLst/>
          </a:prstGeom>
        </p:spPr>
      </p:pic>
      <p:sp>
        <p:nvSpPr>
          <p:cNvPr id="39" name="Marcador de posición de imagen 2"/>
          <p:cNvSpPr>
            <a:spLocks noGrp="1"/>
          </p:cNvSpPr>
          <p:nvPr>
            <p:ph type="pic" sz="quarter" idx="49" hasCustomPrompt="1"/>
          </p:nvPr>
        </p:nvSpPr>
        <p:spPr>
          <a:xfrm>
            <a:off x="298504" y="1116013"/>
            <a:ext cx="482545" cy="608153"/>
          </a:xfrm>
        </p:spPr>
        <p:txBody>
          <a:bodyPr>
            <a:noAutofit/>
          </a:bodyPr>
          <a:lstStyle>
            <a:lvl1pPr marL="0" indent="0">
              <a:lnSpc>
                <a:spcPct val="200000"/>
              </a:lnSpc>
              <a:buNone/>
              <a:defRPr sz="900"/>
            </a:lvl1pPr>
          </a:lstStyle>
          <a:p>
            <a:r>
              <a:rPr lang="es-ES" dirty="0"/>
              <a:t>Icono</a:t>
            </a:r>
          </a:p>
        </p:txBody>
      </p:sp>
      <p:sp>
        <p:nvSpPr>
          <p:cNvPr id="4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43"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41" name="Imagen 4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076385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o con foto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4.2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376397"/>
          </a:xfrm>
        </p:spPr>
        <p:txBody>
          <a:bodyPr lIns="108000" bIns="46800" numCol="2">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pic>
        <p:nvPicPr>
          <p:cNvPr id="13" name="object 8" descr="object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0579" y="2224206"/>
            <a:ext cx="1544953" cy="3386854"/>
          </a:xfrm>
          <a:prstGeom prst="rect">
            <a:avLst/>
          </a:prstGeom>
          <a:ln w="12700">
            <a:miter lim="400000"/>
          </a:ln>
        </p:spPr>
      </p:pic>
      <p:pic>
        <p:nvPicPr>
          <p:cNvPr id="14" name="object 9" descr="object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1605" y="2224206"/>
            <a:ext cx="1544942" cy="3386854"/>
          </a:xfrm>
          <a:prstGeom prst="rect">
            <a:avLst/>
          </a:prstGeom>
          <a:ln w="12700">
            <a:miter lim="400000"/>
          </a:ln>
        </p:spPr>
      </p:pic>
      <p:sp>
        <p:nvSpPr>
          <p:cNvPr id="15" name="object 10"/>
          <p:cNvSpPr/>
          <p:nvPr userDrawn="1"/>
        </p:nvSpPr>
        <p:spPr>
          <a:xfrm>
            <a:off x="8724774" y="2224214"/>
            <a:ext cx="1776054" cy="33868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547" y="21600"/>
                </a:lnTo>
                <a:lnTo>
                  <a:pt x="21600" y="0"/>
                </a:lnTo>
                <a:lnTo>
                  <a:pt x="0" y="0"/>
                </a:lnTo>
                <a:close/>
              </a:path>
            </a:pathLst>
          </a:custGeom>
          <a:ln w="25400">
            <a:solidFill>
              <a:srgbClr val="FFFFFF"/>
            </a:solidFill>
          </a:ln>
        </p:spPr>
        <p:txBody>
          <a:bodyPr lIns="45719" rIns="45719"/>
          <a:lstStyle/>
          <a:p>
            <a:endParaRPr/>
          </a:p>
        </p:txBody>
      </p:sp>
      <p:pic>
        <p:nvPicPr>
          <p:cNvPr id="16" name="object 11" descr="object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90478" y="2223216"/>
            <a:ext cx="3200754" cy="3385259"/>
          </a:xfrm>
          <a:prstGeom prst="rect">
            <a:avLst/>
          </a:prstGeom>
          <a:ln w="12700">
            <a:miter lim="400000"/>
          </a:ln>
        </p:spPr>
      </p:pic>
      <p:sp>
        <p:nvSpPr>
          <p:cNvPr id="17" name="object 12"/>
          <p:cNvSpPr/>
          <p:nvPr userDrawn="1"/>
        </p:nvSpPr>
        <p:spPr>
          <a:xfrm>
            <a:off x="5994936" y="2232079"/>
            <a:ext cx="3095627" cy="3395989"/>
          </a:xfrm>
          <a:prstGeom prst="rect">
            <a:avLst/>
          </a:prstGeom>
          <a:ln w="15748">
            <a:solidFill>
              <a:srgbClr val="FFFFFF"/>
            </a:solidFill>
          </a:ln>
        </p:spPr>
        <p:txBody>
          <a:bodyPr lIns="45719" rIns="45719"/>
          <a:lstStyle/>
          <a:p>
            <a:endParaRP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1" name="Imagen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54911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o con foto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4.3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376397"/>
          </a:xfrm>
        </p:spPr>
        <p:txBody>
          <a:bodyPr lIns="108000" bIns="468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pic>
        <p:nvPicPr>
          <p:cNvPr id="13" name="object 8" descr="object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0579" y="2224206"/>
            <a:ext cx="1544953" cy="3386854"/>
          </a:xfrm>
          <a:prstGeom prst="rect">
            <a:avLst/>
          </a:prstGeom>
          <a:ln w="12700">
            <a:miter lim="400000"/>
          </a:ln>
        </p:spPr>
      </p:pic>
      <p:pic>
        <p:nvPicPr>
          <p:cNvPr id="14" name="object 9" descr="object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1605" y="2224206"/>
            <a:ext cx="1544942" cy="3386854"/>
          </a:xfrm>
          <a:prstGeom prst="rect">
            <a:avLst/>
          </a:prstGeom>
          <a:ln w="12700">
            <a:miter lim="400000"/>
          </a:ln>
        </p:spPr>
      </p:pic>
      <p:sp>
        <p:nvSpPr>
          <p:cNvPr id="15" name="object 10"/>
          <p:cNvSpPr/>
          <p:nvPr userDrawn="1"/>
        </p:nvSpPr>
        <p:spPr>
          <a:xfrm>
            <a:off x="8724774" y="2224214"/>
            <a:ext cx="1776054" cy="33868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547" y="21600"/>
                </a:lnTo>
                <a:lnTo>
                  <a:pt x="21600" y="0"/>
                </a:lnTo>
                <a:lnTo>
                  <a:pt x="0" y="0"/>
                </a:lnTo>
                <a:close/>
              </a:path>
            </a:pathLst>
          </a:custGeom>
          <a:ln w="25400">
            <a:solidFill>
              <a:srgbClr val="FFFFFF"/>
            </a:solidFill>
          </a:ln>
        </p:spPr>
        <p:txBody>
          <a:bodyPr lIns="45719" rIns="45719"/>
          <a:lstStyle/>
          <a:p>
            <a:endParaRPr/>
          </a:p>
        </p:txBody>
      </p:sp>
      <p:pic>
        <p:nvPicPr>
          <p:cNvPr id="16" name="object 11" descr="object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90478" y="2223216"/>
            <a:ext cx="3200754" cy="3385259"/>
          </a:xfrm>
          <a:prstGeom prst="rect">
            <a:avLst/>
          </a:prstGeom>
          <a:ln w="12700">
            <a:miter lim="400000"/>
          </a:ln>
        </p:spPr>
      </p:pic>
      <p:sp>
        <p:nvSpPr>
          <p:cNvPr id="17" name="object 12"/>
          <p:cNvSpPr/>
          <p:nvPr userDrawn="1"/>
        </p:nvSpPr>
        <p:spPr>
          <a:xfrm>
            <a:off x="5994936" y="2232079"/>
            <a:ext cx="3095627" cy="3395989"/>
          </a:xfrm>
          <a:prstGeom prst="rect">
            <a:avLst/>
          </a:prstGeom>
          <a:ln w="15748">
            <a:solidFill>
              <a:srgbClr val="FFFFFF"/>
            </a:solidFill>
          </a:ln>
        </p:spPr>
        <p:txBody>
          <a:bodyPr lIns="45719" rIns="45719"/>
          <a:lstStyle/>
          <a:p>
            <a:endParaRP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1" name="Imagen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1024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o con foto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4.4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614929"/>
          </a:xfrm>
        </p:spPr>
        <p:txBody>
          <a:bodyPr lIns="108000" bIns="468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19" name="Forma libre 10"/>
          <p:cNvSpPr/>
          <p:nvPr userDrawn="1"/>
        </p:nvSpPr>
        <p:spPr>
          <a:xfrm>
            <a:off x="5324043" y="1626477"/>
            <a:ext cx="6421489" cy="4315822"/>
          </a:xfrm>
          <a:custGeom>
            <a:avLst/>
            <a:gdLst/>
            <a:ahLst/>
            <a:cxnLst>
              <a:cxn ang="0">
                <a:pos x="wd2" y="hd2"/>
              </a:cxn>
              <a:cxn ang="5400000">
                <a:pos x="wd2" y="hd2"/>
              </a:cxn>
              <a:cxn ang="10800000">
                <a:pos x="wd2" y="hd2"/>
              </a:cxn>
              <a:cxn ang="16200000">
                <a:pos x="wd2" y="hd2"/>
              </a:cxn>
            </a:cxnLst>
            <a:rect l="0" t="0" r="r" b="b"/>
            <a:pathLst>
              <a:path w="21600" h="21600" extrusionOk="0">
                <a:moveTo>
                  <a:pt x="21561" y="21600"/>
                </a:moveTo>
                <a:cubicBezTo>
                  <a:pt x="21574" y="14400"/>
                  <a:pt x="21587" y="7200"/>
                  <a:pt x="21600" y="0"/>
                </a:cubicBezTo>
                <a:lnTo>
                  <a:pt x="9000" y="58"/>
                </a:lnTo>
                <a:lnTo>
                  <a:pt x="0" y="21192"/>
                </a:lnTo>
                <a:lnTo>
                  <a:pt x="21600" y="21251"/>
                </a:lnTo>
              </a:path>
            </a:pathLst>
          </a:custGeom>
          <a:blipFill>
            <a:blip r:embed="rId2"/>
            <a:stretch>
              <a:fillRect/>
            </a:stretch>
          </a:blipFill>
          <a:ln w="25400">
            <a:solidFill>
              <a:srgbClr val="FFFFFF"/>
            </a:solidFill>
          </a:ln>
        </p:spPr>
        <p:txBody>
          <a:bodyPr lIns="45719" rIns="45719" anchor="ctr"/>
          <a:lstStyle/>
          <a:p>
            <a:pPr algn="ctr"/>
            <a:endParaRPr/>
          </a:p>
        </p:txBody>
      </p:sp>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2" name="Imagen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4285504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o con foto 04">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4.5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3" y="2232079"/>
            <a:ext cx="7727319" cy="3376397"/>
          </a:xfrm>
        </p:spPr>
        <p:txBody>
          <a:bodyPr lIns="108000" bIns="46800" numCol="3">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pic>
        <p:nvPicPr>
          <p:cNvPr id="19" name="object 11" descr="object 11"/>
          <p:cNvPicPr>
            <a:picLocks noChangeAspect="1"/>
          </p:cNvPicPr>
          <p:nvPr userDrawn="1"/>
        </p:nvPicPr>
        <p:blipFill>
          <a:blip r:embed="rId2"/>
          <a:stretch>
            <a:fillRect/>
          </a:stretch>
        </p:blipFill>
        <p:spPr>
          <a:xfrm>
            <a:off x="8367331" y="2232079"/>
            <a:ext cx="3378201" cy="3260196"/>
          </a:xfrm>
          <a:prstGeom prst="rect">
            <a:avLst/>
          </a:prstGeom>
          <a:ln w="12700">
            <a:miter lim="400000"/>
          </a:ln>
        </p:spPr>
      </p:pic>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2" name="Imagen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196831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quema con foto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4.6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pic>
        <p:nvPicPr>
          <p:cNvPr id="10" name="Imagen 83" descr="Imagen 83"/>
          <p:cNvPicPr>
            <a:picLocks noChangeAspect="1"/>
          </p:cNvPicPr>
          <p:nvPr userDrawn="1"/>
        </p:nvPicPr>
        <p:blipFill>
          <a:blip r:embed="rId2"/>
          <a:stretch>
            <a:fillRect/>
          </a:stretch>
        </p:blipFill>
        <p:spPr>
          <a:xfrm>
            <a:off x="684544" y="1892300"/>
            <a:ext cx="3205726" cy="2247900"/>
          </a:xfrm>
          <a:prstGeom prst="rect">
            <a:avLst/>
          </a:prstGeom>
          <a:ln w="12700">
            <a:miter lim="400000"/>
          </a:ln>
        </p:spPr>
      </p:pic>
      <p:pic>
        <p:nvPicPr>
          <p:cNvPr id="11" name="Imagen 81" descr="Imagen 81"/>
          <p:cNvPicPr>
            <a:picLocks noChangeAspect="1"/>
          </p:cNvPicPr>
          <p:nvPr userDrawn="1"/>
        </p:nvPicPr>
        <p:blipFill>
          <a:blip r:embed="rId3"/>
          <a:stretch>
            <a:fillRect/>
          </a:stretch>
        </p:blipFill>
        <p:spPr>
          <a:xfrm>
            <a:off x="4315961" y="1892300"/>
            <a:ext cx="3205725" cy="2247900"/>
          </a:xfrm>
          <a:prstGeom prst="rect">
            <a:avLst/>
          </a:prstGeom>
          <a:ln w="12700">
            <a:miter lim="400000"/>
          </a:ln>
        </p:spPr>
      </p:pic>
      <p:pic>
        <p:nvPicPr>
          <p:cNvPr id="13" name="Imagen 82" descr="Imagen 82"/>
          <p:cNvPicPr>
            <a:picLocks noChangeAspect="1"/>
          </p:cNvPicPr>
          <p:nvPr userDrawn="1"/>
        </p:nvPicPr>
        <p:blipFill>
          <a:blip r:embed="rId4"/>
          <a:stretch>
            <a:fillRect/>
          </a:stretch>
        </p:blipFill>
        <p:spPr>
          <a:xfrm>
            <a:off x="7947378" y="1902432"/>
            <a:ext cx="3205726" cy="2237768"/>
          </a:xfrm>
          <a:prstGeom prst="rect">
            <a:avLst/>
          </a:prstGeom>
          <a:ln w="12700">
            <a:miter lim="400000"/>
          </a:ln>
        </p:spPr>
      </p:pic>
      <p:graphicFrame>
        <p:nvGraphicFramePr>
          <p:cNvPr id="16" name="Tabla 15"/>
          <p:cNvGraphicFramePr>
            <a:graphicFrameLocks noGrp="1"/>
          </p:cNvGraphicFramePr>
          <p:nvPr userDrawn="1">
            <p:extLst>
              <p:ext uri="{D42A27DB-BD31-4B8C-83A1-F6EECF244321}">
                <p14:modId xmlns:p14="http://schemas.microsoft.com/office/powerpoint/2010/main" val="4136790665"/>
              </p:ext>
            </p:extLst>
          </p:nvPr>
        </p:nvGraphicFramePr>
        <p:xfrm>
          <a:off x="4275198" y="4317514"/>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graphicFrame>
        <p:nvGraphicFramePr>
          <p:cNvPr id="17" name="Tabla 16"/>
          <p:cNvGraphicFramePr>
            <a:graphicFrameLocks noGrp="1"/>
          </p:cNvGraphicFramePr>
          <p:nvPr userDrawn="1">
            <p:extLst>
              <p:ext uri="{D42A27DB-BD31-4B8C-83A1-F6EECF244321}">
                <p14:modId xmlns:p14="http://schemas.microsoft.com/office/powerpoint/2010/main" val="1066541852"/>
              </p:ext>
            </p:extLst>
          </p:nvPr>
        </p:nvGraphicFramePr>
        <p:xfrm>
          <a:off x="7947378" y="4317515"/>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graphicFrame>
        <p:nvGraphicFramePr>
          <p:cNvPr id="21" name="Tabla 20"/>
          <p:cNvGraphicFramePr>
            <a:graphicFrameLocks noGrp="1"/>
          </p:cNvGraphicFramePr>
          <p:nvPr userDrawn="1">
            <p:extLst>
              <p:ext uri="{D42A27DB-BD31-4B8C-83A1-F6EECF244321}">
                <p14:modId xmlns:p14="http://schemas.microsoft.com/office/powerpoint/2010/main" val="1536400711"/>
              </p:ext>
            </p:extLst>
          </p:nvPr>
        </p:nvGraphicFramePr>
        <p:xfrm>
          <a:off x="603018" y="4317515"/>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sp>
        <p:nvSpPr>
          <p:cNvPr id="18"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9"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5" name="Imagen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148934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ágenes con tabla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4.7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4" name="Marcador de tabla 4"/>
          <p:cNvSpPr>
            <a:spLocks noGrp="1"/>
          </p:cNvSpPr>
          <p:nvPr>
            <p:ph type="tbl" sz="quarter" idx="18"/>
          </p:nvPr>
        </p:nvSpPr>
        <p:spPr>
          <a:xfrm>
            <a:off x="478040" y="4099148"/>
            <a:ext cx="3217560" cy="2215281"/>
          </a:xfrm>
        </p:spPr>
        <p:txBody>
          <a:bodyPr>
            <a:normAutofit/>
          </a:bodyPr>
          <a:lstStyle>
            <a:lvl1pPr>
              <a:defRPr sz="1050"/>
            </a:lvl1pPr>
          </a:lstStyle>
          <a:p>
            <a:r>
              <a:rPr lang="es-ES"/>
              <a:t>Haga clic en el icono para agregar una tabla</a:t>
            </a:r>
            <a:endParaRPr lang="es-ES" dirty="0"/>
          </a:p>
        </p:txBody>
      </p:sp>
      <p:sp>
        <p:nvSpPr>
          <p:cNvPr id="15" name="Marcador de posición de imagen 3"/>
          <p:cNvSpPr>
            <a:spLocks noGrp="1"/>
          </p:cNvSpPr>
          <p:nvPr>
            <p:ph type="pic" sz="quarter" idx="15"/>
          </p:nvPr>
        </p:nvSpPr>
        <p:spPr>
          <a:xfrm>
            <a:off x="478040" y="1707971"/>
            <a:ext cx="3217563" cy="2207206"/>
          </a:xfrm>
        </p:spPr>
        <p:txBody>
          <a:bodyPr>
            <a:normAutofit/>
          </a:bodyPr>
          <a:lstStyle>
            <a:lvl1pPr>
              <a:defRPr sz="2000"/>
            </a:lvl1pPr>
          </a:lstStyle>
          <a:p>
            <a:r>
              <a:rPr lang="es-ES"/>
              <a:t>Haga clic en el icono para agregar una imagen</a:t>
            </a:r>
          </a:p>
        </p:txBody>
      </p:sp>
      <p:sp>
        <p:nvSpPr>
          <p:cNvPr id="18" name="Marcador de posición de imagen 3"/>
          <p:cNvSpPr>
            <a:spLocks noGrp="1"/>
          </p:cNvSpPr>
          <p:nvPr>
            <p:ph type="pic" sz="quarter" idx="16"/>
          </p:nvPr>
        </p:nvSpPr>
        <p:spPr>
          <a:xfrm>
            <a:off x="7522760" y="1713784"/>
            <a:ext cx="3217563" cy="2207206"/>
          </a:xfrm>
        </p:spPr>
        <p:txBody>
          <a:bodyPr>
            <a:normAutofit/>
          </a:bodyPr>
          <a:lstStyle>
            <a:lvl1pPr>
              <a:defRPr sz="2000"/>
            </a:lvl1pPr>
          </a:lstStyle>
          <a:p>
            <a:r>
              <a:rPr lang="es-ES"/>
              <a:t>Haga clic en el icono para agregar una imagen</a:t>
            </a:r>
          </a:p>
        </p:txBody>
      </p:sp>
      <p:sp>
        <p:nvSpPr>
          <p:cNvPr id="19" name="Marcador de posición de imagen 3"/>
          <p:cNvSpPr>
            <a:spLocks noGrp="1"/>
          </p:cNvSpPr>
          <p:nvPr>
            <p:ph type="pic" sz="quarter" idx="19"/>
          </p:nvPr>
        </p:nvSpPr>
        <p:spPr>
          <a:xfrm>
            <a:off x="4000400" y="1707971"/>
            <a:ext cx="3217563" cy="2207206"/>
          </a:xfrm>
        </p:spPr>
        <p:txBody>
          <a:bodyPr>
            <a:normAutofit/>
          </a:bodyPr>
          <a:lstStyle>
            <a:lvl1pPr>
              <a:defRPr sz="2000"/>
            </a:lvl1pPr>
          </a:lstStyle>
          <a:p>
            <a:r>
              <a:rPr lang="es-ES"/>
              <a:t>Haga clic en el icono para agregar una imagen</a:t>
            </a:r>
          </a:p>
        </p:txBody>
      </p:sp>
      <p:sp>
        <p:nvSpPr>
          <p:cNvPr id="20" name="Marcador de tabla 4"/>
          <p:cNvSpPr>
            <a:spLocks noGrp="1"/>
          </p:cNvSpPr>
          <p:nvPr>
            <p:ph type="tbl" sz="quarter" idx="20"/>
          </p:nvPr>
        </p:nvSpPr>
        <p:spPr>
          <a:xfrm>
            <a:off x="4000400" y="4099146"/>
            <a:ext cx="3217560" cy="2215281"/>
          </a:xfrm>
        </p:spPr>
        <p:txBody>
          <a:bodyPr>
            <a:normAutofit/>
          </a:bodyPr>
          <a:lstStyle>
            <a:lvl1pPr>
              <a:defRPr sz="1050"/>
            </a:lvl1pPr>
          </a:lstStyle>
          <a:p>
            <a:r>
              <a:rPr lang="es-ES"/>
              <a:t>Haga clic en el icono para agregar una tabla</a:t>
            </a:r>
            <a:endParaRPr lang="es-ES" dirty="0"/>
          </a:p>
        </p:txBody>
      </p:sp>
      <p:sp>
        <p:nvSpPr>
          <p:cNvPr id="22" name="Marcador de tabla 4"/>
          <p:cNvSpPr>
            <a:spLocks noGrp="1"/>
          </p:cNvSpPr>
          <p:nvPr>
            <p:ph type="tbl" sz="quarter" idx="21"/>
          </p:nvPr>
        </p:nvSpPr>
        <p:spPr>
          <a:xfrm>
            <a:off x="7522760" y="4099147"/>
            <a:ext cx="3217560" cy="2215281"/>
          </a:xfrm>
        </p:spPr>
        <p:txBody>
          <a:bodyPr>
            <a:normAutofit/>
          </a:bodyPr>
          <a:lstStyle>
            <a:lvl1pPr>
              <a:defRPr sz="1050"/>
            </a:lvl1pPr>
          </a:lstStyle>
          <a:p>
            <a:r>
              <a:rPr lang="es-ES"/>
              <a:t>Haga clic en el icono para agregar una tabla</a:t>
            </a:r>
            <a:endParaRPr lang="es-ES" dirty="0"/>
          </a:p>
        </p:txBody>
      </p:sp>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1" name="Marcador de texto 5"/>
          <p:cNvSpPr>
            <a:spLocks noGrp="1"/>
          </p:cNvSpPr>
          <p:nvPr>
            <p:ph type="body" sz="quarter" idx="22"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3" name="Imagen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269662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es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19" name="Imagen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584279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siones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59" name="Google Shape;3266;g172c9b3c809_0_3270"/>
          <p:cNvSpPr/>
          <p:nvPr userDrawn="1"/>
        </p:nvSpPr>
        <p:spPr>
          <a:xfrm>
            <a:off x="6112070"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0" name="Marcador de texto 24"/>
          <p:cNvSpPr>
            <a:spLocks noGrp="1"/>
          </p:cNvSpPr>
          <p:nvPr>
            <p:ph type="body" sz="quarter" idx="34" hasCustomPrompt="1"/>
          </p:nvPr>
        </p:nvSpPr>
        <p:spPr>
          <a:xfrm>
            <a:off x="6390959"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1" name="Marcador de texto 24"/>
          <p:cNvSpPr>
            <a:spLocks noGrp="1"/>
          </p:cNvSpPr>
          <p:nvPr>
            <p:ph type="body" sz="quarter" idx="35" hasCustomPrompt="1"/>
          </p:nvPr>
        </p:nvSpPr>
        <p:spPr>
          <a:xfrm>
            <a:off x="6384957"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2" name="Imagen 6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9157" y="3001211"/>
            <a:ext cx="323116" cy="377985"/>
          </a:xfrm>
          <a:prstGeom prst="rect">
            <a:avLst/>
          </a:prstGeom>
        </p:spPr>
      </p:pic>
      <p:sp>
        <p:nvSpPr>
          <p:cNvPr id="2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2"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23" name="Imagen 2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41685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siones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59" name="Google Shape;3266;g172c9b3c809_0_3270"/>
          <p:cNvSpPr/>
          <p:nvPr userDrawn="1"/>
        </p:nvSpPr>
        <p:spPr>
          <a:xfrm>
            <a:off x="6112070"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0" name="Marcador de texto 24"/>
          <p:cNvSpPr>
            <a:spLocks noGrp="1"/>
          </p:cNvSpPr>
          <p:nvPr>
            <p:ph type="body" sz="quarter" idx="34" hasCustomPrompt="1"/>
          </p:nvPr>
        </p:nvSpPr>
        <p:spPr>
          <a:xfrm>
            <a:off x="6390959"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1" name="Marcador de texto 24"/>
          <p:cNvSpPr>
            <a:spLocks noGrp="1"/>
          </p:cNvSpPr>
          <p:nvPr>
            <p:ph type="body" sz="quarter" idx="35" hasCustomPrompt="1"/>
          </p:nvPr>
        </p:nvSpPr>
        <p:spPr>
          <a:xfrm>
            <a:off x="6384957"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2" name="Imagen 6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9157" y="3001211"/>
            <a:ext cx="323116" cy="377985"/>
          </a:xfrm>
          <a:prstGeom prst="rect">
            <a:avLst/>
          </a:prstGeom>
        </p:spPr>
      </p:pic>
      <p:sp>
        <p:nvSpPr>
          <p:cNvPr id="63" name="Google Shape;3266;g172c9b3c809_0_3270"/>
          <p:cNvSpPr/>
          <p:nvPr userDrawn="1"/>
        </p:nvSpPr>
        <p:spPr>
          <a:xfrm>
            <a:off x="8873514"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4" name="Marcador de texto 24"/>
          <p:cNvSpPr>
            <a:spLocks noGrp="1"/>
          </p:cNvSpPr>
          <p:nvPr>
            <p:ph type="body" sz="quarter" idx="36" hasCustomPrompt="1"/>
          </p:nvPr>
        </p:nvSpPr>
        <p:spPr>
          <a:xfrm>
            <a:off x="9152403"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5" name="Marcador de texto 24"/>
          <p:cNvSpPr>
            <a:spLocks noGrp="1"/>
          </p:cNvSpPr>
          <p:nvPr>
            <p:ph type="body" sz="quarter" idx="37" hasCustomPrompt="1"/>
          </p:nvPr>
        </p:nvSpPr>
        <p:spPr>
          <a:xfrm>
            <a:off x="9146401"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6" name="Imagen 6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10601" y="3001211"/>
            <a:ext cx="323116" cy="377985"/>
          </a:xfrm>
          <a:prstGeom prst="rect">
            <a:avLst/>
          </a:prstGeom>
        </p:spPr>
      </p:pic>
      <p:sp>
        <p:nvSpPr>
          <p:cNvPr id="2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6"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27" name="Imagen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77379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01">
    <p:spTree>
      <p:nvGrpSpPr>
        <p:cNvPr id="1" name=""/>
        <p:cNvGrpSpPr/>
        <p:nvPr/>
      </p:nvGrpSpPr>
      <p:grpSpPr>
        <a:xfrm>
          <a:off x="0" y="0"/>
          <a:ext cx="0" cy="0"/>
          <a:chOff x="0" y="0"/>
          <a:chExt cx="0" cy="0"/>
        </a:xfrm>
      </p:grpSpPr>
      <p:pic>
        <p:nvPicPr>
          <p:cNvPr id="12" name="object 3" descr="object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698" y="1371600"/>
            <a:ext cx="12193698" cy="5360988"/>
          </a:xfrm>
          <a:prstGeom prst="rect">
            <a:avLst/>
          </a:prstGeom>
          <a:ln w="12700">
            <a:miter lim="400000"/>
          </a:ln>
        </p:spPr>
      </p:pic>
      <p:sp>
        <p:nvSpPr>
          <p:cNvPr id="13" name="object 4"/>
          <p:cNvSpPr/>
          <p:nvPr userDrawn="1"/>
        </p:nvSpPr>
        <p:spPr>
          <a:xfrm>
            <a:off x="-16043" y="5374692"/>
            <a:ext cx="12314606"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3"/>
              </a:defRPr>
            </a:lvl1pPr>
          </a:lstStyle>
          <a:p>
            <a:pPr>
              <a:defRPr u="none">
                <a:uFillTx/>
              </a:defRPr>
            </a:pPr>
            <a:r>
              <a:rPr u="sng" dirty="0">
                <a:uFill>
                  <a:solidFill>
                    <a:srgbClr val="231F20"/>
                  </a:solidFill>
                </a:uFill>
                <a:hlinkClick r:id="rId3"/>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mn-lt"/>
                <a:cs typeface="Rubik Medium"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5" name="Imagen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2452851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TrustInMotio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759" y="5945319"/>
            <a:ext cx="2213113" cy="530225"/>
          </a:xfrm>
          <a:prstGeom prst="rect">
            <a:avLst/>
          </a:prstGeom>
        </p:spPr>
      </p:pic>
      <p:pic>
        <p:nvPicPr>
          <p:cNvPr id="2" name="Imagen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75608" y="5288483"/>
            <a:ext cx="2869923" cy="1282466"/>
          </a:xfrm>
          <a:prstGeom prst="rect">
            <a:avLst/>
          </a:prstGeom>
        </p:spPr>
      </p:pic>
    </p:spTree>
    <p:extLst>
      <p:ext uri="{BB962C8B-B14F-4D97-AF65-F5344CB8AC3E}">
        <p14:creationId xmlns:p14="http://schemas.microsoft.com/office/powerpoint/2010/main" val="697554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16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Andsub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4D7185-D979-4D03-ACDA-F79F274B933F}"/>
              </a:ext>
            </a:extLst>
          </p:cNvPr>
          <p:cNvGraphicFramePr>
            <a:graphicFrameLocks noChangeAspect="1"/>
          </p:cNvGraphicFramePr>
          <p:nvPr userDrawn="1">
            <p:custDataLst>
              <p:tags r:id="rId1"/>
            </p:custDataLst>
          </p:nvPr>
        </p:nvGraphicFramePr>
        <p:xfrm>
          <a:off x="1811" y="1440"/>
          <a:ext cx="1812" cy="1440"/>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2F4D7185-D979-4D03-ACDA-F79F274B933F}"/>
                          </a:ext>
                        </a:extLst>
                      </p:cNvPr>
                      <p:cNvPicPr/>
                      <p:nvPr/>
                    </p:nvPicPr>
                    <p:blipFill>
                      <a:blip r:embed="rId4"/>
                      <a:stretch>
                        <a:fillRect/>
                      </a:stretch>
                    </p:blipFill>
                    <p:spPr>
                      <a:xfrm>
                        <a:off x="1811" y="1440"/>
                        <a:ext cx="1812" cy="1440"/>
                      </a:xfrm>
                      <a:prstGeom prst="rect">
                        <a:avLst/>
                      </a:prstGeom>
                    </p:spPr>
                  </p:pic>
                </p:oleObj>
              </mc:Fallback>
            </mc:AlternateContent>
          </a:graphicData>
        </a:graphic>
      </p:graphicFrame>
      <p:sp>
        <p:nvSpPr>
          <p:cNvPr id="12" name="Content Placeholder 2">
            <a:extLst>
              <a:ext uri="{FF2B5EF4-FFF2-40B4-BE49-F238E27FC236}">
                <a16:creationId xmlns:a16="http://schemas.microsoft.com/office/drawing/2014/main" id="{B5D59DD8-B15F-4F76-AA9C-17141A9B7F0E}"/>
              </a:ext>
            </a:extLst>
          </p:cNvPr>
          <p:cNvSpPr>
            <a:spLocks noGrp="1"/>
          </p:cNvSpPr>
          <p:nvPr>
            <p:ph sz="quarter" idx="11" hasCustomPrompt="1"/>
          </p:nvPr>
        </p:nvSpPr>
        <p:spPr>
          <a:xfrm>
            <a:off x="358773" y="1811279"/>
            <a:ext cx="11461751" cy="272703"/>
          </a:xfrm>
          <a:prstGeom prst="rect">
            <a:avLst/>
          </a:prstGeom>
        </p:spPr>
        <p:txBody>
          <a:bodyPr wrap="square" lIns="0" tIns="0" rIns="0" bIns="0" anchorCtr="0">
            <a:spAutoFit/>
          </a:bodyPr>
          <a:lstStyle>
            <a:lvl1pPr marL="0" indent="0" rtl="0">
              <a:buFontTx/>
              <a:buNone/>
              <a:defRPr sz="1969" b="1">
                <a:solidFill>
                  <a:schemeClr val="tx2"/>
                </a:solidFill>
              </a:defRPr>
            </a:lvl1pPr>
            <a:lvl2pPr marL="242344" indent="0">
              <a:buFontTx/>
              <a:buNone/>
              <a:defRPr/>
            </a:lvl2pPr>
            <a:lvl3pPr marL="276390" indent="0">
              <a:buFontTx/>
              <a:buNone/>
              <a:defRPr/>
            </a:lvl3pPr>
            <a:lvl4pPr marL="443189" indent="0">
              <a:buFontTx/>
              <a:buNone/>
              <a:defRPr/>
            </a:lvl4pPr>
            <a:lvl5pPr marL="565636" indent="0">
              <a:buFontTx/>
              <a:buNone/>
              <a:defRPr/>
            </a:lvl5pPr>
          </a:lstStyle>
          <a:p>
            <a:pPr lvl="0"/>
            <a:r>
              <a:rPr lang="en-GB"/>
              <a:t>Subtitle</a:t>
            </a:r>
          </a:p>
        </p:txBody>
      </p:sp>
      <p:sp>
        <p:nvSpPr>
          <p:cNvPr id="13" name="Title 3">
            <a:extLst>
              <a:ext uri="{FF2B5EF4-FFF2-40B4-BE49-F238E27FC236}">
                <a16:creationId xmlns:a16="http://schemas.microsoft.com/office/drawing/2014/main" id="{0D0E6839-0C80-4704-8A01-E0232509D121}"/>
              </a:ext>
            </a:extLst>
          </p:cNvPr>
          <p:cNvSpPr>
            <a:spLocks noGrp="1"/>
          </p:cNvSpPr>
          <p:nvPr>
            <p:ph type="title" hasCustomPrompt="1"/>
          </p:nvPr>
        </p:nvSpPr>
        <p:spPr>
          <a:xfrm>
            <a:off x="286316" y="746838"/>
            <a:ext cx="11522680" cy="965533"/>
          </a:xfrm>
          <a:prstGeom prst="rect">
            <a:avLst/>
          </a:prstGeom>
          <a:noFill/>
          <a:ln>
            <a:noFill/>
          </a:ln>
        </p:spPr>
        <p:txBody>
          <a:bodyPr vert="horz" rtlCol="0"/>
          <a:lstStyle>
            <a:lvl1pPr algn="l" rtl="0">
              <a:lnSpc>
                <a:spcPct val="90000"/>
              </a:lnSpc>
              <a:defRPr lang="en-US" sz="2757" b="1" kern="1200" dirty="0">
                <a:solidFill>
                  <a:schemeClr val="tx1"/>
                </a:solidFill>
                <a:latin typeface="+mj-lt"/>
                <a:ea typeface="+mn-ea"/>
                <a:cs typeface="Arial" panose="020B0604020202020204" pitchFamily="34" charset="0"/>
              </a:defRPr>
            </a:lvl1pPr>
          </a:lstStyle>
          <a:p>
            <a:r>
              <a:rPr lang="en-GB"/>
              <a:t>Header</a:t>
            </a:r>
            <a:br>
              <a:rPr lang="en-GB"/>
            </a:br>
            <a:endParaRPr lang="en-GB"/>
          </a:p>
        </p:txBody>
      </p:sp>
    </p:spTree>
    <p:extLst>
      <p:ext uri="{BB962C8B-B14F-4D97-AF65-F5344CB8AC3E}">
        <p14:creationId xmlns:p14="http://schemas.microsoft.com/office/powerpoint/2010/main" val="740473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8" name="Google Shape;163;p18">
            <a:extLst>
              <a:ext uri="{FF2B5EF4-FFF2-40B4-BE49-F238E27FC236}">
                <a16:creationId xmlns:a16="http://schemas.microsoft.com/office/drawing/2014/main" id="{89CD9F6D-CF8A-9399-9898-5C4CE75A1C6C}"/>
              </a:ext>
            </a:extLst>
          </p:cNvPr>
          <p:cNvSpPr txBox="1"/>
          <p:nvPr userDrawn="1"/>
        </p:nvSpPr>
        <p:spPr>
          <a:xfrm>
            <a:off x="448637" y="587557"/>
            <a:ext cx="11297735" cy="1095956"/>
          </a:xfrm>
          <a:prstGeom prst="rect">
            <a:avLst/>
          </a:prstGeom>
          <a:noFill/>
          <a:ln>
            <a:noFill/>
          </a:ln>
        </p:spPr>
        <p:txBody>
          <a:bodyPr spcFirstLastPara="1" wrap="square" lIns="0" tIns="43533" rIns="0" bIns="43533" anchor="t" anchorCtr="0">
            <a:noAutofit/>
          </a:bodyPr>
          <a:lstStyle/>
          <a:p>
            <a:pPr marL="0" marR="0" lvl="0" indent="0" algn="l" rtl="0">
              <a:lnSpc>
                <a:spcPct val="90000"/>
              </a:lnSpc>
              <a:spcBef>
                <a:spcPts val="953"/>
              </a:spcBef>
              <a:spcAft>
                <a:spcPts val="0"/>
              </a:spcAft>
              <a:buClr>
                <a:srgbClr val="000000"/>
              </a:buClr>
              <a:buSzPts val="2400"/>
              <a:buFont typeface="Arial"/>
              <a:buNone/>
            </a:pPr>
            <a:endParaRPr sz="2286" b="1" dirty="0">
              <a:solidFill>
                <a:srgbClr val="000000"/>
              </a:solidFill>
              <a:latin typeface="Rubik"/>
              <a:ea typeface="Rubik"/>
              <a:cs typeface="Rubik"/>
              <a:sym typeface="Rubik"/>
            </a:endParaRPr>
          </a:p>
        </p:txBody>
      </p:sp>
    </p:spTree>
    <p:extLst>
      <p:ext uri="{BB962C8B-B14F-4D97-AF65-F5344CB8AC3E}">
        <p14:creationId xmlns:p14="http://schemas.microsoft.com/office/powerpoint/2010/main" val="418850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02">
    <p:spTree>
      <p:nvGrpSpPr>
        <p:cNvPr id="1" name=""/>
        <p:cNvGrpSpPr/>
        <p:nvPr/>
      </p:nvGrpSpPr>
      <p:grpSpPr>
        <a:xfrm>
          <a:off x="0" y="0"/>
          <a:ext cx="0" cy="0"/>
          <a:chOff x="0" y="0"/>
          <a:chExt cx="0" cy="0"/>
        </a:xfrm>
      </p:grpSpPr>
      <p:pic>
        <p:nvPicPr>
          <p:cNvPr id="15" name="Imagen 10" descr="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5429"/>
            <a:ext cx="12192000" cy="5100285"/>
          </a:xfrm>
          <a:prstGeom prst="rect">
            <a:avLst/>
          </a:prstGeom>
          <a:ln w="12700">
            <a:miter lim="400000"/>
          </a:ln>
        </p:spPr>
      </p:pic>
      <p:sp>
        <p:nvSpPr>
          <p:cNvPr id="13" name="object 4"/>
          <p:cNvSpPr/>
          <p:nvPr userDrawn="1"/>
        </p:nvSpPr>
        <p:spPr>
          <a:xfrm>
            <a:off x="-16043" y="5374692"/>
            <a:ext cx="12320338"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3"/>
              </a:defRPr>
            </a:lvl1pPr>
          </a:lstStyle>
          <a:p>
            <a:pPr>
              <a:defRPr u="none">
                <a:uFillTx/>
              </a:defRPr>
            </a:pPr>
            <a:r>
              <a:rPr u="sng" dirty="0">
                <a:uFill>
                  <a:solidFill>
                    <a:srgbClr val="231F20"/>
                  </a:solidFill>
                </a:uFill>
                <a:hlinkClick r:id="rId3"/>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Rubik" pitchFamily="2" charset="-79"/>
                <a:cs typeface="Rubik"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4" name="Imagen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20" name="Imagen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373930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03">
    <p:spTree>
      <p:nvGrpSpPr>
        <p:cNvPr id="1" name=""/>
        <p:cNvGrpSpPr/>
        <p:nvPr/>
      </p:nvGrpSpPr>
      <p:grpSpPr>
        <a:xfrm>
          <a:off x="0" y="0"/>
          <a:ext cx="0" cy="0"/>
          <a:chOff x="0" y="0"/>
          <a:chExt cx="0" cy="0"/>
        </a:xfrm>
      </p:grpSpPr>
      <p:sp>
        <p:nvSpPr>
          <p:cNvPr id="13" name="object 4"/>
          <p:cNvSpPr/>
          <p:nvPr userDrawn="1"/>
        </p:nvSpPr>
        <p:spPr>
          <a:xfrm>
            <a:off x="-16043" y="5374692"/>
            <a:ext cx="12320338"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2"/>
              </a:defRPr>
            </a:lvl1pPr>
          </a:lstStyle>
          <a:p>
            <a:pPr>
              <a:defRPr u="none">
                <a:uFillTx/>
              </a:defRPr>
            </a:pPr>
            <a:r>
              <a:rPr u="sng" dirty="0">
                <a:uFill>
                  <a:solidFill>
                    <a:srgbClr val="231F20"/>
                  </a:solidFill>
                </a:uFill>
                <a:hlinkClick r:id="rId2"/>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Rubik" pitchFamily="2" charset="-79"/>
                <a:cs typeface="Rubik"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2" name="Google Shape;88;p1" descr="Google Shape;88;p1"/>
          <p:cNvPicPr>
            <a:picLocks noChangeAspect="1"/>
          </p:cNvPicPr>
          <p:nvPr userDrawn="1"/>
        </p:nvPicPr>
        <p:blipFill>
          <a:blip r:embed="rId3"/>
          <a:stretch>
            <a:fillRect/>
          </a:stretch>
        </p:blipFill>
        <p:spPr>
          <a:xfrm>
            <a:off x="10894063" y="1358691"/>
            <a:ext cx="1297938" cy="4149607"/>
          </a:xfrm>
          <a:prstGeom prst="rect">
            <a:avLst/>
          </a:prstGeom>
          <a:ln w="12700">
            <a:miter lim="400000"/>
          </a:ln>
        </p:spPr>
      </p:pic>
      <p:pic>
        <p:nvPicPr>
          <p:cNvPr id="17" name="Google Shape;89;p1" descr="Google Shape;89;p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8636" y="1358691"/>
            <a:ext cx="1450340" cy="4149607"/>
          </a:xfrm>
          <a:prstGeom prst="rect">
            <a:avLst/>
          </a:prstGeom>
          <a:ln w="12700">
            <a:miter lim="400000"/>
          </a:ln>
        </p:spPr>
      </p:pic>
      <p:pic>
        <p:nvPicPr>
          <p:cNvPr id="19" name="Google Shape;91;p1" descr="Google Shape;91;p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36990" y="1358691"/>
            <a:ext cx="3116560" cy="4159725"/>
          </a:xfrm>
          <a:prstGeom prst="rect">
            <a:avLst/>
          </a:prstGeom>
          <a:ln w="12700">
            <a:miter lim="400000"/>
          </a:ln>
        </p:spPr>
      </p:pic>
      <p:pic>
        <p:nvPicPr>
          <p:cNvPr id="20" name="Google Shape;92;p1" descr="Google Shape;92;p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399" y="1361867"/>
            <a:ext cx="9169399" cy="4709224"/>
          </a:xfrm>
          <a:prstGeom prst="rect">
            <a:avLst/>
          </a:prstGeom>
          <a:ln w="12700">
            <a:miter lim="400000"/>
          </a:ln>
        </p:spPr>
      </p:pic>
      <p:pic>
        <p:nvPicPr>
          <p:cNvPr id="2" name="Imagen 1"/>
          <p:cNvPicPr>
            <a:picLocks noChangeAspect="1"/>
          </p:cNvPicPr>
          <p:nvPr userDrawn="1"/>
        </p:nvPicPr>
        <p:blipFill rotWithShape="1">
          <a:blip r:embed="rId7"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15" name="Imagen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182257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Índice 01">
    <p:spTree>
      <p:nvGrpSpPr>
        <p:cNvPr id="1" name=""/>
        <p:cNvGrpSpPr/>
        <p:nvPr/>
      </p:nvGrpSpPr>
      <p:grpSpPr>
        <a:xfrm>
          <a:off x="0" y="0"/>
          <a:ext cx="0" cy="0"/>
          <a:chOff x="0" y="0"/>
          <a:chExt cx="0" cy="0"/>
        </a:xfrm>
      </p:grpSpPr>
      <p:pic>
        <p:nvPicPr>
          <p:cNvPr id="24" name="object 5" descr="object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44" y="3236711"/>
            <a:ext cx="11281887" cy="3237314"/>
          </a:xfrm>
          <a:prstGeom prst="rect">
            <a:avLst/>
          </a:prstGeom>
          <a:ln w="12700">
            <a:miter lim="400000"/>
          </a:ln>
        </p:spPr>
      </p:pic>
      <p:sp>
        <p:nvSpPr>
          <p:cNvPr id="5"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3040040" y="1152684"/>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3040040" y="1470844"/>
            <a:ext cx="151923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27" name="Marcador de texto 24"/>
          <p:cNvSpPr>
            <a:spLocks noGrp="1"/>
          </p:cNvSpPr>
          <p:nvPr>
            <p:ph type="body" sz="quarter" idx="15" hasCustomPrompt="1"/>
          </p:nvPr>
        </p:nvSpPr>
        <p:spPr>
          <a:xfrm>
            <a:off x="6098279" y="1152684"/>
            <a:ext cx="2685113" cy="520434"/>
          </a:xfrm>
        </p:spPr>
        <p:txBody>
          <a:bodyPr>
            <a:normAutofit/>
          </a:bodyPr>
          <a:lstStyle>
            <a:lvl1pPr marL="0" indent="0">
              <a:buNone/>
              <a:defRPr sz="1800">
                <a:latin typeface="Rubik Bold" pitchFamily="2" charset="-79"/>
                <a:cs typeface="Rubik Bold" pitchFamily="2" charset="-79"/>
              </a:defRPr>
            </a:lvl1pPr>
          </a:lstStyle>
          <a:p>
            <a:pPr lvl="0"/>
            <a:r>
              <a:rPr lang="es-ES" dirty="0"/>
              <a:t>TITULAR MÁS LARGO Y EXTENSO</a:t>
            </a:r>
          </a:p>
        </p:txBody>
      </p:sp>
      <p:sp>
        <p:nvSpPr>
          <p:cNvPr id="28" name="Marcador de texto 24"/>
          <p:cNvSpPr>
            <a:spLocks noGrp="1"/>
          </p:cNvSpPr>
          <p:nvPr>
            <p:ph type="body" sz="quarter" idx="16" hasCustomPrompt="1"/>
          </p:nvPr>
        </p:nvSpPr>
        <p:spPr>
          <a:xfrm>
            <a:off x="6101565" y="1724634"/>
            <a:ext cx="268182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pic>
        <p:nvPicPr>
          <p:cNvPr id="11" name="Imagen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97642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Índice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3040040" y="1152684"/>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3040040" y="1470844"/>
            <a:ext cx="151923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27" name="Marcador de texto 24"/>
          <p:cNvSpPr>
            <a:spLocks noGrp="1"/>
          </p:cNvSpPr>
          <p:nvPr>
            <p:ph type="body" sz="quarter" idx="15" hasCustomPrompt="1"/>
          </p:nvPr>
        </p:nvSpPr>
        <p:spPr>
          <a:xfrm>
            <a:off x="6098279" y="1152684"/>
            <a:ext cx="2685113" cy="520434"/>
          </a:xfrm>
        </p:spPr>
        <p:txBody>
          <a:bodyPr>
            <a:normAutofit/>
          </a:bodyPr>
          <a:lstStyle>
            <a:lvl1pPr marL="0" indent="0">
              <a:buNone/>
              <a:defRPr sz="1800">
                <a:latin typeface="Rubik Bold" pitchFamily="2" charset="-79"/>
                <a:cs typeface="Rubik Bold" pitchFamily="2" charset="-79"/>
              </a:defRPr>
            </a:lvl1pPr>
          </a:lstStyle>
          <a:p>
            <a:pPr lvl="0"/>
            <a:r>
              <a:rPr lang="es-ES" dirty="0"/>
              <a:t>TITULAR MÁS LARGO Y EXTENSO</a:t>
            </a:r>
          </a:p>
        </p:txBody>
      </p:sp>
      <p:sp>
        <p:nvSpPr>
          <p:cNvPr id="28" name="Marcador de texto 24"/>
          <p:cNvSpPr>
            <a:spLocks noGrp="1"/>
          </p:cNvSpPr>
          <p:nvPr>
            <p:ph type="body" sz="quarter" idx="16" hasCustomPrompt="1"/>
          </p:nvPr>
        </p:nvSpPr>
        <p:spPr>
          <a:xfrm>
            <a:off x="6101565" y="1724635"/>
            <a:ext cx="2681828" cy="1187720"/>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pic>
        <p:nvPicPr>
          <p:cNvPr id="11" name="Imagen 15" descr="Imagen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2129" y="2912354"/>
            <a:ext cx="10908402" cy="3554569"/>
          </a:xfrm>
          <a:prstGeom prst="rect">
            <a:avLst/>
          </a:prstGeom>
          <a:ln w="12700">
            <a:miter lim="400000"/>
          </a:ln>
        </p:spPr>
      </p:pic>
      <p:sp>
        <p:nvSpPr>
          <p:cNvPr id="12"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pic>
        <p:nvPicPr>
          <p:cNvPr id="14" name="Imagen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41852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Índice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5" y="1196069"/>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463644" y="1522460"/>
            <a:ext cx="2807589" cy="4817719"/>
          </a:xfrm>
        </p:spPr>
        <p:txBody>
          <a:bodyPr lIns="108000" bIns="46800">
            <a:normAutofit/>
          </a:bodyPr>
          <a:lstStyle>
            <a:lvl1pPr marL="342900" indent="-342900">
              <a:buAutoNum type="arabicPeriod"/>
              <a:defRPr sz="130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CONTENIDO</a:t>
            </a:r>
          </a:p>
          <a:p>
            <a:pPr lvl="0"/>
            <a:r>
              <a:rPr lang="es-ES" dirty="0"/>
              <a:t>CONTENIDO</a:t>
            </a:r>
          </a:p>
          <a:p>
            <a:pPr lvl="0"/>
            <a:r>
              <a:rPr lang="es-ES" dirty="0"/>
              <a:t>CONTENIDO</a:t>
            </a:r>
          </a:p>
          <a:p>
            <a:pPr lvl="0"/>
            <a:r>
              <a:rPr lang="es-ES" dirty="0"/>
              <a:t>CONTENIDO</a:t>
            </a:r>
          </a:p>
          <a:p>
            <a:pPr lvl="1"/>
            <a:r>
              <a:rPr lang="es-ES" dirty="0"/>
              <a:t>SUBAPARTADO 1</a:t>
            </a:r>
          </a:p>
          <a:p>
            <a:pPr lvl="1"/>
            <a:r>
              <a:rPr lang="es-ES" dirty="0"/>
              <a:t>SUBAPARTADO 2</a:t>
            </a:r>
          </a:p>
          <a:p>
            <a:pPr lvl="0"/>
            <a:r>
              <a:rPr lang="es-ES" dirty="0"/>
              <a:t>CONTENIDO</a:t>
            </a:r>
          </a:p>
          <a:p>
            <a:pPr lvl="0"/>
            <a:r>
              <a:rPr lang="es-ES" dirty="0"/>
              <a:t>CONTENIDO</a:t>
            </a:r>
          </a:p>
          <a:p>
            <a:pPr lvl="1"/>
            <a:r>
              <a:rPr lang="es-ES" dirty="0"/>
              <a:t>SUBAPARTADO 1</a:t>
            </a:r>
          </a:p>
          <a:p>
            <a:pPr lvl="1"/>
            <a:r>
              <a:rPr lang="es-ES" dirty="0"/>
              <a:t>SUBAPARTADO 2</a:t>
            </a:r>
          </a:p>
          <a:p>
            <a:pPr lvl="0"/>
            <a:r>
              <a:rPr lang="es-ES" dirty="0"/>
              <a:t>CONTENDIO</a:t>
            </a:r>
          </a:p>
          <a:p>
            <a:pPr lvl="0"/>
            <a:r>
              <a:rPr lang="es-ES" dirty="0"/>
              <a:t>CONTENIDO</a:t>
            </a:r>
          </a:p>
          <a:p>
            <a:pPr lvl="0"/>
            <a:endParaRPr lang="es-ES" dirty="0"/>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sp>
        <p:nvSpPr>
          <p:cNvPr id="13" name="Rectángulo 11"/>
          <p:cNvSpPr/>
          <p:nvPr userDrawn="1"/>
        </p:nvSpPr>
        <p:spPr>
          <a:xfrm>
            <a:off x="3482485" y="1228597"/>
            <a:ext cx="8263047" cy="5111582"/>
          </a:xfrm>
          <a:prstGeom prst="rect">
            <a:avLst/>
          </a:prstGeom>
          <a:blipFill>
            <a:blip r:embed="rId2"/>
            <a:stretch>
              <a:fillRect/>
            </a:stretch>
          </a:blip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9"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pic>
        <p:nvPicPr>
          <p:cNvPr id="11" name="Imagen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27854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becera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4000">
                <a:latin typeface="Rubik Bold" pitchFamily="2" charset="-79"/>
                <a:cs typeface="Rubik Bold" pitchFamily="2" charset="-79"/>
              </a:defRPr>
            </a:lvl1pPr>
          </a:lstStyle>
          <a:p>
            <a:pPr lvl="0"/>
            <a:r>
              <a:rPr lang="es-ES" dirty="0"/>
              <a:t>CABECERA TITULAR</a:t>
            </a:r>
          </a:p>
        </p:txBody>
      </p:sp>
      <p:pic>
        <p:nvPicPr>
          <p:cNvPr id="9" name="object 6" descr="object 6"/>
          <p:cNvPicPr>
            <a:picLocks noChangeAspect="1"/>
          </p:cNvPicPr>
          <p:nvPr userDrawn="1"/>
        </p:nvPicPr>
        <p:blipFill>
          <a:blip r:embed="rId2"/>
          <a:stretch>
            <a:fillRect/>
          </a:stretch>
        </p:blipFill>
        <p:spPr>
          <a:xfrm>
            <a:off x="8799948" y="1388063"/>
            <a:ext cx="3043251" cy="4416122"/>
          </a:xfrm>
          <a:prstGeom prst="rect">
            <a:avLst/>
          </a:prstGeom>
          <a:blipFill>
            <a:blip r:embed="rId3" cstate="email">
              <a:extLst>
                <a:ext uri="{28A0092B-C50C-407E-A947-70E740481C1C}">
                  <a14:useLocalDpi xmlns:a14="http://schemas.microsoft.com/office/drawing/2010/main"/>
                </a:ext>
              </a:extLst>
            </a:blip>
            <a:stretch>
              <a:fillRect/>
            </a:stretch>
          </a:blipFill>
          <a:ln w="25400">
            <a:solidFill>
              <a:srgbClr val="FFFFFF"/>
            </a:solidFill>
          </a:ln>
        </p:spPr>
      </p:pic>
      <p:pic>
        <p:nvPicPr>
          <p:cNvPr id="10" name="object 3" descr="object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83812" y="1388063"/>
            <a:ext cx="4629331" cy="4416089"/>
          </a:xfrm>
          <a:prstGeom prst="rect">
            <a:avLst/>
          </a:prstGeom>
          <a:blipFill>
            <a:blip r:embed="rId5" cstate="email">
              <a:extLst>
                <a:ext uri="{28A0092B-C50C-407E-A947-70E740481C1C}">
                  <a14:useLocalDpi xmlns:a14="http://schemas.microsoft.com/office/drawing/2010/main"/>
                </a:ext>
              </a:extLst>
            </a:blip>
            <a:stretch>
              <a:fillRect/>
            </a:stretch>
          </a:blipFill>
          <a:ln w="25400">
            <a:solidFill>
              <a:srgbClr val="FFFFFF"/>
            </a:solidFill>
          </a:ln>
        </p:spPr>
      </p:pic>
      <p:sp>
        <p:nvSpPr>
          <p:cNvPr id="11" name="Forma libre 12"/>
          <p:cNvSpPr/>
          <p:nvPr userDrawn="1"/>
        </p:nvSpPr>
        <p:spPr>
          <a:xfrm>
            <a:off x="463645" y="1278257"/>
            <a:ext cx="7353831" cy="5012261"/>
          </a:xfrm>
          <a:custGeom>
            <a:avLst/>
            <a:gdLst/>
            <a:ahLst/>
            <a:cxnLst>
              <a:cxn ang="0">
                <a:pos x="wd2" y="hd2"/>
              </a:cxn>
              <a:cxn ang="5400000">
                <a:pos x="wd2" y="hd2"/>
              </a:cxn>
              <a:cxn ang="10800000">
                <a:pos x="wd2" y="hd2"/>
              </a:cxn>
              <a:cxn ang="16200000">
                <a:pos x="wd2" y="hd2"/>
              </a:cxn>
            </a:cxnLst>
            <a:rect l="0" t="0" r="r" b="b"/>
            <a:pathLst>
              <a:path w="21600" h="21600" extrusionOk="0">
                <a:moveTo>
                  <a:pt x="39" y="0"/>
                </a:moveTo>
                <a:cubicBezTo>
                  <a:pt x="26" y="7200"/>
                  <a:pt x="13" y="14400"/>
                  <a:pt x="0" y="21600"/>
                </a:cubicBezTo>
                <a:lnTo>
                  <a:pt x="12600" y="21542"/>
                </a:lnTo>
                <a:lnTo>
                  <a:pt x="21600" y="408"/>
                </a:lnTo>
                <a:lnTo>
                  <a:pt x="0" y="349"/>
                </a:lnTo>
              </a:path>
            </a:pathLst>
          </a:custGeom>
          <a:blipFill>
            <a:blip r:embed="rId6" cstate="email">
              <a:extLst>
                <a:ext uri="{28A0092B-C50C-407E-A947-70E740481C1C}">
                  <a14:useLocalDpi xmlns:a14="http://schemas.microsoft.com/office/drawing/2010/main"/>
                </a:ext>
              </a:extLst>
            </a:blip>
            <a:stretch>
              <a:fillRect/>
            </a:stretch>
          </a:blipFill>
          <a:ln w="25400">
            <a:solidFill>
              <a:srgbClr val="FFFFFF"/>
            </a:solidFill>
          </a:ln>
        </p:spPr>
        <p:txBody>
          <a:bodyPr lIns="45719" rIns="45719" anchor="ctr"/>
          <a:lstStyle/>
          <a:p>
            <a:pPr algn="ctr"/>
            <a:endParaRPr/>
          </a:p>
        </p:txBody>
      </p:sp>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5" name="Imagen 14"/>
          <p:cNvPicPr>
            <a:picLocks noChangeAspect="1"/>
          </p:cNvPicPr>
          <p:nvPr userDrawn="1"/>
        </p:nvPicPr>
        <p:blipFill rotWithShape="1">
          <a:blip r:embed="rId7"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6640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PATRÓN PPT CAF</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s-ES" sz="2400"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B546C-7291-4B80-8780-14CE34EA4570}" type="slidenum">
              <a:rPr lang="es-ES" smtClean="0"/>
              <a:t>‹Nº›</a:t>
            </a:fld>
            <a:endParaRPr lang="es-ES"/>
          </a:p>
        </p:txBody>
      </p:sp>
      <p:sp>
        <p:nvSpPr>
          <p:cNvPr id="7" name="Marcador de fecha 6"/>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Tree>
    <p:extLst>
      <p:ext uri="{BB962C8B-B14F-4D97-AF65-F5344CB8AC3E}">
        <p14:creationId xmlns:p14="http://schemas.microsoft.com/office/powerpoint/2010/main" val="1522954573"/>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84"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8" r:id="rId28"/>
    <p:sldLayoutId id="2147483677" r:id="rId29"/>
    <p:sldLayoutId id="2147483681" r:id="rId30"/>
    <p:sldLayoutId id="2147483686" r:id="rId31"/>
    <p:sldLayoutId id="2147483687" r:id="rId32"/>
    <p:sldLayoutId id="2147483688" r:id="rId33"/>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Rubik Medium" pitchFamily="2" charset="-79"/>
          <a:ea typeface="+mj-ea"/>
          <a:cs typeface="Rubik Medium"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39.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3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39.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 Id="rId5" Type="http://schemas.openxmlformats.org/officeDocument/2006/relationships/image" Target="../media/image39.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6.xml"/><Relationship Id="rId5" Type="http://schemas.openxmlformats.org/officeDocument/2006/relationships/image" Target="../media/image39.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39.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316911" y="5657239"/>
            <a:ext cx="5667128" cy="577766"/>
          </a:xfrm>
        </p:spPr>
        <p:txBody>
          <a:bodyPr>
            <a:normAutofit fontScale="70000" lnSpcReduction="20000"/>
          </a:bodyPr>
          <a:lstStyle/>
          <a:p>
            <a:r>
              <a:rPr lang="en-US" sz="3800" b="1" dirty="0" err="1"/>
              <a:t>Proyectos</a:t>
            </a:r>
            <a:r>
              <a:rPr lang="en-US" sz="3800" b="1" dirty="0"/>
              <a:t> CAF-EHU 2023-2024</a:t>
            </a:r>
          </a:p>
          <a:p>
            <a:endParaRPr lang="es-ES" sz="3800" b="1" dirty="0"/>
          </a:p>
          <a:p>
            <a:endParaRPr lang="es-ES" dirty="0"/>
          </a:p>
        </p:txBody>
      </p:sp>
      <p:sp>
        <p:nvSpPr>
          <p:cNvPr id="3" name="Marcador de texto 2"/>
          <p:cNvSpPr>
            <a:spLocks noGrp="1"/>
          </p:cNvSpPr>
          <p:nvPr>
            <p:ph type="body" sz="quarter" idx="11"/>
          </p:nvPr>
        </p:nvSpPr>
        <p:spPr/>
        <p:txBody>
          <a:bodyPr/>
          <a:lstStyle/>
          <a:p>
            <a:r>
              <a:rPr lang="es-ES" dirty="0"/>
              <a:t>Igor Lopez &lt;igor.lopez@caf.net&gt;</a:t>
            </a:r>
          </a:p>
          <a:p>
            <a:endParaRPr lang="es-ES" dirty="0"/>
          </a:p>
        </p:txBody>
      </p:sp>
    </p:spTree>
    <p:extLst>
      <p:ext uri="{BB962C8B-B14F-4D97-AF65-F5344CB8AC3E}">
        <p14:creationId xmlns:p14="http://schemas.microsoft.com/office/powerpoint/2010/main" val="108284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2023-2024</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2023-2024</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2023-2024</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2</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i="0" dirty="0">
                <a:solidFill>
                  <a:srgbClr val="000000"/>
                </a:solidFill>
                <a:effectLst/>
                <a:latin typeface="Times New Roman" panose="02020603050405020304" pitchFamily="18" charset="0"/>
              </a:rPr>
              <a:t>TFM: </a:t>
            </a:r>
            <a:r>
              <a:rPr lang="en-US" sz="2200" b="1" i="0" dirty="0" err="1">
                <a:solidFill>
                  <a:srgbClr val="000000"/>
                </a:solidFill>
                <a:effectLst/>
                <a:latin typeface="Times New Roman" panose="02020603050405020304" pitchFamily="18" charset="0"/>
              </a:rPr>
              <a:t>Behaviour</a:t>
            </a:r>
            <a:r>
              <a:rPr lang="en-US" sz="2200" b="1" i="0" dirty="0">
                <a:solidFill>
                  <a:srgbClr val="000000"/>
                </a:solidFill>
                <a:effectLst/>
                <a:latin typeface="Times New Roman" panose="02020603050405020304" pitchFamily="18" charset="0"/>
              </a:rPr>
              <a:t>-based IDS for train on-board communication bus</a:t>
            </a: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Igor Lopez</a:t>
            </a:r>
          </a:p>
          <a:p>
            <a:r>
              <a:rPr lang="en-US" b="1" dirty="0">
                <a:solidFill>
                  <a:srgbClr val="000000"/>
                </a:solidFill>
                <a:latin typeface="Times New Roman" panose="02020603050405020304" pitchFamily="18" charset="0"/>
              </a:rPr>
              <a:t>Tutor de Universidad: </a:t>
            </a:r>
            <a:r>
              <a:rPr lang="en-US" dirty="0">
                <a:solidFill>
                  <a:srgbClr val="000000"/>
                </a:solidFill>
                <a:latin typeface="Times New Roman" panose="02020603050405020304" pitchFamily="18" charset="0"/>
              </a:rPr>
              <a:t>Jasone Astorga</a:t>
            </a: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l"/>
            <a:r>
              <a:rPr lang="es-ES" b="0" i="0" dirty="0">
                <a:solidFill>
                  <a:srgbClr val="000000"/>
                </a:solidFill>
                <a:effectLst/>
                <a:latin typeface="Times New Roman" panose="02020603050405020304" pitchFamily="18" charset="0"/>
              </a:rPr>
              <a:t>Los buses internos de un tren suelen basarse en un tráfico periódico y predefinido previamente mediante configuradores centralizados. Utilizando esta previsibilidad de tráfico se pretende desarrollar una función de </a:t>
            </a:r>
            <a:r>
              <a:rPr lang="es-ES" b="0" i="0" dirty="0" err="1">
                <a:solidFill>
                  <a:srgbClr val="000000"/>
                </a:solidFill>
                <a:effectLst/>
                <a:latin typeface="Times New Roman" panose="02020603050405020304" pitchFamily="18" charset="0"/>
              </a:rPr>
              <a:t>Intrusion</a:t>
            </a:r>
            <a:r>
              <a:rPr lang="es-ES" b="0" i="0" dirty="0">
                <a:solidFill>
                  <a:srgbClr val="000000"/>
                </a:solidFill>
                <a:effectLst/>
                <a:latin typeface="Times New Roman" panose="02020603050405020304" pitchFamily="18" charset="0"/>
              </a:rPr>
              <a:t> </a:t>
            </a:r>
            <a:r>
              <a:rPr lang="es-ES" b="0" i="0" dirty="0" err="1">
                <a:solidFill>
                  <a:srgbClr val="000000"/>
                </a:solidFill>
                <a:effectLst/>
                <a:latin typeface="Times New Roman" panose="02020603050405020304" pitchFamily="18" charset="0"/>
              </a:rPr>
              <a:t>Detection</a:t>
            </a:r>
            <a:r>
              <a:rPr lang="es-ES" b="0" i="0" dirty="0">
                <a:solidFill>
                  <a:srgbClr val="000000"/>
                </a:solidFill>
                <a:effectLst/>
                <a:latin typeface="Times New Roman" panose="02020603050405020304" pitchFamily="18" charset="0"/>
              </a:rPr>
              <a:t> </a:t>
            </a:r>
            <a:r>
              <a:rPr lang="es-ES" b="0" i="0" dirty="0" err="1">
                <a:solidFill>
                  <a:srgbClr val="000000"/>
                </a:solidFill>
                <a:effectLst/>
                <a:latin typeface="Times New Roman" panose="02020603050405020304" pitchFamily="18" charset="0"/>
              </a:rPr>
              <a:t>System</a:t>
            </a:r>
            <a:r>
              <a:rPr lang="es-ES" b="0" i="0" dirty="0">
                <a:solidFill>
                  <a:srgbClr val="000000"/>
                </a:solidFill>
                <a:effectLst/>
                <a:latin typeface="Times New Roman" panose="02020603050405020304" pitchFamily="18" charset="0"/>
              </a:rPr>
              <a:t> (IDS) que detecte posibles vectores de ataque evaluando tramas TRDP que salgan de las condiciones de normalidad esperadas. Este proyecto se divide en cuatro tareas principales:</a:t>
            </a:r>
          </a:p>
          <a:p>
            <a:pPr algn="l"/>
            <a:r>
              <a:rPr lang="es-ES" b="0" i="0" dirty="0">
                <a:solidFill>
                  <a:srgbClr val="000000"/>
                </a:solidFill>
                <a:effectLst/>
                <a:latin typeface="Times New Roman" panose="02020603050405020304" pitchFamily="18" charset="0"/>
              </a:rPr>
              <a:t>1. Ingesta de fichero de configuración y definición de normalidad de red.</a:t>
            </a:r>
          </a:p>
          <a:p>
            <a:pPr algn="l"/>
            <a:r>
              <a:rPr lang="es-ES" b="0" i="0" dirty="0">
                <a:solidFill>
                  <a:srgbClr val="000000"/>
                </a:solidFill>
                <a:effectLst/>
                <a:latin typeface="Times New Roman" panose="02020603050405020304" pitchFamily="18" charset="0"/>
              </a:rPr>
              <a:t>2. Desarrollo de función de detección de ataques utilizando librería de captura de trafico provisto por CAF.</a:t>
            </a:r>
          </a:p>
          <a:p>
            <a:pPr algn="l"/>
            <a:r>
              <a:rPr lang="es-ES" b="0" i="0" dirty="0">
                <a:solidFill>
                  <a:srgbClr val="000000"/>
                </a:solidFill>
                <a:effectLst/>
                <a:latin typeface="Times New Roman" panose="02020603050405020304" pitchFamily="18" charset="0"/>
              </a:rPr>
              <a:t>3. Reporte de alarmas en caso de detectar un ataque.</a:t>
            </a:r>
          </a:p>
          <a:p>
            <a:pPr algn="l"/>
            <a:r>
              <a:rPr lang="es-ES" b="0" i="0" dirty="0">
                <a:solidFill>
                  <a:srgbClr val="000000"/>
                </a:solidFill>
                <a:effectLst/>
                <a:latin typeface="Times New Roman" panose="02020603050405020304" pitchFamily="18" charset="0"/>
              </a:rPr>
              <a:t>4. Validación de sistema IDS desarrollado mediante tráfico real provisto por CAF.</a:t>
            </a:r>
          </a:p>
          <a:p>
            <a:pPr algn="l"/>
            <a:r>
              <a:rPr lang="es-ES" b="0" i="0" dirty="0">
                <a:solidFill>
                  <a:srgbClr val="000000"/>
                </a:solidFill>
                <a:effectLst/>
                <a:latin typeface="Times New Roman" panose="02020603050405020304" pitchFamily="18" charset="0"/>
              </a:rPr>
              <a:t>El desarrollo de esta función se hará en lenguaje C/C++ y se validará sobre </a:t>
            </a:r>
            <a:r>
              <a:rPr lang="es-ES" b="0" i="0" dirty="0" err="1">
                <a:solidFill>
                  <a:srgbClr val="000000"/>
                </a:solidFill>
                <a:effectLst/>
                <a:latin typeface="Times New Roman" panose="02020603050405020304" pitchFamily="18" charset="0"/>
              </a:rPr>
              <a:t>Gnu</a:t>
            </a:r>
            <a:r>
              <a:rPr lang="es-ES" b="0" i="0" dirty="0">
                <a:solidFill>
                  <a:srgbClr val="000000"/>
                </a:solidFill>
                <a:effectLst/>
                <a:latin typeface="Times New Roman" panose="02020603050405020304" pitchFamily="18" charset="0"/>
              </a:rPr>
              <a:t>/Linux.</a:t>
            </a: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C/C++</a:t>
            </a:r>
          </a:p>
          <a:p>
            <a:r>
              <a:rPr lang="en-US" dirty="0" err="1">
                <a:solidFill>
                  <a:srgbClr val="000000"/>
                </a:solidFill>
                <a:latin typeface="Times New Roman" panose="02020603050405020304" pitchFamily="18" charset="0"/>
              </a:rPr>
              <a:t>Otros</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Conocimientos</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básicos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ciberseguridad</a:t>
            </a:r>
            <a:endParaRPr lang="es-ES" dirty="0">
              <a:solidFill>
                <a:schemeClr val="tx1"/>
              </a:solidFill>
            </a:endParaRPr>
          </a:p>
        </p:txBody>
      </p:sp>
    </p:spTree>
    <p:extLst>
      <p:ext uri="{BB962C8B-B14F-4D97-AF65-F5344CB8AC3E}">
        <p14:creationId xmlns:p14="http://schemas.microsoft.com/office/powerpoint/2010/main" val="95407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2023-2024</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2023-2024</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2023-2024</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3</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26445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TFG/TFM: Analysis of suitability of OPC-UA for onboard railway buses</a:t>
            </a: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Igor Lopez</a:t>
            </a:r>
          </a:p>
          <a:p>
            <a:r>
              <a:rPr lang="en-US" b="1" dirty="0">
                <a:solidFill>
                  <a:srgbClr val="000000"/>
                </a:solidFill>
                <a:latin typeface="Times New Roman" panose="02020603050405020304" pitchFamily="18" charset="0"/>
              </a:rPr>
              <a:t>Tutor de Universidad: </a:t>
            </a:r>
            <a:r>
              <a:rPr lang="es-ES" b="0" i="0" dirty="0">
                <a:solidFill>
                  <a:srgbClr val="000000"/>
                </a:solidFill>
                <a:effectLst/>
                <a:highlight>
                  <a:srgbClr val="FFFF00"/>
                </a:highlight>
                <a:latin typeface="Times New Roman" panose="02020603050405020304" pitchFamily="18" charset="0"/>
              </a:rPr>
              <a:t>TBD</a:t>
            </a:r>
            <a:endParaRPr lang="en-US" dirty="0">
              <a:solidFill>
                <a:srgbClr val="000000"/>
              </a:solidFill>
              <a:highlight>
                <a:srgbClr val="FFFF00"/>
              </a:highlight>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l"/>
            <a:r>
              <a:rPr lang="es-ES" b="0" i="0" dirty="0">
                <a:solidFill>
                  <a:srgbClr val="000000"/>
                </a:solidFill>
                <a:effectLst/>
                <a:latin typeface="Times New Roman" panose="02020603050405020304" pitchFamily="18" charset="0"/>
              </a:rPr>
              <a:t>Los sistemas embarcados ferroviarios se fundamentan cada vez más en el intercambio continuo de datos entre los diferentes subsistemas. Tradicionalmente este intercambio se venía realizando mediante buses serie con una capacidad limitada. Actualmente la adopción de protocolos basados en redes Ethernet es una realidad de mercado, habiendo diferentes opciones en cuanto a protocolos de capas superiores.</a:t>
            </a:r>
          </a:p>
          <a:p>
            <a:pPr algn="l"/>
            <a:r>
              <a:rPr lang="es-ES" b="0" i="0" dirty="0">
                <a:solidFill>
                  <a:srgbClr val="000000"/>
                </a:solidFill>
                <a:effectLst/>
                <a:latin typeface="Times New Roman" panose="02020603050405020304" pitchFamily="18" charset="0"/>
              </a:rPr>
              <a:t>Uno de los protocolos que está emergiendo como posible candidato para su uso en redes embarcadas es OPC-UA, tradicionalmente usado en la automatización industrial, por su versatilidad en los diferentes modos de intercambio de datos y sus sistemas de ciberseguridad nativos.</a:t>
            </a:r>
          </a:p>
          <a:p>
            <a:pPr algn="l"/>
            <a:r>
              <a:rPr lang="es-ES" b="0" i="0" dirty="0">
                <a:solidFill>
                  <a:srgbClr val="000000"/>
                </a:solidFill>
                <a:effectLst/>
                <a:latin typeface="Times New Roman" panose="02020603050405020304" pitchFamily="18" charset="0"/>
              </a:rPr>
              <a:t>En este proyecto el/la alumno/a deberá hacer un análisis del protocolo OPC-UA, una comparativa con respecto al protocolo utilizado en sistemas embarcados </a:t>
            </a:r>
            <a:r>
              <a:rPr lang="es-ES" b="0" i="0" dirty="0" err="1">
                <a:solidFill>
                  <a:srgbClr val="000000"/>
                </a:solidFill>
                <a:effectLst/>
                <a:latin typeface="Times New Roman" panose="02020603050405020304" pitchFamily="18" charset="0"/>
              </a:rPr>
              <a:t>railway</a:t>
            </a:r>
            <a:r>
              <a:rPr lang="es-ES" b="0" i="0" dirty="0">
                <a:solidFill>
                  <a:srgbClr val="000000"/>
                </a:solidFill>
                <a:effectLst/>
                <a:latin typeface="Times New Roman" panose="02020603050405020304" pitchFamily="18" charset="0"/>
              </a:rPr>
              <a:t>, TRDP, así como un análisis sobre los diferentes mecanismos de ciberseguridad disponibles por dicho protocolo y sus formas de implementación.</a:t>
            </a:r>
          </a:p>
          <a:p>
            <a:pPr algn="l"/>
            <a:r>
              <a:rPr lang="es-ES" b="0" i="0" dirty="0">
                <a:solidFill>
                  <a:srgbClr val="000000"/>
                </a:solidFill>
                <a:effectLst/>
                <a:latin typeface="Times New Roman" panose="02020603050405020304" pitchFamily="18" charset="0"/>
              </a:rPr>
              <a:t>Por último, dentro de este proyecto se hará un desarrollo que sirva como prueba de concepto de una red de datos sobre OPC-UA usando el desarrollo open-</a:t>
            </a:r>
            <a:r>
              <a:rPr lang="es-ES" b="0" i="0" dirty="0" err="1">
                <a:solidFill>
                  <a:srgbClr val="000000"/>
                </a:solidFill>
                <a:effectLst/>
                <a:latin typeface="Times New Roman" panose="02020603050405020304" pitchFamily="18" charset="0"/>
              </a:rPr>
              <a:t>source</a:t>
            </a:r>
            <a:r>
              <a:rPr lang="es-ES" b="0" i="0" dirty="0">
                <a:solidFill>
                  <a:srgbClr val="000000"/>
                </a:solidFill>
                <a:effectLst/>
                <a:latin typeface="Times New Roman" panose="02020603050405020304" pitchFamily="18" charset="0"/>
              </a:rPr>
              <a:t> open62541.</a:t>
            </a:r>
          </a:p>
          <a:p>
            <a:pPr algn="l"/>
            <a:endParaRPr lang="es-ES" b="0" i="0" dirty="0">
              <a:solidFill>
                <a:srgbClr val="000000"/>
              </a:solidFill>
              <a:effectLst/>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C/C++</a:t>
            </a:r>
          </a:p>
        </p:txBody>
      </p:sp>
    </p:spTree>
    <p:extLst>
      <p:ext uri="{BB962C8B-B14F-4D97-AF65-F5344CB8AC3E}">
        <p14:creationId xmlns:p14="http://schemas.microsoft.com/office/powerpoint/2010/main" val="348016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2023-2024</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2023-2024</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2023-2024</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4</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b="1" dirty="0">
                <a:solidFill>
                  <a:srgbClr val="000000"/>
                </a:solidFill>
                <a:latin typeface="Times New Roman" panose="02020603050405020304" pitchFamily="18" charset="0"/>
              </a:rPr>
              <a:t>TFM: Despliegue de infraestructura V2X en </a:t>
            </a:r>
            <a:r>
              <a:rPr lang="es-ES" sz="2200" b="1" dirty="0" err="1">
                <a:solidFill>
                  <a:srgbClr val="000000"/>
                </a:solidFill>
                <a:latin typeface="Times New Roman" panose="02020603050405020304" pitchFamily="18" charset="0"/>
              </a:rPr>
              <a:t>linea</a:t>
            </a:r>
            <a:r>
              <a:rPr lang="es-ES" sz="2200" b="1" dirty="0">
                <a:solidFill>
                  <a:srgbClr val="000000"/>
                </a:solidFill>
                <a:latin typeface="Times New Roman" panose="02020603050405020304" pitchFamily="18" charset="0"/>
              </a:rPr>
              <a:t> tranviaria</a:t>
            </a:r>
          </a:p>
          <a:p>
            <a:pPr algn="ctr"/>
            <a:endParaRPr lang="en-US" sz="2200"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s-ES" b="0" i="0" dirty="0">
                <a:solidFill>
                  <a:srgbClr val="000000"/>
                </a:solidFill>
                <a:effectLst/>
                <a:latin typeface="Times New Roman" panose="02020603050405020304" pitchFamily="18" charset="0"/>
              </a:rPr>
              <a:t>Sergio Mateo</a:t>
            </a:r>
          </a:p>
          <a:p>
            <a:r>
              <a:rPr lang="en-US" b="1" dirty="0">
                <a:solidFill>
                  <a:srgbClr val="000000"/>
                </a:solidFill>
                <a:latin typeface="Times New Roman" panose="02020603050405020304" pitchFamily="18" charset="0"/>
              </a:rPr>
              <a:t>Tutor de Universidad: </a:t>
            </a:r>
            <a:r>
              <a:rPr lang="es-ES" b="0" i="0" dirty="0">
                <a:solidFill>
                  <a:srgbClr val="000000"/>
                </a:solidFill>
                <a:effectLst/>
                <a:latin typeface="Times New Roman" panose="02020603050405020304" pitchFamily="18" charset="0"/>
              </a:rPr>
              <a:t>Maider Huarte</a:t>
            </a:r>
          </a:p>
          <a:p>
            <a:endParaRPr lang="es-ES" b="0" i="0" dirty="0">
              <a:solidFill>
                <a:srgbClr val="000000"/>
              </a:solidFill>
              <a:effectLst/>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l"/>
            <a:r>
              <a:rPr lang="es-ES" b="0" i="0" dirty="0">
                <a:solidFill>
                  <a:srgbClr val="000000"/>
                </a:solidFill>
                <a:effectLst/>
                <a:latin typeface="Times New Roman" panose="02020603050405020304" pitchFamily="18" charset="0"/>
              </a:rPr>
              <a:t>El objetivo del Proyecto es el diseño del despliegue de </a:t>
            </a:r>
            <a:r>
              <a:rPr lang="es-ES" b="0" i="0" dirty="0" err="1">
                <a:solidFill>
                  <a:srgbClr val="000000"/>
                </a:solidFill>
                <a:effectLst/>
                <a:latin typeface="Times New Roman" panose="02020603050405020304" pitchFamily="18" charset="0"/>
              </a:rPr>
              <a:t>de</a:t>
            </a:r>
            <a:r>
              <a:rPr lang="es-ES" b="0" i="0" dirty="0">
                <a:solidFill>
                  <a:srgbClr val="000000"/>
                </a:solidFill>
                <a:effectLst/>
                <a:latin typeface="Times New Roman" panose="02020603050405020304" pitchFamily="18" charset="0"/>
              </a:rPr>
              <a:t> infraestructura de Comunicaciones V2X en una línea tranviaria, con el objetivo de proveer servicios V2X.</a:t>
            </a:r>
          </a:p>
          <a:p>
            <a:pPr algn="l"/>
            <a:r>
              <a:rPr lang="es-ES" b="0" i="0" dirty="0">
                <a:solidFill>
                  <a:srgbClr val="000000"/>
                </a:solidFill>
                <a:effectLst/>
                <a:latin typeface="Times New Roman" panose="02020603050405020304" pitchFamily="18" charset="0"/>
              </a:rPr>
              <a:t>Para ello, se realizará el diseño de puntos de acceso V2X a lo largo de una línea tranviaria real para ofrecer cobertura a toda la línea. Además se estudiará la forma de resolver los casos de uso relacionados con la seguridad (principalmente </a:t>
            </a:r>
            <a:r>
              <a:rPr lang="es-ES" b="0" i="0" dirty="0" err="1">
                <a:solidFill>
                  <a:srgbClr val="000000"/>
                </a:solidFill>
                <a:effectLst/>
                <a:latin typeface="Times New Roman" panose="02020603050405020304" pitchFamily="18" charset="0"/>
              </a:rPr>
              <a:t>gestion</a:t>
            </a:r>
            <a:r>
              <a:rPr lang="es-ES" b="0" i="0" dirty="0">
                <a:solidFill>
                  <a:srgbClr val="000000"/>
                </a:solidFill>
                <a:effectLst/>
                <a:latin typeface="Times New Roman" panose="02020603050405020304" pitchFamily="18" charset="0"/>
              </a:rPr>
              <a:t> de tráfico en cruces), y otros servicios que se puedan ofrecer.</a:t>
            </a:r>
          </a:p>
          <a:p>
            <a:pPr algn="l"/>
            <a:r>
              <a:rPr lang="es-ES" b="0" i="0" dirty="0">
                <a:solidFill>
                  <a:srgbClr val="000000"/>
                </a:solidFill>
                <a:effectLst/>
                <a:latin typeface="Times New Roman" panose="02020603050405020304" pitchFamily="18" charset="0"/>
              </a:rPr>
              <a:t>Adicionalmente se definirán las necesidades para realizar una prueba piloto del Sistema.</a:t>
            </a: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s-ES" dirty="0">
                <a:solidFill>
                  <a:srgbClr val="000000"/>
                </a:solidFill>
                <a:latin typeface="Times New Roman" panose="02020603050405020304" pitchFamily="18" charset="0"/>
              </a:rPr>
              <a:t>C</a:t>
            </a:r>
            <a:r>
              <a:rPr lang="es-ES" b="0" i="0" dirty="0">
                <a:solidFill>
                  <a:srgbClr val="000000"/>
                </a:solidFill>
                <a:effectLst/>
                <a:latin typeface="Times New Roman" panose="02020603050405020304" pitchFamily="18" charset="0"/>
              </a:rPr>
              <a:t>onocimientos de redes y tecnologías inalámbricas e interés por los sistemas de movilidad.</a:t>
            </a:r>
          </a:p>
        </p:txBody>
      </p:sp>
    </p:spTree>
    <p:extLst>
      <p:ext uri="{BB962C8B-B14F-4D97-AF65-F5344CB8AC3E}">
        <p14:creationId xmlns:p14="http://schemas.microsoft.com/office/powerpoint/2010/main" val="105075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2023-2024</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2023-2024</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2023-2024</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5</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29996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Data analytics for trackside elements in a CBTC application</a:t>
            </a: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s-ES" b="0" i="0" dirty="0">
                <a:solidFill>
                  <a:srgbClr val="000000"/>
                </a:solidFill>
                <a:effectLst/>
                <a:latin typeface="Times New Roman" panose="02020603050405020304" pitchFamily="18" charset="0"/>
              </a:rPr>
              <a:t>Ainhoa </a:t>
            </a:r>
            <a:r>
              <a:rPr lang="es-ES" b="0" i="0" dirty="0" err="1">
                <a:solidFill>
                  <a:srgbClr val="000000"/>
                </a:solidFill>
                <a:effectLst/>
                <a:latin typeface="Times New Roman" panose="02020603050405020304" pitchFamily="18" charset="0"/>
              </a:rPr>
              <a:t>Menendez</a:t>
            </a:r>
            <a:r>
              <a:rPr lang="es-ES" b="0" i="0" dirty="0">
                <a:solidFill>
                  <a:srgbClr val="000000"/>
                </a:solidFill>
                <a:effectLst/>
                <a:latin typeface="Times New Roman" panose="02020603050405020304" pitchFamily="18" charset="0"/>
              </a:rPr>
              <a:t>, Eneko Mutiloa</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s-ES" b="0" i="0" dirty="0" err="1">
                <a:solidFill>
                  <a:srgbClr val="000000"/>
                </a:solidFill>
                <a:effectLst/>
                <a:latin typeface="Times New Roman" panose="02020603050405020304" pitchFamily="18" charset="0"/>
              </a:rPr>
              <a:t>Mariví</a:t>
            </a:r>
            <a:r>
              <a:rPr lang="es-ES" b="0" i="0" dirty="0">
                <a:solidFill>
                  <a:srgbClr val="000000"/>
                </a:solidFill>
                <a:effectLst/>
                <a:latin typeface="Times New Roman" panose="02020603050405020304" pitchFamily="18" charset="0"/>
              </a:rPr>
              <a:t> Higuero</a:t>
            </a: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l"/>
            <a:r>
              <a:rPr lang="es-ES" b="0" i="0" dirty="0">
                <a:solidFill>
                  <a:srgbClr val="000000"/>
                </a:solidFill>
                <a:effectLst/>
                <a:latin typeface="Times New Roman" panose="02020603050405020304" pitchFamily="18" charset="0"/>
              </a:rPr>
              <a:t>La operación en un sistema automáticos de metros mediante tecnología CBTC se fundamenta en una comunicación constante entre los trenes y un centro de control, así como entre los diferentes sistemas en la vía y el propio centro de control. Este continuo intercambio de información abre nuevas oportunidades de procesado masivo de esos datos y junto con el análisis de datos externos (por ejemplo, datos ambientales) para proveer al operador de información de valor operacional ya procesada y en tiempo real.</a:t>
            </a:r>
          </a:p>
          <a:p>
            <a:pPr algn="l"/>
            <a:r>
              <a:rPr lang="es-ES" b="0" i="0" dirty="0">
                <a:solidFill>
                  <a:srgbClr val="000000"/>
                </a:solidFill>
                <a:effectLst/>
                <a:latin typeface="Times New Roman" panose="02020603050405020304" pitchFamily="18" charset="0"/>
              </a:rPr>
              <a:t>En este proyecto el/la alumno/a recibirá un set de datos sintéticos del bus central de CBTC, NAOS, junto con información de contexto del mismo y tendrá como objetivo el análisis del mismo para la extracción de datos de valor para la operación. Este trabajo se realizará de manera dual, en el aula CAF y en las instalaciones de CAF en Amorebieta, ajustado al calendario del/de la alumno/a.</a:t>
            </a:r>
          </a:p>
          <a:p>
            <a:pPr algn="l"/>
            <a:r>
              <a:rPr lang="es-ES" b="0" i="0" dirty="0">
                <a:solidFill>
                  <a:srgbClr val="000000"/>
                </a:solidFill>
                <a:effectLst/>
                <a:latin typeface="Times New Roman" panose="02020603050405020304" pitchFamily="18" charset="0"/>
              </a:rPr>
              <a:t>Dentro del contexto del proyecto se realizará una prueba de concepto en el que los datos del bus NAOS y transmitida a la plataforma digital de CAF se tratará y se mezclará con datos obtenidos de otras fuentes externas para proveer datos de valor operacional. Igualmente se creará un </a:t>
            </a:r>
            <a:r>
              <a:rPr lang="es-ES" b="0" i="0" dirty="0" err="1">
                <a:solidFill>
                  <a:srgbClr val="000000"/>
                </a:solidFill>
                <a:effectLst/>
                <a:latin typeface="Times New Roman" panose="02020603050405020304" pitchFamily="18" charset="0"/>
              </a:rPr>
              <a:t>dashboard</a:t>
            </a:r>
            <a:r>
              <a:rPr lang="es-ES" b="0" i="0" dirty="0">
                <a:solidFill>
                  <a:srgbClr val="000000"/>
                </a:solidFill>
                <a:effectLst/>
                <a:latin typeface="Times New Roman" panose="02020603050405020304" pitchFamily="18" charset="0"/>
              </a:rPr>
              <a:t> basado en </a:t>
            </a:r>
            <a:r>
              <a:rPr lang="es-ES" b="0" i="0" dirty="0" err="1">
                <a:solidFill>
                  <a:srgbClr val="000000"/>
                </a:solidFill>
                <a:effectLst/>
                <a:latin typeface="Times New Roman" panose="02020603050405020304" pitchFamily="18" charset="0"/>
              </a:rPr>
              <a:t>Spotfire</a:t>
            </a:r>
            <a:r>
              <a:rPr lang="es-ES" b="0" i="0" dirty="0">
                <a:solidFill>
                  <a:srgbClr val="000000"/>
                </a:solidFill>
                <a:effectLst/>
                <a:latin typeface="Times New Roman" panose="02020603050405020304" pitchFamily="18" charset="0"/>
              </a:rPr>
              <a:t> que visualice la información de forma óptima.</a:t>
            </a: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a:t>
            </a:r>
            <a:r>
              <a:rPr lang="es-ES" b="0" i="0" dirty="0">
                <a:solidFill>
                  <a:srgbClr val="000000"/>
                </a:solidFill>
                <a:effectLst/>
                <a:latin typeface="Times New Roman" panose="02020603050405020304" pitchFamily="18" charset="0"/>
              </a:rPr>
              <a:t>Python, SQL.</a:t>
            </a:r>
          </a:p>
        </p:txBody>
      </p:sp>
    </p:spTree>
    <p:extLst>
      <p:ext uri="{BB962C8B-B14F-4D97-AF65-F5344CB8AC3E}">
        <p14:creationId xmlns:p14="http://schemas.microsoft.com/office/powerpoint/2010/main" val="118263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2023-2024</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2023-2024</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2023-2024</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6</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TFG/TFM: Predictions of rolling contact fatigue in railway wheels</a:t>
            </a:r>
          </a:p>
          <a:p>
            <a:pPr algn="ctr"/>
            <a:endParaRPr lang="en-US" sz="2200"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s-ES" b="0" i="0" dirty="0">
                <a:solidFill>
                  <a:srgbClr val="000000"/>
                </a:solidFill>
                <a:effectLst/>
                <a:latin typeface="Times New Roman" panose="02020603050405020304" pitchFamily="18" charset="0"/>
              </a:rPr>
              <a:t>Joseba Murua</a:t>
            </a:r>
          </a:p>
          <a:p>
            <a:r>
              <a:rPr lang="en-US" b="1" dirty="0">
                <a:solidFill>
                  <a:srgbClr val="000000"/>
                </a:solidFill>
                <a:latin typeface="Times New Roman" panose="02020603050405020304" pitchFamily="18" charset="0"/>
              </a:rPr>
              <a:t>Tutor de Universidad: </a:t>
            </a:r>
            <a:r>
              <a:rPr lang="es-ES" b="0" i="0" dirty="0">
                <a:solidFill>
                  <a:srgbClr val="000000"/>
                </a:solidFill>
                <a:effectLst/>
                <a:latin typeface="Times New Roman" panose="02020603050405020304" pitchFamily="18" charset="0"/>
              </a:rPr>
              <a:t>Ernesto Vadillo</a:t>
            </a:r>
          </a:p>
          <a:p>
            <a:endParaRPr lang="en-US" b="1"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l"/>
            <a:r>
              <a:rPr lang="en-US" b="0" i="0" dirty="0">
                <a:solidFill>
                  <a:srgbClr val="000000"/>
                </a:solidFill>
                <a:effectLst/>
                <a:latin typeface="Times New Roman" panose="02020603050405020304" pitchFamily="18" charset="0"/>
              </a:rPr>
              <a:t>The goal of this project is to develop a computationally efficient methodology to predict the appearance of rolling contact fatigue in railway vehicle wheels. It will be based on the evaluation of a local damage-index via multibody simulations. In order to reduce the computational cost, the real track will be reduced to an equivalent set of evaluation points. The development of the theoretical criteria, its computational implementation and its validation with real data are the core of the project. Progress permitting, the developed framework will be exercises in sensitivity studies to identify key parameters and design decisions with the aim of preventing and/or mitigating RCF.</a:t>
            </a:r>
            <a:endParaRPr lang="en-US"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a:t>
            </a:r>
            <a:r>
              <a:rPr lang="es-ES" b="0" i="0" dirty="0">
                <a:solidFill>
                  <a:srgbClr val="000000"/>
                </a:solidFill>
                <a:effectLst/>
                <a:latin typeface="Times New Roman" panose="02020603050405020304" pitchFamily="18" charset="0"/>
              </a:rPr>
              <a:t>Matlab, Python </a:t>
            </a:r>
            <a:r>
              <a:rPr lang="es-ES" b="0" i="0" dirty="0" err="1">
                <a:solidFill>
                  <a:srgbClr val="000000"/>
                </a:solidFill>
                <a:effectLst/>
                <a:latin typeface="Times New Roman" panose="02020603050405020304" pitchFamily="18" charset="0"/>
              </a:rPr>
              <a:t>or</a:t>
            </a:r>
            <a:r>
              <a:rPr lang="es-ES" b="0" i="0" dirty="0">
                <a:solidFill>
                  <a:srgbClr val="000000"/>
                </a:solidFill>
                <a:effectLst/>
                <a:latin typeface="Times New Roman" panose="02020603050405020304" pitchFamily="18" charset="0"/>
              </a:rPr>
              <a:t> similar.</a:t>
            </a:r>
          </a:p>
        </p:txBody>
      </p:sp>
    </p:spTree>
    <p:extLst>
      <p:ext uri="{BB962C8B-B14F-4D97-AF65-F5344CB8AC3E}">
        <p14:creationId xmlns:p14="http://schemas.microsoft.com/office/powerpoint/2010/main" val="347599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2023-2024</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2023-2024</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2023-2024</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7</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200" b="1" dirty="0">
                <a:solidFill>
                  <a:srgbClr val="000000"/>
                </a:solidFill>
                <a:latin typeface="Times New Roman" panose="02020603050405020304" pitchFamily="18" charset="0"/>
              </a:rPr>
              <a:t>TFG/TFM: Analysis of the </a:t>
            </a:r>
            <a:r>
              <a:rPr lang="en-US" sz="2200" b="1" dirty="0" err="1">
                <a:solidFill>
                  <a:srgbClr val="000000"/>
                </a:solidFill>
                <a:latin typeface="Times New Roman" panose="02020603050405020304" pitchFamily="18" charset="0"/>
              </a:rPr>
              <a:t>parametrisation</a:t>
            </a:r>
            <a:r>
              <a:rPr lang="en-US" sz="2200" b="1" dirty="0">
                <a:solidFill>
                  <a:srgbClr val="000000"/>
                </a:solidFill>
                <a:latin typeface="Times New Roman" panose="02020603050405020304" pitchFamily="18" charset="0"/>
              </a:rPr>
              <a:t> of single-line diagram of altering current electrification systems. Phase 2</a:t>
            </a: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Francisco </a:t>
            </a:r>
            <a:r>
              <a:rPr lang="en-US" b="1" dirty="0" err="1">
                <a:solidFill>
                  <a:srgbClr val="000000"/>
                </a:solidFill>
                <a:latin typeface="Times New Roman" panose="02020603050405020304" pitchFamily="18" charset="0"/>
              </a:rPr>
              <a:t>Toresano</a:t>
            </a:r>
            <a:endParaRPr lang="es-ES" b="0" i="0" dirty="0">
              <a:solidFill>
                <a:srgbClr val="000000"/>
              </a:solidFill>
              <a:effectLst/>
              <a:latin typeface="Times New Roman" panose="02020603050405020304" pitchFamily="18" charset="0"/>
            </a:endParaRPr>
          </a:p>
          <a:p>
            <a:r>
              <a:rPr lang="en-US" b="1" dirty="0">
                <a:solidFill>
                  <a:srgbClr val="000000"/>
                </a:solidFill>
                <a:latin typeface="Times New Roman" panose="02020603050405020304" pitchFamily="18" charset="0"/>
              </a:rPr>
              <a:t>Tutor de Universidad:</a:t>
            </a:r>
            <a:endParaRPr lang="es-ES" b="0" i="0" dirty="0">
              <a:solidFill>
                <a:srgbClr val="000000"/>
              </a:solidFill>
              <a:effectLst/>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r>
              <a:rPr lang="en-US" sz="1200" dirty="0">
                <a:solidFill>
                  <a:srgbClr val="000000"/>
                </a:solidFill>
                <a:latin typeface="Times New Roman" panose="02020603050405020304" pitchFamily="18" charset="0"/>
              </a:rPr>
              <a:t>OBJECTIVES: </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Collaborate in the AC (alternating current) solver development team for railway traction models. </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Focus on 1 x 25 kV and 2 x 25 kV models (with autotransformers). </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In phase 1, first steps have already been taken for modelling the infrastructure in terms of </a:t>
            </a:r>
            <a:r>
              <a:rPr lang="en-US" sz="1200" dirty="0" err="1">
                <a:solidFill>
                  <a:srgbClr val="000000"/>
                </a:solidFill>
                <a:latin typeface="Times New Roman" panose="02020603050405020304" pitchFamily="18" charset="0"/>
              </a:rPr>
              <a:t>parameterisation</a:t>
            </a:r>
            <a:r>
              <a:rPr lang="en-US" sz="1200" dirty="0">
                <a:solidFill>
                  <a:srgbClr val="000000"/>
                </a:solidFill>
                <a:latin typeface="Times New Roman" panose="02020603050405020304" pitchFamily="18" charset="0"/>
              </a:rPr>
              <a:t> of the overhead line, transformers and autotransformers.</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In this second phase</a:t>
            </a:r>
          </a:p>
          <a:p>
            <a:pPr marL="742950" lvl="1" indent="-285750">
              <a:buFont typeface="Arial" panose="020B0604020202020204" pitchFamily="34" charset="0"/>
              <a:buChar char="•"/>
            </a:pPr>
            <a:r>
              <a:rPr lang="en-US" sz="1200" dirty="0">
                <a:solidFill>
                  <a:srgbClr val="000000"/>
                </a:solidFill>
                <a:latin typeface="Times New Roman" panose="02020603050405020304" pitchFamily="18" charset="0"/>
              </a:rPr>
              <a:t>the rolling stock will be integrated within the simulation</a:t>
            </a:r>
          </a:p>
          <a:p>
            <a:pPr marL="742950" lvl="1" indent="-285750">
              <a:buFont typeface="Arial" panose="020B0604020202020204" pitchFamily="34" charset="0"/>
              <a:buChar char="•"/>
            </a:pPr>
            <a:r>
              <a:rPr lang="en-US" sz="1200" dirty="0">
                <a:solidFill>
                  <a:srgbClr val="000000"/>
                </a:solidFill>
                <a:latin typeface="Times New Roman" panose="02020603050405020304" pitchFamily="18" charset="0"/>
              </a:rPr>
              <a:t>checks will be carried out with real data.</a:t>
            </a:r>
          </a:p>
          <a:p>
            <a:r>
              <a:rPr lang="en-US" sz="1200" dirty="0">
                <a:solidFill>
                  <a:srgbClr val="000000"/>
                </a:solidFill>
                <a:latin typeface="Times New Roman" panose="02020603050405020304" pitchFamily="18" charset="0"/>
              </a:rPr>
              <a:t>TASKS:</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Revision of the model developed in phase 1 of the electrical infrastructure (substation with single-phase / two-phase transformer...) and overhead line impedance in AC system in single-phase and two-phase environments (autotransformers).</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Integration in the AC train data model. The train will be defined as a load that can consume power from the grid (catenary electrification) or return power to the grid.</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Integration in the electrical schematic of a complete network where both rolling stock and infrastructure data are available.</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Resolution of electrical circuits with complex grids with a large volume of nodes.</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Comparison of results obtained with real data</a:t>
            </a:r>
          </a:p>
          <a:p>
            <a:pPr marL="285750" indent="-285750">
              <a:buFont typeface="Arial" panose="020B0604020202020204" pitchFamily="34" charset="0"/>
              <a:buChar char="•"/>
            </a:pPr>
            <a:r>
              <a:rPr lang="en-US" sz="1200" dirty="0">
                <a:solidFill>
                  <a:srgbClr val="000000"/>
                </a:solidFill>
                <a:latin typeface="Times New Roman" panose="02020603050405020304" pitchFamily="18" charset="0"/>
              </a:rPr>
              <a:t>Comparison of the difference between the same electrification network in alternating current (only for the case of single-phase) and direct current.</a:t>
            </a:r>
          </a:p>
          <a:p>
            <a:pPr marL="285750" indent="-285750">
              <a:buFont typeface="Arial" panose="020B0604020202020204" pitchFamily="34" charset="0"/>
              <a:buChar char="•"/>
            </a:pPr>
            <a:endParaRPr lang="en-US" sz="1200"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sz="1200" dirty="0" err="1">
                <a:solidFill>
                  <a:srgbClr val="000000"/>
                </a:solidFill>
                <a:latin typeface="Times New Roman" panose="02020603050405020304" pitchFamily="18" charset="0"/>
              </a:rPr>
              <a:t>Lenguajes</a:t>
            </a:r>
            <a:r>
              <a:rPr lang="en-US" sz="1200" dirty="0">
                <a:solidFill>
                  <a:srgbClr val="000000"/>
                </a:solidFill>
                <a:latin typeface="Times New Roman" panose="02020603050405020304" pitchFamily="18" charset="0"/>
              </a:rPr>
              <a:t> de </a:t>
            </a:r>
            <a:r>
              <a:rPr lang="en-US" sz="1200" dirty="0" err="1">
                <a:solidFill>
                  <a:srgbClr val="000000"/>
                </a:solidFill>
                <a:latin typeface="Times New Roman" panose="02020603050405020304" pitchFamily="18" charset="0"/>
              </a:rPr>
              <a:t>programación</a:t>
            </a:r>
            <a:r>
              <a:rPr lang="en-US" sz="1200" dirty="0">
                <a:solidFill>
                  <a:srgbClr val="000000"/>
                </a:solidFill>
                <a:latin typeface="Times New Roman" panose="02020603050405020304" pitchFamily="18" charset="0"/>
              </a:rPr>
              <a:t>:</a:t>
            </a:r>
            <a:r>
              <a:rPr lang="es-ES" sz="1200" b="0" i="0" dirty="0">
                <a:solidFill>
                  <a:srgbClr val="000000"/>
                </a:solidFill>
                <a:effectLst/>
                <a:latin typeface="Times New Roman" panose="02020603050405020304" pitchFamily="18" charset="0"/>
              </a:rPr>
              <a:t> Python </a:t>
            </a:r>
            <a:r>
              <a:rPr lang="es-ES" sz="1200" b="0" i="0" dirty="0" err="1">
                <a:solidFill>
                  <a:srgbClr val="000000"/>
                </a:solidFill>
                <a:effectLst/>
                <a:latin typeface="Times New Roman" panose="02020603050405020304" pitchFamily="18" charset="0"/>
              </a:rPr>
              <a:t>or</a:t>
            </a:r>
            <a:r>
              <a:rPr lang="es-ES" sz="1200" b="0" i="0" dirty="0">
                <a:solidFill>
                  <a:srgbClr val="000000"/>
                </a:solidFill>
                <a:effectLst/>
                <a:latin typeface="Times New Roman" panose="02020603050405020304" pitchFamily="18" charset="0"/>
              </a:rPr>
              <a:t> similar.</a:t>
            </a:r>
          </a:p>
        </p:txBody>
      </p:sp>
    </p:spTree>
    <p:extLst>
      <p:ext uri="{BB962C8B-B14F-4D97-AF65-F5344CB8AC3E}">
        <p14:creationId xmlns:p14="http://schemas.microsoft.com/office/powerpoint/2010/main" val="217590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053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CAF Paleta Colores Primario">
      <a:dk1>
        <a:srgbClr val="000000"/>
      </a:dk1>
      <a:lt1>
        <a:sysClr val="window" lastClr="FFFFFF"/>
      </a:lt1>
      <a:dk2>
        <a:srgbClr val="696464"/>
      </a:dk2>
      <a:lt2>
        <a:srgbClr val="FFFFFF"/>
      </a:lt2>
      <a:accent1>
        <a:srgbClr val="DB0812"/>
      </a:accent1>
      <a:accent2>
        <a:srgbClr val="FFFFFF"/>
      </a:accent2>
      <a:accent3>
        <a:srgbClr val="000000"/>
      </a:accent3>
      <a:accent4>
        <a:srgbClr val="DB0812"/>
      </a:accent4>
      <a:accent5>
        <a:srgbClr val="FFFFFF"/>
      </a:accent5>
      <a:accent6>
        <a:srgbClr val="000000"/>
      </a:accent6>
      <a:hlink>
        <a:srgbClr val="000000"/>
      </a:hlink>
      <a:folHlink>
        <a:srgbClr val="DB0812"/>
      </a:folHlink>
    </a:clrScheme>
    <a:fontScheme name="Rubik">
      <a:majorFont>
        <a:latin typeface="Rubik Black"/>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6C359D73-60B6-4FF9-950F-3A852329564D}" vid="{18EFCE10-5E8D-4ED5-9FA7-1317C8AD040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2081</TotalTime>
  <Words>1332</Words>
  <Application>Microsoft Office PowerPoint</Application>
  <PresentationFormat>Panorámica</PresentationFormat>
  <Paragraphs>109</Paragraphs>
  <Slides>8</Slides>
  <Notes>6</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9" baseType="lpstr">
      <vt:lpstr>Arial</vt:lpstr>
      <vt:lpstr>Calibri</vt:lpstr>
      <vt:lpstr>Rubik</vt:lpstr>
      <vt:lpstr>Rubik Black</vt:lpstr>
      <vt:lpstr>Rubik Bold</vt:lpstr>
      <vt:lpstr>Rubik Light</vt:lpstr>
      <vt:lpstr>Rubik Medium</vt:lpstr>
      <vt:lpstr>Rubik Regular</vt:lpstr>
      <vt:lpstr>Times New Roman</vt:lpstr>
      <vt:lpstr>Tema de Office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EDURNE Altuna</dc:creator>
  <cp:lastModifiedBy>ION AGIRRE</cp:lastModifiedBy>
  <cp:revision>17</cp:revision>
  <dcterms:created xsi:type="dcterms:W3CDTF">2023-05-31T10:24:33Z</dcterms:created>
  <dcterms:modified xsi:type="dcterms:W3CDTF">2023-11-04T18:46:18Z</dcterms:modified>
</cp:coreProperties>
</file>