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8" r:id="rId2"/>
    <p:sldId id="285" r:id="rId3"/>
    <p:sldId id="299" r:id="rId4"/>
    <p:sldId id="301" r:id="rId5"/>
    <p:sldId id="302" r:id="rId6"/>
    <p:sldId id="303" r:id="rId7"/>
    <p:sldId id="300" r:id="rId8"/>
    <p:sldId id="304" r:id="rId9"/>
    <p:sldId id="305" r:id="rId10"/>
    <p:sldId id="296" r:id="rId11"/>
    <p:sldId id="306" r:id="rId12"/>
    <p:sldId id="307" r:id="rId13"/>
    <p:sldId id="295" r:id="rId14"/>
  </p:sldIdLst>
  <p:sldSz cx="9144000" cy="5143500" type="screen16x9"/>
  <p:notesSz cx="6797675" cy="9926638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9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003"/>
    <a:srgbClr val="E3D803"/>
    <a:srgbClr val="96C147"/>
    <a:srgbClr val="E58E0D"/>
    <a:srgbClr val="02A4DA"/>
    <a:srgbClr val="ED3333"/>
    <a:srgbClr val="E63A4D"/>
    <a:srgbClr val="5A5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 varScale="1">
        <p:scale>
          <a:sx n="135" d="100"/>
          <a:sy n="135" d="100"/>
        </p:scale>
        <p:origin x="-104" y="-112"/>
      </p:cViewPr>
      <p:guideLst>
        <p:guide orient="horz" pos="23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78"/>
    </p:cViewPr>
  </p:sorterViewPr>
  <p:notesViewPr>
    <p:cSldViewPr>
      <p:cViewPr varScale="1">
        <p:scale>
          <a:sx n="61" d="100"/>
          <a:sy n="61" d="100"/>
        </p:scale>
        <p:origin x="2520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tags" Target="tags/tag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E2B1C-8C5A-45B7-AD95-2BC7B7323991}" type="datetimeFigureOut">
              <a:rPr lang="es-ES" smtClean="0"/>
              <a:t>1/7/19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A03B0-CD2E-4B03-9444-4B563B9D034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20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091835-5183-4ADE-B47D-D3978C3A2175}" type="datetimeFigureOut">
              <a:rPr lang="en-US"/>
              <a:t>1/7/19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FBBDC9-6350-4F0D-86B1-F24B372EE679}" type="slidenum">
              <a:rPr lang="en-US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07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/>
          </a:p>
        </p:txBody>
      </p:sp>
      <p:sp>
        <p:nvSpPr>
          <p:cNvPr id="215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r>
              <a:rPr lang="eu-ES"/>
              <a:t>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u-ES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u-ES"/>
              <a:t>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u-ES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u-E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8841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u-ES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u-E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91610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150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_tradnl"/>
          </a:p>
        </p:txBody>
      </p:sp>
      <p:sp>
        <p:nvSpPr>
          <p:cNvPr id="215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r>
              <a:rPr lang="eu-ES"/>
              <a:t>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Marcador de imagen de diapositiva">
            <a:extLst>
              <a:ext uri="{FF2B5EF4-FFF2-40B4-BE49-F238E27FC236}">
                <a16:creationId xmlns:a16="http://schemas.microsoft.com/office/drawing/2014/main" xmlns="" id="{BF5FE190-97E8-1545-9321-CF70543642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22" name="2 Marcador de notas">
            <a:extLst>
              <a:ext uri="{FF2B5EF4-FFF2-40B4-BE49-F238E27FC236}">
                <a16:creationId xmlns:a16="http://schemas.microsoft.com/office/drawing/2014/main" xmlns="" id="{91E55A3F-2C70-4A41-9E2D-C54615D4A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3 Marcador de encabezado">
            <a:extLst>
              <a:ext uri="{FF2B5EF4-FFF2-40B4-BE49-F238E27FC236}">
                <a16:creationId xmlns:a16="http://schemas.microsoft.com/office/drawing/2014/main" xmlns="" id="{E1C63371-D61A-CC4A-94F0-13D55498653B}"/>
              </a:ext>
            </a:extLst>
          </p:cNvPr>
          <p:cNvSpPr>
            <a:spLocks noGrp="1"/>
          </p:cNvSpPr>
          <p:nvPr>
            <p:ph type="hdr" sz="quarter" idx="6"/>
          </p:nvPr>
        </p:nvSpPr>
        <p:spPr/>
        <p:txBody>
          <a:bodyPr/>
          <a:lstStyle/>
          <a:p>
            <a:pPr defTabSz="9904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2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Aide-GTP plataforma teknologikoa eta bronkiolitisaren gida informatizatua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xmlns="" id="{F95609FE-FE3A-FE40-98B5-9ACADBDA5B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904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x-none" sz="1200" b="0" i="0" strike="noStrike" cap="none" spc="0" baseline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</a:rPr>
              <a:t>(c) Erabaki Taldea, UPV/EHU-BIOEF, 2012</a:t>
            </a:r>
          </a:p>
        </p:txBody>
      </p:sp>
      <p:sp>
        <p:nvSpPr>
          <p:cNvPr id="30725" name="5 Marcador de número de diapositiva">
            <a:extLst>
              <a:ext uri="{FF2B5EF4-FFF2-40B4-BE49-F238E27FC236}">
                <a16:creationId xmlns:a16="http://schemas.microsoft.com/office/drawing/2014/main" xmlns="" id="{8378DA85-1551-E541-82AB-ED4A821444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4763" indent="-309524">
              <a:defRPr sz="30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238098" indent="-247620">
              <a:defRPr sz="30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733337" indent="-247620">
              <a:defRPr sz="30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228576" indent="-247620">
              <a:defRPr sz="30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30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30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30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3000" b="1" u="sng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90478" fontAlgn="base">
              <a:spcBef>
                <a:spcPct val="0"/>
              </a:spcBef>
              <a:spcAft>
                <a:spcPct val="0"/>
              </a:spcAft>
              <a:defRPr/>
            </a:pPr>
            <a:fld id="{B54E4D42-FBCD-D543-A348-797C489C94FE}" type="slidenum">
              <a:rPr lang="es-ES" altLang="es-ES" sz="1300" b="0" u="none">
                <a:solidFill>
                  <a:srgbClr val="000000"/>
                </a:solidFill>
              </a:rPr>
              <a:pPr defTabSz="990478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s-ES" altLang="es-ES" sz="1300" b="0" u="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69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positibaren irudiaren leku-marka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Oharren leku-mar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u-ES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u-ES"/>
              <a:t>14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Relationship Id="rId3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Relationship Id="rId3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Relationship Id="rId3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Relationship Id="rId3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Relationship Id="rId3" Type="http://schemas.openxmlformats.org/officeDocument/2006/relationships/image" Target="../media/image2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Relationship Id="rId3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4 Image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5" name="13 Grupo"/>
          <p:cNvGrpSpPr/>
          <p:nvPr userDrawn="1"/>
        </p:nvGrpSpPr>
        <p:grpSpPr>
          <a:xfrm>
            <a:off x="369888" y="1427560"/>
            <a:ext cx="5472112" cy="3348038"/>
            <a:chOff x="395536" y="1988840"/>
            <a:chExt cx="5472608" cy="4464495"/>
          </a:xfrm>
        </p:grpSpPr>
        <p:sp>
          <p:nvSpPr>
            <p:cNvPr id="6" name="9 Rectángulo"/>
            <p:cNvSpPr/>
            <p:nvPr userDrawn="1"/>
          </p:nvSpPr>
          <p:spPr>
            <a:xfrm>
              <a:off x="395536" y="1988840"/>
              <a:ext cx="5112213" cy="93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7" name="10 Rectángulo"/>
            <p:cNvSpPr/>
            <p:nvPr userDrawn="1"/>
          </p:nvSpPr>
          <p:spPr>
            <a:xfrm>
              <a:off x="466979" y="2781081"/>
              <a:ext cx="5401165" cy="1052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8" name="11 Rectángulo"/>
            <p:cNvSpPr/>
            <p:nvPr userDrawn="1"/>
          </p:nvSpPr>
          <p:spPr>
            <a:xfrm>
              <a:off x="395536" y="3730501"/>
              <a:ext cx="5328133" cy="1282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9" name="12 Rectángulo"/>
            <p:cNvSpPr/>
            <p:nvPr userDrawn="1"/>
          </p:nvSpPr>
          <p:spPr>
            <a:xfrm>
              <a:off x="395536" y="4954586"/>
              <a:ext cx="4393010" cy="1498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</p:grpSp>
      <p:sp>
        <p:nvSpPr>
          <p:cNvPr id="10" name="3 CuadroTexto"/>
          <p:cNvSpPr txBox="1">
            <a:spLocks noChangeArrowheads="1"/>
          </p:cNvSpPr>
          <p:nvPr userDrawn="1"/>
        </p:nvSpPr>
        <p:spPr bwMode="auto">
          <a:xfrm>
            <a:off x="511181" y="4519616"/>
            <a:ext cx="1612925" cy="27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9pPr>
          </a:lstStyle>
          <a:p>
            <a:pPr>
              <a:defRPr/>
            </a:pPr>
            <a:r>
              <a:rPr lang="x-none" sz="1200" b="1" i="0" strike="noStrike" cap="none" spc="0" baseline="0">
                <a:solidFill>
                  <a:srgbClr val="000000"/>
                </a:solidFill>
                <a:effectLst/>
                <a:latin typeface="EHUSerif"/>
                <a:ea typeface="EHUSerif"/>
                <a:cs typeface="EHUSerif"/>
              </a:rPr>
              <a:t>www.ehu.eus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467548" y="1551015"/>
            <a:ext cx="4824537" cy="1992847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lang="es-ES" sz="4000" b="1" kern="1200" baseline="0" smtClean="0">
                <a:solidFill>
                  <a:srgbClr val="02A4DA"/>
                </a:solidFill>
                <a:latin typeface="EHUSans"/>
                <a:ea typeface="+mj-ea"/>
                <a:cs typeface="EHUSans"/>
              </a:defRPr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5" y="3705876"/>
            <a:ext cx="4176464" cy="6480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err="1"/>
              <a:t>Click to edit Master subtitle style</a:t>
            </a:r>
            <a:endParaRPr lang="en-US"/>
          </a:p>
        </p:txBody>
      </p: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56221" y="-4763"/>
            <a:ext cx="1767507" cy="100628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 Image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3" name="14 Grupo"/>
          <p:cNvGrpSpPr/>
          <p:nvPr userDrawn="1"/>
        </p:nvGrpSpPr>
        <p:grpSpPr>
          <a:xfrm>
            <a:off x="359676" y="1437087"/>
            <a:ext cx="4941813" cy="2739628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4557" y="1793019"/>
              <a:ext cx="3779594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346" y="2434510"/>
              <a:ext cx="4039842" cy="124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906"/>
              <a:ext cx="3788568" cy="1179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7678"/>
              <a:ext cx="2376642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486432" y="3868345"/>
            <a:ext cx="1611335" cy="27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9pPr>
          </a:lstStyle>
          <a:p>
            <a:pPr>
              <a:defRPr/>
            </a:pPr>
            <a:r>
              <a:rPr lang="x-none" sz="1200" b="1" i="0" strike="noStrike" cap="none" spc="0" baseline="0">
                <a:solidFill>
                  <a:srgbClr val="000000"/>
                </a:solidFill>
                <a:effectLst/>
                <a:latin typeface="EHUSerif"/>
                <a:ea typeface="EHUSerif"/>
                <a:cs typeface="EHUSerif"/>
              </a:rPr>
              <a:t>www.ehu.eus</a:t>
            </a:r>
          </a:p>
        </p:txBody>
      </p:sp>
      <p:sp>
        <p:nvSpPr>
          <p:cNvPr id="22" name="2 Subtítulo"/>
          <p:cNvSpPr>
            <a:spLocks noGrp="1"/>
          </p:cNvSpPr>
          <p:nvPr>
            <p:ph type="subTitle" idx="13"/>
          </p:nvPr>
        </p:nvSpPr>
        <p:spPr>
          <a:xfrm>
            <a:off x="489280" y="3219825"/>
            <a:ext cx="3764647" cy="5400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485662" y="1551015"/>
            <a:ext cx="4383779" cy="1506793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chemeClr val="accent6">
                    <a:lumMod val="75000"/>
                  </a:schemeClr>
                </a:solidFill>
                <a:latin typeface="EHUSans"/>
                <a:cs typeface="EHUSans"/>
              </a:defRPr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56221" y="-4763"/>
            <a:ext cx="1767507" cy="100628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3" name="14 Grupo"/>
          <p:cNvGrpSpPr/>
          <p:nvPr userDrawn="1"/>
        </p:nvGrpSpPr>
        <p:grpSpPr>
          <a:xfrm>
            <a:off x="350423" y="1437087"/>
            <a:ext cx="5013821" cy="2739628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4557" y="1793019"/>
              <a:ext cx="3779594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346" y="2434510"/>
              <a:ext cx="4039842" cy="124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906"/>
              <a:ext cx="3788568" cy="1179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7678"/>
              <a:ext cx="2376642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495208" y="3868345"/>
            <a:ext cx="1611335" cy="27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9pPr>
          </a:lstStyle>
          <a:p>
            <a:pPr>
              <a:defRPr/>
            </a:pPr>
            <a:r>
              <a:rPr lang="x-none" sz="1200" b="1" i="0" strike="noStrike" cap="none" spc="0" baseline="0">
                <a:solidFill>
                  <a:srgbClr val="000000"/>
                </a:solidFill>
                <a:effectLst/>
                <a:latin typeface="EHUSerif"/>
                <a:ea typeface="EHUSerif"/>
                <a:cs typeface="EHUSerif"/>
              </a:rPr>
              <a:t>www.ehu.eus</a:t>
            </a:r>
          </a:p>
        </p:txBody>
      </p:sp>
      <p:sp>
        <p:nvSpPr>
          <p:cNvPr id="22" name="2 Subtítulo"/>
          <p:cNvSpPr>
            <a:spLocks noGrp="1"/>
          </p:cNvSpPr>
          <p:nvPr>
            <p:ph type="subTitle" idx="13"/>
          </p:nvPr>
        </p:nvSpPr>
        <p:spPr>
          <a:xfrm>
            <a:off x="498056" y="3165817"/>
            <a:ext cx="3772127" cy="5940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494432" y="1551015"/>
            <a:ext cx="4392489" cy="1452787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chemeClr val="accent3">
                    <a:lumMod val="75000"/>
                  </a:schemeClr>
                </a:solidFill>
                <a:latin typeface="EHUSans"/>
                <a:cs typeface="EHUSans"/>
              </a:defRPr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56221" y="-4763"/>
            <a:ext cx="1767507" cy="100628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2" name="12 Grupo"/>
          <p:cNvGrpSpPr/>
          <p:nvPr userDrawn="1"/>
        </p:nvGrpSpPr>
        <p:grpSpPr>
          <a:xfrm>
            <a:off x="369889" y="1427560"/>
            <a:ext cx="5570263" cy="3348038"/>
            <a:chOff x="395536" y="1988840"/>
            <a:chExt cx="5570768" cy="4464495"/>
          </a:xfrm>
        </p:grpSpPr>
        <p:sp>
          <p:nvSpPr>
            <p:cNvPr id="6" name="13 Rectángulo"/>
            <p:cNvSpPr/>
            <p:nvPr userDrawn="1"/>
          </p:nvSpPr>
          <p:spPr>
            <a:xfrm>
              <a:off x="395536" y="1988840"/>
              <a:ext cx="5112213" cy="93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7" name="14 Rectángulo"/>
            <p:cNvSpPr/>
            <p:nvPr userDrawn="1"/>
          </p:nvSpPr>
          <p:spPr>
            <a:xfrm>
              <a:off x="565140" y="2781081"/>
              <a:ext cx="5401164" cy="1052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8" name="15 Rectángulo"/>
            <p:cNvSpPr/>
            <p:nvPr userDrawn="1"/>
          </p:nvSpPr>
          <p:spPr>
            <a:xfrm>
              <a:off x="395536" y="3730501"/>
              <a:ext cx="5328133" cy="1282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9" name="16 Rectángulo"/>
            <p:cNvSpPr/>
            <p:nvPr userDrawn="1"/>
          </p:nvSpPr>
          <p:spPr>
            <a:xfrm>
              <a:off x="395536" y="4954586"/>
              <a:ext cx="4393010" cy="1498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</p:grpSp>
      <p:sp>
        <p:nvSpPr>
          <p:cNvPr id="10" name="19 CuadroTexto"/>
          <p:cNvSpPr txBox="1">
            <a:spLocks noChangeArrowheads="1"/>
          </p:cNvSpPr>
          <p:nvPr userDrawn="1"/>
        </p:nvSpPr>
        <p:spPr bwMode="auto">
          <a:xfrm>
            <a:off x="511181" y="4519616"/>
            <a:ext cx="1612925" cy="27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9pPr>
          </a:lstStyle>
          <a:p>
            <a:pPr>
              <a:defRPr/>
            </a:pPr>
            <a:r>
              <a:rPr lang="x-none" sz="1200" b="1" i="0" strike="noStrike" cap="none" spc="0" baseline="0">
                <a:solidFill>
                  <a:srgbClr val="000000"/>
                </a:solidFill>
                <a:effectLst/>
                <a:latin typeface="EHUSerif"/>
                <a:ea typeface="EHUSerif"/>
                <a:cs typeface="EHUSerif"/>
              </a:rPr>
              <a:t>www.ehu.eus</a:t>
            </a:r>
          </a:p>
        </p:txBody>
      </p:sp>
      <p:sp>
        <p:nvSpPr>
          <p:cNvPr id="18" name="1 Título"/>
          <p:cNvSpPr>
            <a:spLocks noGrp="1"/>
          </p:cNvSpPr>
          <p:nvPr>
            <p:ph type="ctrTitle" hasCustomPrompt="1"/>
          </p:nvPr>
        </p:nvSpPr>
        <p:spPr>
          <a:xfrm>
            <a:off x="539553" y="1551014"/>
            <a:ext cx="4752528" cy="2046853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F08A00"/>
                </a:solidFill>
                <a:latin typeface="EHUSans"/>
                <a:cs typeface="EHUSans"/>
              </a:defRPr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19" name="2 Subtítulo"/>
          <p:cNvSpPr>
            <a:spLocks noGrp="1"/>
          </p:cNvSpPr>
          <p:nvPr>
            <p:ph type="subTitle" idx="1"/>
          </p:nvPr>
        </p:nvSpPr>
        <p:spPr>
          <a:xfrm>
            <a:off x="539559" y="3759883"/>
            <a:ext cx="4073595" cy="6480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56221" y="-4763"/>
            <a:ext cx="1767507" cy="100628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 Image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-36512" y="0"/>
            <a:ext cx="9144000" cy="514350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3" name="14 Grupo"/>
          <p:cNvGrpSpPr/>
          <p:nvPr userDrawn="1"/>
        </p:nvGrpSpPr>
        <p:grpSpPr>
          <a:xfrm>
            <a:off x="350267" y="1437087"/>
            <a:ext cx="4869805" cy="2739628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4557" y="1793019"/>
              <a:ext cx="3779594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346" y="2434510"/>
              <a:ext cx="4039842" cy="124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906"/>
              <a:ext cx="3788568" cy="1179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7678"/>
              <a:ext cx="2376642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540327" y="3868345"/>
            <a:ext cx="1611335" cy="27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9pPr>
          </a:lstStyle>
          <a:p>
            <a:pPr>
              <a:defRPr/>
            </a:pPr>
            <a:r>
              <a:rPr lang="x-none" sz="1200" b="1" i="0" strike="noStrike" cap="none" spc="0" baseline="0">
                <a:solidFill>
                  <a:srgbClr val="000000"/>
                </a:solidFill>
                <a:effectLst/>
                <a:latin typeface="EHUSerif"/>
                <a:ea typeface="EHUSerif"/>
                <a:cs typeface="EHUSerif"/>
              </a:rPr>
              <a:t>www.ehu.eus</a:t>
            </a:r>
          </a:p>
        </p:txBody>
      </p:sp>
      <p:sp>
        <p:nvSpPr>
          <p:cNvPr id="22" name="2 Subtítulo"/>
          <p:cNvSpPr>
            <a:spLocks noGrp="1"/>
          </p:cNvSpPr>
          <p:nvPr>
            <p:ph type="subTitle" idx="13"/>
          </p:nvPr>
        </p:nvSpPr>
        <p:spPr>
          <a:xfrm>
            <a:off x="494439" y="3165817"/>
            <a:ext cx="3710288" cy="5940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err="1"/>
              <a:t>Click to edit Master subtitle style</a:t>
            </a: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467544" y="1551015"/>
            <a:ext cx="4320480" cy="1398781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F08A00"/>
                </a:solidFill>
                <a:latin typeface="EHUSans"/>
                <a:cs typeface="EHUSans"/>
              </a:defRPr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56221" y="-4763"/>
            <a:ext cx="1767507" cy="100628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4 Imagen"/>
          <p:cNvPicPr>
            <a:picLocks noChangeAspect="1"/>
          </p:cNvPicPr>
          <p:nvPr userDrawn="1"/>
        </p:nvPicPr>
        <p:blipFill>
          <a:blip r:embed="rId2"/>
          <a:srcRect r="1150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5" name="13 Grupo"/>
          <p:cNvGrpSpPr/>
          <p:nvPr userDrawn="1"/>
        </p:nvGrpSpPr>
        <p:grpSpPr>
          <a:xfrm>
            <a:off x="369888" y="1427560"/>
            <a:ext cx="5472112" cy="3348038"/>
            <a:chOff x="395536" y="1988840"/>
            <a:chExt cx="5472608" cy="4464495"/>
          </a:xfrm>
        </p:grpSpPr>
        <p:sp>
          <p:nvSpPr>
            <p:cNvPr id="6" name="9 Rectángulo"/>
            <p:cNvSpPr/>
            <p:nvPr userDrawn="1"/>
          </p:nvSpPr>
          <p:spPr>
            <a:xfrm>
              <a:off x="395536" y="1988840"/>
              <a:ext cx="5112213" cy="93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7" name="10 Rectángulo"/>
            <p:cNvSpPr/>
            <p:nvPr userDrawn="1"/>
          </p:nvSpPr>
          <p:spPr>
            <a:xfrm>
              <a:off x="466979" y="2781081"/>
              <a:ext cx="5401165" cy="1052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8" name="11 Rectángulo"/>
            <p:cNvSpPr/>
            <p:nvPr userDrawn="1"/>
          </p:nvSpPr>
          <p:spPr>
            <a:xfrm>
              <a:off x="395536" y="3730501"/>
              <a:ext cx="5328133" cy="1282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9" name="12 Rectángulo"/>
            <p:cNvSpPr/>
            <p:nvPr userDrawn="1"/>
          </p:nvSpPr>
          <p:spPr>
            <a:xfrm>
              <a:off x="395536" y="4954586"/>
              <a:ext cx="4393010" cy="1498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</p:grpSp>
      <p:sp>
        <p:nvSpPr>
          <p:cNvPr id="10" name="3 CuadroTexto"/>
          <p:cNvSpPr txBox="1">
            <a:spLocks noChangeArrowheads="1"/>
          </p:cNvSpPr>
          <p:nvPr userDrawn="1"/>
        </p:nvSpPr>
        <p:spPr bwMode="auto">
          <a:xfrm>
            <a:off x="511181" y="4519616"/>
            <a:ext cx="1612925" cy="27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9pPr>
          </a:lstStyle>
          <a:p>
            <a:pPr>
              <a:defRPr/>
            </a:pPr>
            <a:r>
              <a:rPr lang="x-none" sz="1200" b="1" i="0" strike="noStrike" cap="none" spc="0" baseline="0">
                <a:solidFill>
                  <a:srgbClr val="000000"/>
                </a:solidFill>
                <a:effectLst/>
                <a:latin typeface="EHUSerif"/>
                <a:ea typeface="EHUSerif"/>
                <a:cs typeface="EHUSerif"/>
              </a:rPr>
              <a:t>www.ehu.eus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467548" y="1551015"/>
            <a:ext cx="4824537" cy="1992847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lang="es-ES" sz="4000" b="1" kern="1200" baseline="0" smtClean="0">
                <a:solidFill>
                  <a:srgbClr val="96C147"/>
                </a:solidFill>
                <a:latin typeface="EHUSans"/>
                <a:ea typeface="+mj-ea"/>
                <a:cs typeface="EHUSans"/>
              </a:defRPr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467550" y="3759887"/>
            <a:ext cx="4135317" cy="6480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err="1"/>
              <a:t>Click to edit master subtitle style</a:t>
            </a:r>
            <a:endParaRPr lang="en-US"/>
          </a:p>
        </p:txBody>
      </p: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56221" y="-4763"/>
            <a:ext cx="1767507" cy="100628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/>
          <p:cNvPicPr>
            <a:picLocks noChangeAspect="1"/>
          </p:cNvPicPr>
          <p:nvPr userDrawn="1"/>
        </p:nvPicPr>
        <p:blipFill>
          <a:blip r:embed="rId2"/>
          <a:srcRect r="1150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5" name="14 Grupo"/>
          <p:cNvGrpSpPr/>
          <p:nvPr userDrawn="1"/>
        </p:nvGrpSpPr>
        <p:grpSpPr>
          <a:xfrm>
            <a:off x="422277" y="1551385"/>
            <a:ext cx="4797797" cy="2580084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5594" y="1793019"/>
              <a:ext cx="3780789" cy="93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011" y="2434484"/>
              <a:ext cx="4039507" cy="1246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627"/>
              <a:ext cx="3788726" cy="1179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6955"/>
              <a:ext cx="2376088" cy="93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468319" y="3868345"/>
            <a:ext cx="1611335" cy="27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9pPr>
          </a:lstStyle>
          <a:p>
            <a:pPr>
              <a:defRPr/>
            </a:pPr>
            <a:r>
              <a:rPr lang="x-none" sz="1200" b="1" i="0" strike="noStrike" cap="none" spc="0" baseline="0">
                <a:solidFill>
                  <a:srgbClr val="000000"/>
                </a:solidFill>
                <a:effectLst/>
                <a:latin typeface="EHUSerif"/>
                <a:ea typeface="EHUSerif"/>
                <a:cs typeface="EHUSerif"/>
              </a:rPr>
              <a:t>www.ehu.eus</a:t>
            </a:r>
          </a:p>
        </p:txBody>
      </p:sp>
      <p:sp>
        <p:nvSpPr>
          <p:cNvPr id="22" name="2 Subtítulo"/>
          <p:cNvSpPr>
            <a:spLocks noGrp="1"/>
          </p:cNvSpPr>
          <p:nvPr>
            <p:ph type="subTitle" idx="13" hasCustomPrompt="1"/>
          </p:nvPr>
        </p:nvSpPr>
        <p:spPr>
          <a:xfrm>
            <a:off x="543175" y="3040150"/>
            <a:ext cx="3940003" cy="7197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err="1"/>
              <a:t>Click to edit master subtitle style</a:t>
            </a: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540841" y="1764113"/>
            <a:ext cx="4247185" cy="1128751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96C147"/>
                </a:solidFill>
                <a:latin typeface="EHUSans"/>
                <a:cs typeface="EHUSans"/>
              </a:defRPr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56221" y="-4763"/>
            <a:ext cx="1767507" cy="100628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0"/>
            <a:ext cx="9180512" cy="514350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5" name="14 Grupo"/>
          <p:cNvGrpSpPr/>
          <p:nvPr userDrawn="1"/>
        </p:nvGrpSpPr>
        <p:grpSpPr>
          <a:xfrm>
            <a:off x="422281" y="1551385"/>
            <a:ext cx="4149725" cy="2580084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5594" y="1793019"/>
              <a:ext cx="3780789" cy="93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011" y="2434484"/>
              <a:ext cx="4039507" cy="12464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627"/>
              <a:ext cx="3788726" cy="1179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6955"/>
              <a:ext cx="2376088" cy="9367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468319" y="3868345"/>
            <a:ext cx="1611335" cy="27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9pPr>
          </a:lstStyle>
          <a:p>
            <a:pPr>
              <a:defRPr/>
            </a:pPr>
            <a:r>
              <a:rPr lang="x-none" sz="1200" b="1" i="0" strike="noStrike" cap="none" spc="0" baseline="0">
                <a:solidFill>
                  <a:srgbClr val="000000"/>
                </a:solidFill>
                <a:effectLst/>
                <a:latin typeface="EHUSerif"/>
                <a:ea typeface="EHUSerif"/>
                <a:cs typeface="EHUSerif"/>
              </a:rPr>
              <a:t>www.ehu.eus</a:t>
            </a:r>
          </a:p>
        </p:txBody>
      </p:sp>
      <p:sp>
        <p:nvSpPr>
          <p:cNvPr id="22" name="2 Subtítulo"/>
          <p:cNvSpPr>
            <a:spLocks noGrp="1"/>
          </p:cNvSpPr>
          <p:nvPr>
            <p:ph type="subTitle" idx="13"/>
          </p:nvPr>
        </p:nvSpPr>
        <p:spPr>
          <a:xfrm>
            <a:off x="543170" y="3040150"/>
            <a:ext cx="3524774" cy="6657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1837" y="1733855"/>
            <a:ext cx="3608116" cy="1161933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00A3DA"/>
                </a:solidFill>
                <a:latin typeface="EHUSans"/>
                <a:cs typeface="EHUSans"/>
              </a:defRPr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56221" y="-4763"/>
            <a:ext cx="1767507" cy="100628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3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3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56221" y="-4763"/>
            <a:ext cx="1767507" cy="1006283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14" name="13 Grupo"/>
          <p:cNvGrpSpPr/>
          <p:nvPr userDrawn="1"/>
        </p:nvGrpSpPr>
        <p:grpSpPr>
          <a:xfrm>
            <a:off x="356221" y="2715766"/>
            <a:ext cx="4575819" cy="1008038"/>
            <a:chOff x="395536" y="1988840"/>
            <a:chExt cx="5570768" cy="1008139"/>
          </a:xfrm>
        </p:grpSpPr>
        <p:sp>
          <p:nvSpPr>
            <p:cNvPr id="15" name="9 Rectángulo"/>
            <p:cNvSpPr/>
            <p:nvPr/>
          </p:nvSpPr>
          <p:spPr>
            <a:xfrm>
              <a:off x="395536" y="1988840"/>
              <a:ext cx="5112213" cy="7048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16" name="10 Rectángulo"/>
            <p:cNvSpPr/>
            <p:nvPr/>
          </p:nvSpPr>
          <p:spPr>
            <a:xfrm>
              <a:off x="565140" y="2204886"/>
              <a:ext cx="5401164" cy="792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</p:grpSp>
      <p:sp>
        <p:nvSpPr>
          <p:cNvPr id="17" name="5 Título"/>
          <p:cNvSpPr>
            <a:spLocks noGrp="1"/>
          </p:cNvSpPr>
          <p:nvPr>
            <p:ph type="ctrTitle"/>
          </p:nvPr>
        </p:nvSpPr>
        <p:spPr>
          <a:xfrm>
            <a:off x="550816" y="2931452"/>
            <a:ext cx="5215789" cy="2462030"/>
          </a:xfrm>
        </p:spPr>
        <p:txBody>
          <a:bodyPr/>
          <a:lstStyle/>
          <a:p>
            <a:r>
              <a:rPr lang="eu-ES"/>
              <a:t>ESKERRIK ASKO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43558"/>
            <a:ext cx="8686800" cy="324036"/>
          </a:xfrm>
        </p:spPr>
        <p:txBody>
          <a:bodyPr anchor="ctr"/>
          <a:lstStyle>
            <a:lvl1pPr>
              <a:tabLst>
                <a:tab pos="8250032" algn="r"/>
              </a:tabLst>
              <a:defRPr sz="1600">
                <a:solidFill>
                  <a:srgbClr val="96C147"/>
                </a:solidFill>
              </a:defRPr>
            </a:lvl1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1013085" y="1491631"/>
            <a:ext cx="8130916" cy="97210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>
                <a:tab pos="7626160" algn="r"/>
              </a:tabLst>
              <a:defRPr sz="1600" b="0"/>
            </a:lvl1pPr>
            <a:lvl2pPr marL="742932" indent="-285744">
              <a:buFont typeface="Arial" panose="020B0604020202020204" pitchFamily="34" charset="0"/>
              <a:buChar char="•"/>
              <a:defRPr sz="1300"/>
            </a:lvl2pPr>
            <a:lvl3pPr marL="1200121" indent="-285744">
              <a:buFont typeface="Arial" panose="020B0604020202020204" pitchFamily="34" charset="0"/>
              <a:buChar char="•"/>
              <a:defRPr sz="1300"/>
            </a:lvl3pPr>
            <a:lvl4pPr marL="1657309" indent="-285744">
              <a:buFont typeface="Arial" panose="020B0604020202020204" pitchFamily="34" charset="0"/>
              <a:buChar char="•"/>
              <a:defRPr sz="1300"/>
            </a:lvl4pPr>
            <a:lvl5pPr marL="2114498" indent="-285744"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10" name="2 Marcador de contenido"/>
          <p:cNvSpPr>
            <a:spLocks noGrp="1"/>
          </p:cNvSpPr>
          <p:nvPr>
            <p:ph idx="14"/>
          </p:nvPr>
        </p:nvSpPr>
        <p:spPr>
          <a:xfrm>
            <a:off x="457200" y="1167594"/>
            <a:ext cx="8686800" cy="324036"/>
          </a:xfrm>
        </p:spPr>
        <p:txBody>
          <a:bodyPr anchor="ctr"/>
          <a:lstStyle>
            <a:lvl1pPr>
              <a:tabLst>
                <a:tab pos="8250032" algn="r"/>
              </a:tabLst>
              <a:defRPr sz="1600">
                <a:solidFill>
                  <a:srgbClr val="02A4DA"/>
                </a:solidFill>
              </a:defRPr>
            </a:lvl1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11" name="7 Marcador de texto"/>
          <p:cNvSpPr>
            <a:spLocks noGrp="1"/>
          </p:cNvSpPr>
          <p:nvPr>
            <p:ph type="body" sz="quarter" idx="15"/>
          </p:nvPr>
        </p:nvSpPr>
        <p:spPr>
          <a:xfrm>
            <a:off x="1013091" y="2895786"/>
            <a:ext cx="8130915" cy="43204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>
                <a:tab pos="7716646" algn="r"/>
              </a:tabLst>
              <a:defRPr sz="1600" b="0"/>
            </a:lvl1pPr>
            <a:lvl2pPr marL="742932" indent="-285744">
              <a:buFont typeface="Arial" panose="020B0604020202020204" pitchFamily="34" charset="0"/>
              <a:buChar char="•"/>
              <a:defRPr sz="1300"/>
            </a:lvl2pPr>
            <a:lvl3pPr marL="1200121" indent="-285744">
              <a:buFont typeface="Arial" panose="020B0604020202020204" pitchFamily="34" charset="0"/>
              <a:buChar char="•"/>
              <a:defRPr sz="1300"/>
            </a:lvl3pPr>
            <a:lvl4pPr marL="1657309" indent="-285744">
              <a:buFont typeface="Arial" panose="020B0604020202020204" pitchFamily="34" charset="0"/>
              <a:buChar char="•"/>
              <a:defRPr sz="1300"/>
            </a:lvl4pPr>
            <a:lvl5pPr marL="2114498" indent="-285744"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</p:txBody>
      </p:sp>
      <p:sp>
        <p:nvSpPr>
          <p:cNvPr id="12" name="2 Marcador de contenido"/>
          <p:cNvSpPr>
            <a:spLocks noGrp="1"/>
          </p:cNvSpPr>
          <p:nvPr>
            <p:ph idx="16"/>
          </p:nvPr>
        </p:nvSpPr>
        <p:spPr>
          <a:xfrm>
            <a:off x="493712" y="2571750"/>
            <a:ext cx="8686800" cy="324036"/>
          </a:xfrm>
        </p:spPr>
        <p:txBody>
          <a:bodyPr anchor="ctr"/>
          <a:lstStyle>
            <a:lvl1pPr>
              <a:tabLst>
                <a:tab pos="8250032" algn="r"/>
              </a:tabLst>
              <a:defRPr sz="1600">
                <a:solidFill>
                  <a:srgbClr val="5A519A"/>
                </a:solidFill>
              </a:defRPr>
            </a:lvl1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13" name="7 Marcador de texto"/>
          <p:cNvSpPr>
            <a:spLocks noGrp="1"/>
          </p:cNvSpPr>
          <p:nvPr>
            <p:ph type="body" sz="quarter" idx="17"/>
          </p:nvPr>
        </p:nvSpPr>
        <p:spPr>
          <a:xfrm>
            <a:off x="1013091" y="3705876"/>
            <a:ext cx="8130915" cy="972108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>
                <a:tab pos="7716646" algn="r"/>
              </a:tabLst>
              <a:defRPr sz="1600" b="0"/>
            </a:lvl1pPr>
            <a:lvl2pPr marL="742932" indent="-285744">
              <a:buFont typeface="Arial" panose="020B0604020202020204" pitchFamily="34" charset="0"/>
              <a:buChar char="•"/>
              <a:defRPr sz="1300"/>
            </a:lvl2pPr>
            <a:lvl3pPr marL="1200121" indent="-285744">
              <a:buFont typeface="Arial" panose="020B0604020202020204" pitchFamily="34" charset="0"/>
              <a:buChar char="•"/>
              <a:defRPr sz="1300"/>
            </a:lvl3pPr>
            <a:lvl4pPr marL="1657309" indent="-285744">
              <a:buFont typeface="Arial" panose="020B0604020202020204" pitchFamily="34" charset="0"/>
              <a:buChar char="•"/>
              <a:defRPr sz="1300"/>
            </a:lvl4pPr>
            <a:lvl5pPr marL="2114498" indent="-285744"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</p:txBody>
      </p:sp>
      <p:sp>
        <p:nvSpPr>
          <p:cNvPr id="14" name="2 Marcador de contenido"/>
          <p:cNvSpPr>
            <a:spLocks noGrp="1"/>
          </p:cNvSpPr>
          <p:nvPr>
            <p:ph idx="18"/>
          </p:nvPr>
        </p:nvSpPr>
        <p:spPr>
          <a:xfrm>
            <a:off x="467544" y="3381840"/>
            <a:ext cx="8686800" cy="324036"/>
          </a:xfrm>
        </p:spPr>
        <p:txBody>
          <a:bodyPr anchor="ctr"/>
          <a:lstStyle>
            <a:lvl1pPr>
              <a:tabLst>
                <a:tab pos="8250032" algn="r"/>
              </a:tabLst>
              <a:defRPr sz="1600">
                <a:solidFill>
                  <a:srgbClr val="E63A4D"/>
                </a:solidFill>
              </a:defRPr>
            </a:lvl1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5 Marcador de número de diapositiva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5D7204B-290F-4646-87AF-DC54AC99F7EC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ecc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-15874" y="-19050"/>
            <a:ext cx="9159875" cy="5162550"/>
          </a:xfrm>
          <a:prstGeom prst="rect">
            <a:avLst/>
          </a:prstGeom>
          <a:solidFill>
            <a:srgbClr val="BCB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9 Rectángulo"/>
          <p:cNvSpPr/>
          <p:nvPr userDrawn="1"/>
        </p:nvSpPr>
        <p:spPr>
          <a:xfrm>
            <a:off x="369889" y="1427561"/>
            <a:ext cx="3625850" cy="71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7 Rectángulo"/>
          <p:cNvSpPr/>
          <p:nvPr userDrawn="1"/>
        </p:nvSpPr>
        <p:spPr>
          <a:xfrm>
            <a:off x="441325" y="2021685"/>
            <a:ext cx="3843338" cy="789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8 Rectángulo"/>
          <p:cNvSpPr/>
          <p:nvPr userDrawn="1"/>
        </p:nvSpPr>
        <p:spPr>
          <a:xfrm>
            <a:off x="358775" y="2247900"/>
            <a:ext cx="4198938" cy="1188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" name="9 Rectángulo"/>
          <p:cNvSpPr/>
          <p:nvPr userDrawn="1"/>
        </p:nvSpPr>
        <p:spPr>
          <a:xfrm>
            <a:off x="369889" y="3274221"/>
            <a:ext cx="3625850" cy="750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0581" y="1599646"/>
            <a:ext cx="3749377" cy="16741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lang="en-US" sz="4000" b="1" kern="1200" baseline="0">
                <a:solidFill>
                  <a:srgbClr val="5A519A"/>
                </a:solidFill>
                <a:latin typeface="EHUSans"/>
                <a:ea typeface="+mj-ea"/>
                <a:cs typeface="+mj-cs"/>
              </a:defRPr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5415" y="3273832"/>
            <a:ext cx="3274498" cy="7786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467545" y="40136"/>
            <a:ext cx="936104" cy="679774"/>
          </a:xfrm>
          <a:prstGeom prst="rect">
            <a:avLst/>
          </a:prstGeom>
          <a:solidFill>
            <a:schemeClr val="bg1"/>
          </a:solidFill>
        </p:spPr>
        <p:txBody>
          <a:bodyPr lIns="72000" tIns="108000" rIns="72000" bIns="108000" anchor="ctr">
            <a:sp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EHUSans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15" name="2 Marcador de texto"/>
          <p:cNvSpPr>
            <a:spLocks noGrp="1"/>
          </p:cNvSpPr>
          <p:nvPr>
            <p:ph type="body" idx="11"/>
          </p:nvPr>
        </p:nvSpPr>
        <p:spPr>
          <a:xfrm>
            <a:off x="1403648" y="194024"/>
            <a:ext cx="1882494" cy="371998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108000" rIns="36000" bIns="108000" anchor="ctr">
            <a:sp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EHUSans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2" name="12 Grupo"/>
          <p:cNvGrpSpPr/>
          <p:nvPr userDrawn="1"/>
        </p:nvGrpSpPr>
        <p:grpSpPr>
          <a:xfrm>
            <a:off x="369888" y="2448295"/>
            <a:ext cx="4706168" cy="2062296"/>
            <a:chOff x="395536" y="1988840"/>
            <a:chExt cx="4706595" cy="2348100"/>
          </a:xfrm>
        </p:grpSpPr>
        <p:sp>
          <p:nvSpPr>
            <p:cNvPr id="6" name="13 Rectángulo"/>
            <p:cNvSpPr/>
            <p:nvPr userDrawn="1"/>
          </p:nvSpPr>
          <p:spPr>
            <a:xfrm>
              <a:off x="395536" y="1988840"/>
              <a:ext cx="4130478" cy="936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7" name="14 Rectángulo"/>
            <p:cNvSpPr/>
            <p:nvPr userDrawn="1"/>
          </p:nvSpPr>
          <p:spPr>
            <a:xfrm>
              <a:off x="466981" y="2635700"/>
              <a:ext cx="4635150" cy="1475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8" name="15 Rectángulo"/>
            <p:cNvSpPr/>
            <p:nvPr userDrawn="1"/>
          </p:nvSpPr>
          <p:spPr>
            <a:xfrm>
              <a:off x="395536" y="3730501"/>
              <a:ext cx="3986449" cy="606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</p:grpSp>
      <p:sp>
        <p:nvSpPr>
          <p:cNvPr id="18" name="1 Título"/>
          <p:cNvSpPr>
            <a:spLocks noGrp="1"/>
          </p:cNvSpPr>
          <p:nvPr>
            <p:ph type="ctrTitle" hasCustomPrompt="1"/>
          </p:nvPr>
        </p:nvSpPr>
        <p:spPr>
          <a:xfrm>
            <a:off x="467549" y="2571750"/>
            <a:ext cx="4329754" cy="1938841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200" b="1" baseline="0">
                <a:solidFill>
                  <a:srgbClr val="E58E0D"/>
                </a:solidFill>
                <a:latin typeface="EHUSans"/>
                <a:cs typeface="EHUSans"/>
              </a:defRPr>
            </a:lvl1pPr>
          </a:lstStyle>
          <a:p>
            <a:r>
              <a:rPr lang="es-ES" sz="4000">
                <a:latin typeface="EHUSans" pitchFamily="50"/>
              </a:rPr>
              <a:t>PRESENCIA DE LA UPV/EHU </a:t>
            </a:r>
            <a:br>
              <a:rPr lang="es-ES" sz="4000">
                <a:latin typeface="EHUSans" pitchFamily="50"/>
              </a:rPr>
            </a:br>
            <a:r>
              <a:rPr lang="es-ES" sz="4000">
                <a:latin typeface="EHUSans" pitchFamily="50"/>
              </a:rPr>
              <a:t>EN RANKINGS INTERNACIONALES</a:t>
            </a:r>
            <a:endParaRPr lang="en-US"/>
          </a:p>
        </p:txBody>
      </p:sp>
      <p:sp>
        <p:nvSpPr>
          <p:cNvPr id="1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ecc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5" y="0"/>
            <a:ext cx="9161463" cy="5143500"/>
          </a:xfrm>
          <a:prstGeom prst="rect">
            <a:avLst/>
          </a:prstGeom>
          <a:solidFill>
            <a:srgbClr val="F7BB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 userDrawn="1"/>
        </p:nvSpPr>
        <p:spPr>
          <a:xfrm>
            <a:off x="466731" y="250035"/>
            <a:ext cx="3744913" cy="269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9 Rectángulo"/>
          <p:cNvSpPr/>
          <p:nvPr userDrawn="1"/>
        </p:nvSpPr>
        <p:spPr>
          <a:xfrm>
            <a:off x="369894" y="1427562"/>
            <a:ext cx="5138737" cy="70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10 Rectángulo"/>
          <p:cNvSpPr/>
          <p:nvPr userDrawn="1"/>
        </p:nvSpPr>
        <p:spPr>
          <a:xfrm>
            <a:off x="441326" y="2021685"/>
            <a:ext cx="4851400" cy="789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" name="11 Rectángulo"/>
          <p:cNvSpPr/>
          <p:nvPr userDrawn="1"/>
        </p:nvSpPr>
        <p:spPr>
          <a:xfrm>
            <a:off x="369888" y="2811066"/>
            <a:ext cx="4392612" cy="884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" name="12 Rectángulo"/>
          <p:cNvSpPr/>
          <p:nvPr userDrawn="1"/>
        </p:nvSpPr>
        <p:spPr>
          <a:xfrm>
            <a:off x="369889" y="3294462"/>
            <a:ext cx="4692650" cy="1329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5" y="1551015"/>
            <a:ext cx="4896545" cy="220887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lang="en-US" sz="4000" b="1" kern="1200" baseline="0">
                <a:solidFill>
                  <a:srgbClr val="E63A4D"/>
                </a:solidFill>
                <a:latin typeface="EHUSans"/>
                <a:ea typeface="+mj-ea"/>
                <a:cs typeface="+mj-cs"/>
              </a:defRPr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3845317"/>
            <a:ext cx="4320480" cy="7786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15" name="2 Marcador de texto"/>
          <p:cNvSpPr>
            <a:spLocks noGrp="1"/>
          </p:cNvSpPr>
          <p:nvPr>
            <p:ph type="body" idx="11"/>
          </p:nvPr>
        </p:nvSpPr>
        <p:spPr>
          <a:xfrm>
            <a:off x="1259632" y="195487"/>
            <a:ext cx="2952328" cy="26986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EHUSans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539553" y="195487"/>
            <a:ext cx="936104" cy="26986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EHUSans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err="1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 Secc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 userDrawn="1"/>
        </p:nvSpPr>
        <p:spPr>
          <a:xfrm>
            <a:off x="-23812" y="0"/>
            <a:ext cx="9167813" cy="5143500"/>
          </a:xfrm>
          <a:prstGeom prst="rect">
            <a:avLst/>
          </a:prstGeom>
          <a:solidFill>
            <a:srgbClr val="A4D9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 userDrawn="1"/>
        </p:nvSpPr>
        <p:spPr>
          <a:xfrm>
            <a:off x="466731" y="250035"/>
            <a:ext cx="3744913" cy="2690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9 Rectángulo"/>
          <p:cNvSpPr/>
          <p:nvPr userDrawn="1"/>
        </p:nvSpPr>
        <p:spPr>
          <a:xfrm>
            <a:off x="369894" y="1427562"/>
            <a:ext cx="5641975" cy="701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10 Rectángulo"/>
          <p:cNvSpPr/>
          <p:nvPr userDrawn="1"/>
        </p:nvSpPr>
        <p:spPr>
          <a:xfrm>
            <a:off x="441325" y="2021685"/>
            <a:ext cx="5715000" cy="789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" name="11 Rectángulo"/>
          <p:cNvSpPr/>
          <p:nvPr userDrawn="1"/>
        </p:nvSpPr>
        <p:spPr>
          <a:xfrm>
            <a:off x="369894" y="2247900"/>
            <a:ext cx="6218237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1" name="12 Rectángulo"/>
          <p:cNvSpPr/>
          <p:nvPr userDrawn="1"/>
        </p:nvSpPr>
        <p:spPr>
          <a:xfrm>
            <a:off x="369889" y="3651647"/>
            <a:ext cx="3770312" cy="112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3932" y="1497008"/>
            <a:ext cx="5040561" cy="21548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spcBef>
                <a:spcPct val="0"/>
              </a:spcBef>
              <a:buNone/>
              <a:defRPr lang="en-US" sz="4000" b="1" kern="1200" baseline="0">
                <a:solidFill>
                  <a:srgbClr val="21A1BC"/>
                </a:solidFill>
                <a:latin typeface="EHUSans"/>
                <a:ea typeface="+mj-ea"/>
                <a:cs typeface="+mj-cs"/>
              </a:defRPr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3791311"/>
            <a:ext cx="3600400" cy="7786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15" name="2 Marcador de texto"/>
          <p:cNvSpPr>
            <a:spLocks noGrp="1"/>
          </p:cNvSpPr>
          <p:nvPr>
            <p:ph type="body" idx="11"/>
          </p:nvPr>
        </p:nvSpPr>
        <p:spPr>
          <a:xfrm>
            <a:off x="1259632" y="195487"/>
            <a:ext cx="2952328" cy="26986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EHUSans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17" name="2 Marcador de texto"/>
          <p:cNvSpPr>
            <a:spLocks noGrp="1"/>
          </p:cNvSpPr>
          <p:nvPr>
            <p:ph type="body" idx="10"/>
          </p:nvPr>
        </p:nvSpPr>
        <p:spPr>
          <a:xfrm>
            <a:off x="539553" y="195487"/>
            <a:ext cx="936104" cy="26986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000" b="1" baseline="0">
                <a:solidFill>
                  <a:schemeClr val="tx1"/>
                </a:solidFill>
                <a:latin typeface="EHUSans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+ Subti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59477"/>
            <a:ext cx="8229600" cy="1804263"/>
          </a:xfrm>
        </p:spPr>
        <p:txBody>
          <a:bodyPr/>
          <a:lstStyle>
            <a:lvl1pPr>
              <a:defRPr>
                <a:solidFill>
                  <a:srgbClr val="5A519A"/>
                </a:solidFill>
              </a:defRPr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25756"/>
            <a:ext cx="8229600" cy="756084"/>
          </a:xfrm>
        </p:spPr>
        <p:txBody>
          <a:bodyPr/>
          <a:lstStyle>
            <a:lvl1pPr>
              <a:lnSpc>
                <a:spcPts val="1800"/>
              </a:lnSpc>
              <a:defRPr/>
            </a:lvl1pPr>
            <a:lvl2pPr>
              <a:lnSpc>
                <a:spcPts val="1800"/>
              </a:lnSpc>
              <a:defRPr/>
            </a:lvl2pPr>
            <a:lvl3pPr>
              <a:lnSpc>
                <a:spcPts val="1800"/>
              </a:lnSpc>
              <a:defRPr/>
            </a:lvl3pPr>
            <a:lvl4pPr>
              <a:lnSpc>
                <a:spcPts val="1800"/>
              </a:lnSpc>
              <a:defRPr/>
            </a:lvl4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468319" y="3543860"/>
            <a:ext cx="8207375" cy="1242455"/>
          </a:xfrm>
        </p:spPr>
        <p:txBody>
          <a:bodyPr>
            <a:noAutofit/>
          </a:bodyPr>
          <a:lstStyle>
            <a:lvl1pPr marL="201608" indent="-201608">
              <a:buFont typeface="Arial" panose="020B0604020202020204" pitchFamily="34" charset="0"/>
              <a:buChar char="•"/>
              <a:defRPr sz="1300" b="0"/>
            </a:lvl1pPr>
            <a:lvl2pPr marL="742932" indent="-285744">
              <a:buFont typeface="Arial" panose="020B0604020202020204" pitchFamily="34" charset="0"/>
              <a:buChar char="•"/>
              <a:defRPr sz="1300"/>
            </a:lvl2pPr>
            <a:lvl3pPr marL="1200121" indent="-285744">
              <a:buFont typeface="Arial" panose="020B0604020202020204" pitchFamily="34" charset="0"/>
              <a:buChar char="•"/>
              <a:defRPr sz="1300"/>
            </a:lvl3pPr>
            <a:lvl4pPr marL="1657309" indent="-285744">
              <a:buFont typeface="Arial" panose="020B0604020202020204" pitchFamily="34" charset="0"/>
              <a:buChar char="•"/>
              <a:defRPr sz="1300"/>
            </a:lvl4pPr>
            <a:lvl5pPr marL="2114498" indent="-285744"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2BC1130-A0F9-480B-A918-31B9C880FA99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itulo +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59478"/>
            <a:ext cx="8229600" cy="2020286"/>
          </a:xfrm>
        </p:spPr>
        <p:txBody>
          <a:bodyPr/>
          <a:lstStyle>
            <a:lvl1pPr>
              <a:defRPr>
                <a:solidFill>
                  <a:srgbClr val="E63A4D"/>
                </a:solidFill>
              </a:defRPr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486746" y="2787778"/>
            <a:ext cx="8207375" cy="1458422"/>
          </a:xfrm>
        </p:spPr>
        <p:txBody>
          <a:bodyPr numCol="2">
            <a:noAutofit/>
          </a:bodyPr>
          <a:lstStyle>
            <a:lvl1pPr marL="0" indent="0">
              <a:buFont typeface="Arial" panose="020B0604020202020204" pitchFamily="34" charset="0"/>
              <a:buNone/>
              <a:defRPr sz="1300" b="0"/>
            </a:lvl1pPr>
            <a:lvl2pPr marL="742932" indent="-285744">
              <a:buFont typeface="Arial" panose="020B0604020202020204" pitchFamily="34" charset="0"/>
              <a:buChar char="•"/>
              <a:defRPr sz="1300"/>
            </a:lvl2pPr>
            <a:lvl3pPr marL="1200121" indent="-285744">
              <a:buFont typeface="Arial" panose="020B0604020202020204" pitchFamily="34" charset="0"/>
              <a:buChar char="•"/>
              <a:defRPr sz="1300"/>
            </a:lvl3pPr>
            <a:lvl4pPr marL="1657309" indent="-285744">
              <a:buFont typeface="Arial" panose="020B0604020202020204" pitchFamily="34" charset="0"/>
              <a:buChar char="•"/>
              <a:defRPr sz="1300"/>
            </a:lvl4pPr>
            <a:lvl5pPr marL="2114498" indent="-285744"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DCFA2AC6-E5BD-464F-88CA-02B539987E31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+ 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59479"/>
            <a:ext cx="8229600" cy="562124"/>
          </a:xfrm>
        </p:spPr>
        <p:txBody>
          <a:bodyPr/>
          <a:lstStyle>
            <a:lvl1pPr>
              <a:defRPr sz="2000">
                <a:solidFill>
                  <a:srgbClr val="02A4DA"/>
                </a:solidFill>
              </a:defRPr>
            </a:lvl1pPr>
          </a:lstStyle>
          <a:p>
            <a:r>
              <a:rPr lang="es-ES_tradnl" err="1"/>
              <a:t>Click to edit Master title style</a:t>
            </a:r>
            <a:endParaRPr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468313" y="1329612"/>
            <a:ext cx="4176464" cy="3456384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buFont typeface="Arial" panose="020B0604020202020204" pitchFamily="34" charset="0"/>
              <a:buNone/>
              <a:defRPr sz="1000" b="0"/>
            </a:lvl1pPr>
            <a:lvl2pPr marL="742932" indent="-285744">
              <a:buFont typeface="Arial" panose="020B0604020202020204" pitchFamily="34" charset="0"/>
              <a:buChar char="•"/>
              <a:defRPr sz="1000"/>
            </a:lvl2pPr>
            <a:lvl3pPr marL="1200121" indent="-285744">
              <a:buFont typeface="Arial" panose="020B0604020202020204" pitchFamily="34" charset="0"/>
              <a:buChar char="•"/>
              <a:defRPr sz="1000"/>
            </a:lvl3pPr>
            <a:lvl4pPr marL="1657309" indent="-285744">
              <a:buFont typeface="Arial" panose="020B0604020202020204" pitchFamily="34" charset="0"/>
              <a:buChar char="•"/>
              <a:defRPr sz="1000"/>
            </a:lvl4pPr>
            <a:lvl5pPr marL="2114498" indent="-285744"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s-ES_tradnl" err="1"/>
              <a:t>Click to edit Master text styles</a:t>
            </a:r>
          </a:p>
          <a:p>
            <a:pPr lvl="1"/>
            <a:r>
              <a:rPr lang="es-ES_tradnl" err="1"/>
              <a:t>Second level</a:t>
            </a:r>
          </a:p>
          <a:p>
            <a:pPr lvl="2"/>
            <a:r>
              <a:rPr lang="es-ES_tradnl" err="1"/>
              <a:t>Third level</a:t>
            </a:r>
          </a:p>
          <a:p>
            <a:pPr lvl="3"/>
            <a:r>
              <a:rPr lang="es-ES_tradnl" err="1"/>
              <a:t>Fourth level</a:t>
            </a:r>
          </a:p>
          <a:p>
            <a:pPr lvl="4"/>
            <a:r>
              <a:rPr lang="es-ES_tradnl" err="1"/>
              <a:t>Fifth level</a:t>
            </a:r>
            <a:endParaRPr lang="en-US"/>
          </a:p>
        </p:txBody>
      </p:sp>
      <p:sp>
        <p:nvSpPr>
          <p:cNvPr id="7" name="6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4860034" y="1329612"/>
            <a:ext cx="3784844" cy="3456384"/>
          </a:xfrm>
        </p:spPr>
        <p:txBody>
          <a:bodyPr rtlCol="0">
            <a:noAutofit/>
          </a:bodyPr>
          <a:lstStyle/>
          <a:p>
            <a:pPr lvl="0"/>
            <a:r>
              <a:rPr lang="es-ES_tradnl" noProof="0" err="1"/>
              <a:t>Drag picture to placeholder or click icon to add</a:t>
            </a:r>
            <a:endParaRPr lang="en-US" noProof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3A68D9D-B1FD-49C9-B148-319684C0EFFE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4137929"/>
            <a:ext cx="8219256" cy="594065"/>
          </a:xfrm>
        </p:spPr>
        <p:txBody>
          <a:bodyPr/>
          <a:lstStyle>
            <a:lvl1pPr>
              <a:defRPr sz="2800"/>
            </a:lvl1pPr>
            <a:lvl2pPr marL="3175" indent="0"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3921900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57FAD3-5D4C-4A23-A00F-AD99BE7CC71F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735546"/>
            <a:ext cx="4032448" cy="4050450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8" name="3 Marcador de contenido"/>
          <p:cNvSpPr>
            <a:spLocks noGrp="1"/>
          </p:cNvSpPr>
          <p:nvPr>
            <p:ph sz="half" idx="13"/>
          </p:nvPr>
        </p:nvSpPr>
        <p:spPr>
          <a:xfrm>
            <a:off x="4644009" y="735546"/>
            <a:ext cx="4032448" cy="4050450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5" name="5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9E8609E-0ABE-407F-984D-047D7CF660A3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o dos columnas +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2949792"/>
            <a:ext cx="8208912" cy="1836204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5" name="5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9E8609E-0ABE-407F-984D-047D7CF660A3}" type="slidenum">
              <a:rPr lang="en-US"/>
              <a:t>‹Nr.›</a:t>
            </a:fld>
            <a:endParaRPr lang="en-US"/>
          </a:p>
        </p:txBody>
      </p:sp>
      <p:sp>
        <p:nvSpPr>
          <p:cNvPr id="11" name="7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9" y="1329612"/>
            <a:ext cx="4103687" cy="1512168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buFont typeface="Arial" panose="020B0604020202020204" pitchFamily="34" charset="0"/>
              <a:buNone/>
              <a:defRPr sz="1000" b="0"/>
            </a:lvl1pPr>
            <a:lvl2pPr marL="742932" indent="-285744">
              <a:buFont typeface="Arial" panose="020B0604020202020204" pitchFamily="34" charset="0"/>
              <a:buChar char="•"/>
              <a:defRPr sz="1000"/>
            </a:lvl2pPr>
            <a:lvl3pPr marL="1200121" indent="-285744">
              <a:buFont typeface="Arial" panose="020B0604020202020204" pitchFamily="34" charset="0"/>
              <a:buChar char="•"/>
              <a:defRPr sz="1000"/>
            </a:lvl3pPr>
            <a:lvl4pPr marL="1657309" indent="-285744">
              <a:buFont typeface="Arial" panose="020B0604020202020204" pitchFamily="34" charset="0"/>
              <a:buChar char="•"/>
              <a:defRPr sz="1000"/>
            </a:lvl4pPr>
            <a:lvl5pPr marL="2114498" indent="-285744"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s-ES_tradnl" err="1"/>
              <a:t>Click to edit Master text styles</a:t>
            </a:r>
          </a:p>
          <a:p>
            <a:pPr lvl="1"/>
            <a:r>
              <a:rPr lang="es-ES_tradnl" err="1"/>
              <a:t>Second level</a:t>
            </a:r>
          </a:p>
          <a:p>
            <a:pPr lvl="2"/>
            <a:r>
              <a:rPr lang="es-ES_tradnl" err="1"/>
              <a:t>Third level</a:t>
            </a:r>
          </a:p>
          <a:p>
            <a:pPr lvl="3"/>
            <a:r>
              <a:rPr lang="es-ES_tradnl" err="1"/>
              <a:t>Fourth level</a:t>
            </a:r>
          </a:p>
          <a:p>
            <a:pPr lvl="4"/>
            <a:r>
              <a:rPr lang="es-ES_tradnl" err="1"/>
              <a:t>Fifth level</a:t>
            </a:r>
            <a:endParaRPr lang="en-US"/>
          </a:p>
        </p:txBody>
      </p:sp>
      <p:sp>
        <p:nvSpPr>
          <p:cNvPr id="15" name="14 Título"/>
          <p:cNvSpPr>
            <a:spLocks noGrp="1"/>
          </p:cNvSpPr>
          <p:nvPr>
            <p:ph type="title"/>
          </p:nvPr>
        </p:nvSpPr>
        <p:spPr>
          <a:xfrm>
            <a:off x="457200" y="789552"/>
            <a:ext cx="4114800" cy="486054"/>
          </a:xfrm>
        </p:spPr>
        <p:txBody>
          <a:bodyPr/>
          <a:lstStyle>
            <a:lvl1pPr>
              <a:defRPr sz="2000">
                <a:solidFill>
                  <a:srgbClr val="02A4DA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6" name="7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4727132" y="1329612"/>
            <a:ext cx="4103687" cy="1512168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buFont typeface="Arial" panose="020B0604020202020204" pitchFamily="34" charset="0"/>
              <a:buNone/>
              <a:defRPr sz="1000" b="0"/>
            </a:lvl1pPr>
            <a:lvl2pPr marL="742932" indent="-285744">
              <a:buFont typeface="Arial" panose="020B0604020202020204" pitchFamily="34" charset="0"/>
              <a:buChar char="•"/>
              <a:defRPr sz="1000"/>
            </a:lvl2pPr>
            <a:lvl3pPr marL="1200121" indent="-285744">
              <a:buFont typeface="Arial" panose="020B0604020202020204" pitchFamily="34" charset="0"/>
              <a:buChar char="•"/>
              <a:defRPr sz="1000"/>
            </a:lvl3pPr>
            <a:lvl4pPr marL="1657309" indent="-285744">
              <a:buFont typeface="Arial" panose="020B0604020202020204" pitchFamily="34" charset="0"/>
              <a:buChar char="•"/>
              <a:defRPr sz="1000"/>
            </a:lvl4pPr>
            <a:lvl5pPr marL="2114498" indent="-285744">
              <a:buFont typeface="Arial" panose="020B0604020202020204" pitchFamily="34" charset="0"/>
              <a:buChar char="•"/>
              <a:defRPr sz="1000"/>
            </a:lvl5pPr>
          </a:lstStyle>
          <a:p>
            <a:pPr lvl="0"/>
            <a:r>
              <a:rPr lang="es-ES_tradnl" err="1"/>
              <a:t>Click to edit Master text styles</a:t>
            </a:r>
          </a:p>
          <a:p>
            <a:pPr lvl="1"/>
            <a:r>
              <a:rPr lang="es-ES_tradnl" err="1"/>
              <a:t>Second level</a:t>
            </a:r>
          </a:p>
          <a:p>
            <a:pPr lvl="2"/>
            <a:r>
              <a:rPr lang="es-ES_tradnl" err="1"/>
              <a:t>Third level</a:t>
            </a:r>
          </a:p>
          <a:p>
            <a:pPr lvl="3"/>
            <a:r>
              <a:rPr lang="es-ES_tradnl" err="1"/>
              <a:t>Fourth level</a:t>
            </a:r>
          </a:p>
          <a:p>
            <a:pPr lvl="4"/>
            <a:r>
              <a:rPr lang="es-ES_tradnl" err="1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/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611566" y="4299942"/>
            <a:ext cx="2807543" cy="486054"/>
          </a:xfrm>
        </p:spPr>
        <p:txBody>
          <a:bodyPr>
            <a:noAutofit/>
          </a:bodyPr>
          <a:lstStyle>
            <a:lvl1pPr marL="0" indent="0">
              <a:lnSpc>
                <a:spcPts val="1100"/>
              </a:lnSpc>
              <a:buFont typeface="Arial" panose="020B0604020202020204" pitchFamily="34" charset="0"/>
              <a:buNone/>
              <a:defRPr sz="1300" b="0"/>
            </a:lvl1pPr>
            <a:lvl2pPr marL="742932" indent="-285744">
              <a:buFont typeface="Arial" panose="020B0604020202020204" pitchFamily="34" charset="0"/>
              <a:buChar char="•"/>
              <a:defRPr sz="1300"/>
            </a:lvl2pPr>
            <a:lvl3pPr marL="1200121" indent="-285744">
              <a:buFont typeface="Arial" panose="020B0604020202020204" pitchFamily="34" charset="0"/>
              <a:buChar char="•"/>
              <a:defRPr sz="1300"/>
            </a:lvl3pPr>
            <a:lvl4pPr marL="1657309" indent="-285744">
              <a:buFont typeface="Arial" panose="020B0604020202020204" pitchFamily="34" charset="0"/>
              <a:buChar char="•"/>
              <a:defRPr sz="1300"/>
            </a:lvl4pPr>
            <a:lvl5pPr marL="2114498" indent="-285744"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es-ES_tradnl" err="1"/>
              <a:t>Click to edit Master text styles</a:t>
            </a:r>
          </a:p>
          <a:p>
            <a:pPr lvl="1"/>
            <a:r>
              <a:rPr lang="es-ES_tradnl" err="1"/>
              <a:t>Second level</a:t>
            </a:r>
          </a:p>
        </p:txBody>
      </p:sp>
      <p:sp>
        <p:nvSpPr>
          <p:cNvPr id="5" name="5 Marcador de pie de página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077F55C5-9531-4E3A-85A3-42A7C320BD1C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61665"/>
            <a:ext cx="8219256" cy="17821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3651874"/>
            <a:ext cx="8219256" cy="942752"/>
          </a:xfrm>
        </p:spPr>
        <p:txBody>
          <a:bodyPr>
            <a:noAutofit/>
          </a:bodyPr>
          <a:lstStyle>
            <a:lvl1pPr>
              <a:defRPr sz="1800" b="0"/>
            </a:lvl1pPr>
            <a:lvl2pPr>
              <a:defRPr sz="1600" b="0"/>
            </a:lvl2pPr>
            <a:lvl3pPr>
              <a:defRPr sz="1400" b="0"/>
            </a:lvl3pPr>
            <a:lvl4pPr>
              <a:defRPr sz="1200" b="0"/>
            </a:lvl4pPr>
            <a:lvl5pPr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1C208-3ED4-4609-ABFD-C51B28ECD2E7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 Image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3" name="14 Grupo"/>
          <p:cNvGrpSpPr/>
          <p:nvPr userDrawn="1"/>
        </p:nvGrpSpPr>
        <p:grpSpPr>
          <a:xfrm>
            <a:off x="377606" y="1437087"/>
            <a:ext cx="4941813" cy="2739628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4557" y="1793019"/>
              <a:ext cx="3779594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346" y="2434510"/>
              <a:ext cx="4039842" cy="124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906"/>
              <a:ext cx="3788568" cy="1179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7678"/>
              <a:ext cx="2376642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504361" y="3868345"/>
            <a:ext cx="1611335" cy="27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9pPr>
          </a:lstStyle>
          <a:p>
            <a:pPr>
              <a:defRPr/>
            </a:pPr>
            <a:r>
              <a:rPr lang="x-none" sz="1200" b="1" i="0" strike="noStrike" cap="none" spc="0" baseline="0">
                <a:solidFill>
                  <a:srgbClr val="000000"/>
                </a:solidFill>
                <a:effectLst/>
                <a:latin typeface="EHUSerif"/>
                <a:ea typeface="EHUSerif"/>
                <a:cs typeface="EHUSerif"/>
              </a:rPr>
              <a:t>www.ehu.eus</a:t>
            </a:r>
          </a:p>
        </p:txBody>
      </p:sp>
      <p:sp>
        <p:nvSpPr>
          <p:cNvPr id="22" name="2 Subtítulo"/>
          <p:cNvSpPr>
            <a:spLocks noGrp="1"/>
          </p:cNvSpPr>
          <p:nvPr>
            <p:ph type="subTitle" idx="13"/>
          </p:nvPr>
        </p:nvSpPr>
        <p:spPr>
          <a:xfrm>
            <a:off x="507203" y="3165817"/>
            <a:ext cx="3832254" cy="5400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err="1"/>
              <a:t>Click to edit Master subtitle style</a:t>
            </a: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503585" y="1551015"/>
            <a:ext cx="4383780" cy="1506793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7030A0"/>
                </a:solidFill>
                <a:latin typeface="EHUSans"/>
                <a:cs typeface="EHUSans"/>
              </a:defRPr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56221" y="-4763"/>
            <a:ext cx="1767507" cy="100628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3489326" y="250032"/>
            <a:ext cx="2879725" cy="270272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838200" y="1006079"/>
            <a:ext cx="3581400" cy="156210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572000" y="1006079"/>
            <a:ext cx="4103688" cy="156210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838200" y="2682480"/>
            <a:ext cx="3581400" cy="156329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572000" y="2682480"/>
            <a:ext cx="4103688" cy="156329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0C4A849-B981-C044-89DF-5C432750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A317E17-530B-6045-9DA5-FF2E88476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997927B-E4C4-0C44-AB38-45AA24862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77275" y="4954191"/>
            <a:ext cx="431800" cy="1559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AFD34-3F5D-F24E-8E45-A2B541B6D6FE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469506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" name="14 Grupo"/>
          <p:cNvGrpSpPr/>
          <p:nvPr userDrawn="1"/>
        </p:nvGrpSpPr>
        <p:grpSpPr>
          <a:xfrm>
            <a:off x="377606" y="2283718"/>
            <a:ext cx="6210618" cy="2173441"/>
            <a:chOff x="-4113531" y="1793019"/>
            <a:chExt cx="5214285" cy="2729648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4557" y="1793019"/>
              <a:ext cx="3779594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346" y="2154763"/>
              <a:ext cx="5105100" cy="1912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3586598"/>
              <a:ext cx="2376642" cy="936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504362" y="4137273"/>
            <a:ext cx="1611335" cy="27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9pPr>
          </a:lstStyle>
          <a:p>
            <a:pPr>
              <a:defRPr/>
            </a:pPr>
            <a:r>
              <a:rPr lang="x-none" sz="1200" b="1" i="0" strike="noStrike" cap="none" spc="0" baseline="0">
                <a:solidFill>
                  <a:srgbClr val="000000"/>
                </a:solidFill>
                <a:effectLst/>
                <a:latin typeface="EHUSerif"/>
                <a:ea typeface="EHUSerif"/>
                <a:cs typeface="EHUSerif"/>
              </a:rPr>
              <a:t>www.ehu.eus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503592" y="2397646"/>
            <a:ext cx="6948728" cy="1452787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cap="all" baseline="0">
                <a:solidFill>
                  <a:srgbClr val="ED3333"/>
                </a:solidFill>
                <a:latin typeface="EHUSans"/>
                <a:cs typeface="EHUSans"/>
              </a:defRPr>
            </a:lvl1pPr>
          </a:lstStyle>
          <a:p>
            <a:r>
              <a:rPr lang="es-ES_tradnl"/>
              <a:t>Internacionalización de la formación</a:t>
            </a:r>
          </a:p>
        </p:txBody>
      </p: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56221" y="-4763"/>
            <a:ext cx="1767507" cy="100628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0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14" name="12 Grupo"/>
          <p:cNvGrpSpPr/>
          <p:nvPr userDrawn="1"/>
        </p:nvGrpSpPr>
        <p:grpSpPr>
          <a:xfrm>
            <a:off x="369888" y="3047358"/>
            <a:ext cx="5498256" cy="1635624"/>
            <a:chOff x="395536" y="1988840"/>
            <a:chExt cx="5498755" cy="2348101"/>
          </a:xfrm>
        </p:grpSpPr>
        <p:sp>
          <p:nvSpPr>
            <p:cNvPr id="15" name="13 Rectángulo"/>
            <p:cNvSpPr/>
            <p:nvPr userDrawn="1"/>
          </p:nvSpPr>
          <p:spPr>
            <a:xfrm>
              <a:off x="395536" y="1988840"/>
              <a:ext cx="5498755" cy="93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16" name="14 Rectángulo"/>
            <p:cNvSpPr/>
            <p:nvPr userDrawn="1"/>
          </p:nvSpPr>
          <p:spPr>
            <a:xfrm>
              <a:off x="466981" y="2635699"/>
              <a:ext cx="4635150" cy="10948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17" name="15 Rectángulo"/>
            <p:cNvSpPr/>
            <p:nvPr userDrawn="1"/>
          </p:nvSpPr>
          <p:spPr>
            <a:xfrm>
              <a:off x="395536" y="3420526"/>
              <a:ext cx="3986449" cy="9164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</p:grpSp>
      <p:sp>
        <p:nvSpPr>
          <p:cNvPr id="18" name="1 Título"/>
          <p:cNvSpPr>
            <a:spLocks noGrp="1"/>
          </p:cNvSpPr>
          <p:nvPr>
            <p:ph type="ctrTitle" hasCustomPrompt="1"/>
          </p:nvPr>
        </p:nvSpPr>
        <p:spPr>
          <a:xfrm>
            <a:off x="467549" y="2571750"/>
            <a:ext cx="4329754" cy="1938841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3200" b="1" baseline="0">
                <a:solidFill>
                  <a:srgbClr val="00B0F0"/>
                </a:solidFill>
                <a:latin typeface="EHUSans"/>
                <a:cs typeface="EHUSans"/>
              </a:defRPr>
            </a:lvl1pPr>
          </a:lstStyle>
          <a:p>
            <a:r>
              <a:rPr lang="es-ES" sz="4000">
                <a:latin typeface="EHUSans" pitchFamily="50"/>
              </a:rPr>
              <a:t>PRESENCIA DE LA UPV/EHU </a:t>
            </a:r>
            <a:br>
              <a:rPr lang="es-ES" sz="4000">
                <a:latin typeface="EHUSans" pitchFamily="50"/>
              </a:rPr>
            </a:br>
            <a:r>
              <a:rPr lang="es-ES" sz="4000">
                <a:latin typeface="EHUSans" pitchFamily="50"/>
              </a:rPr>
              <a:t>EN RANKINGS INTERNACIONALES</a:t>
            </a:r>
            <a:endParaRPr lang="en-US"/>
          </a:p>
        </p:txBody>
      </p:sp>
      <p:sp>
        <p:nvSpPr>
          <p:cNvPr id="19" name="3 Marcador de fecha"/>
          <p:cNvSpPr>
            <a:spLocks noGrp="1"/>
          </p:cNvSpPr>
          <p:nvPr>
            <p:ph type="dt" sz="half" idx="10"/>
          </p:nvPr>
        </p:nvSpPr>
        <p:spPr>
          <a:xfrm>
            <a:off x="3505200" y="4855371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de títu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2" name="12 Grupo"/>
          <p:cNvGrpSpPr/>
          <p:nvPr userDrawn="1"/>
        </p:nvGrpSpPr>
        <p:grpSpPr>
          <a:xfrm>
            <a:off x="369889" y="2877742"/>
            <a:ext cx="5786288" cy="1422201"/>
            <a:chOff x="395535" y="1988840"/>
            <a:chExt cx="6074870" cy="1896457"/>
          </a:xfrm>
        </p:grpSpPr>
        <p:sp>
          <p:nvSpPr>
            <p:cNvPr id="6" name="13 Rectángulo"/>
            <p:cNvSpPr/>
            <p:nvPr userDrawn="1"/>
          </p:nvSpPr>
          <p:spPr>
            <a:xfrm>
              <a:off x="395535" y="1988840"/>
              <a:ext cx="6074870" cy="12510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7" name="14 Rectángulo"/>
            <p:cNvSpPr/>
            <p:nvPr userDrawn="1"/>
          </p:nvSpPr>
          <p:spPr>
            <a:xfrm>
              <a:off x="565140" y="2781083"/>
              <a:ext cx="3528786" cy="11042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</p:grpSp>
      <p:sp>
        <p:nvSpPr>
          <p:cNvPr id="18" name="1 Título"/>
          <p:cNvSpPr>
            <a:spLocks noGrp="1"/>
          </p:cNvSpPr>
          <p:nvPr>
            <p:ph type="ctrTitle" hasCustomPrompt="1"/>
          </p:nvPr>
        </p:nvSpPr>
        <p:spPr>
          <a:xfrm>
            <a:off x="539557" y="3001197"/>
            <a:ext cx="4680521" cy="938705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E3D803"/>
                </a:solidFill>
                <a:latin typeface="EHUSans"/>
                <a:cs typeface="EHUSans"/>
              </a:defRPr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1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 Image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6" y="0"/>
            <a:ext cx="9143999" cy="514350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3" name="14 Grupo"/>
          <p:cNvGrpSpPr/>
          <p:nvPr userDrawn="1"/>
        </p:nvGrpSpPr>
        <p:grpSpPr>
          <a:xfrm>
            <a:off x="350267" y="1437087"/>
            <a:ext cx="4941813" cy="2739628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4557" y="1793019"/>
              <a:ext cx="3779594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346" y="2434510"/>
              <a:ext cx="4039842" cy="124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906"/>
              <a:ext cx="3788568" cy="1179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7678"/>
              <a:ext cx="2376642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477023" y="3868345"/>
            <a:ext cx="1611335" cy="27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9pPr>
          </a:lstStyle>
          <a:p>
            <a:pPr>
              <a:defRPr/>
            </a:pPr>
            <a:r>
              <a:rPr lang="x-none" sz="1200" b="1" i="0" strike="noStrike" cap="none" spc="0" baseline="0">
                <a:solidFill>
                  <a:srgbClr val="000000"/>
                </a:solidFill>
                <a:effectLst/>
                <a:latin typeface="EHUSerif"/>
                <a:ea typeface="EHUSerif"/>
                <a:cs typeface="EHUSerif"/>
              </a:rPr>
              <a:t>www.ehu.eus</a:t>
            </a:r>
          </a:p>
        </p:txBody>
      </p:sp>
      <p:sp>
        <p:nvSpPr>
          <p:cNvPr id="22" name="2 Subtítulo"/>
          <p:cNvSpPr>
            <a:spLocks noGrp="1"/>
          </p:cNvSpPr>
          <p:nvPr>
            <p:ph type="subTitle" idx="13"/>
          </p:nvPr>
        </p:nvSpPr>
        <p:spPr>
          <a:xfrm>
            <a:off x="479871" y="3219823"/>
            <a:ext cx="3986069" cy="5400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476253" y="1551015"/>
            <a:ext cx="4383779" cy="1506793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02A4DA"/>
                </a:solidFill>
                <a:latin typeface="EHUSans"/>
                <a:cs typeface="EHUSans"/>
              </a:defRPr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56221" y="-4763"/>
            <a:ext cx="1767507" cy="100628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449" y="252"/>
            <a:ext cx="9143104" cy="5142996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2" name="12 Grupo"/>
          <p:cNvGrpSpPr/>
          <p:nvPr userDrawn="1"/>
        </p:nvGrpSpPr>
        <p:grpSpPr>
          <a:xfrm>
            <a:off x="369889" y="1427560"/>
            <a:ext cx="5570263" cy="3348038"/>
            <a:chOff x="395536" y="1988840"/>
            <a:chExt cx="5570768" cy="4464495"/>
          </a:xfrm>
        </p:grpSpPr>
        <p:sp>
          <p:nvSpPr>
            <p:cNvPr id="6" name="13 Rectángulo"/>
            <p:cNvSpPr/>
            <p:nvPr userDrawn="1"/>
          </p:nvSpPr>
          <p:spPr>
            <a:xfrm>
              <a:off x="395536" y="1988840"/>
              <a:ext cx="5112213" cy="936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7" name="14 Rectángulo"/>
            <p:cNvSpPr/>
            <p:nvPr userDrawn="1"/>
          </p:nvSpPr>
          <p:spPr>
            <a:xfrm>
              <a:off x="565140" y="2781081"/>
              <a:ext cx="5401164" cy="10526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8" name="15 Rectángulo"/>
            <p:cNvSpPr/>
            <p:nvPr userDrawn="1"/>
          </p:nvSpPr>
          <p:spPr>
            <a:xfrm>
              <a:off x="395536" y="3730501"/>
              <a:ext cx="5328133" cy="1282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9" name="16 Rectángulo"/>
            <p:cNvSpPr/>
            <p:nvPr userDrawn="1"/>
          </p:nvSpPr>
          <p:spPr>
            <a:xfrm>
              <a:off x="395536" y="4954586"/>
              <a:ext cx="4393010" cy="1498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</p:grpSp>
      <p:sp>
        <p:nvSpPr>
          <p:cNvPr id="10" name="19 CuadroTexto"/>
          <p:cNvSpPr txBox="1">
            <a:spLocks noChangeArrowheads="1"/>
          </p:cNvSpPr>
          <p:nvPr userDrawn="1"/>
        </p:nvSpPr>
        <p:spPr bwMode="auto">
          <a:xfrm>
            <a:off x="493763" y="4519616"/>
            <a:ext cx="1612924" cy="27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9pPr>
          </a:lstStyle>
          <a:p>
            <a:pPr>
              <a:defRPr/>
            </a:pPr>
            <a:r>
              <a:rPr lang="x-none" sz="1200" b="1" i="0" strike="noStrike" cap="none" spc="0" baseline="0">
                <a:solidFill>
                  <a:srgbClr val="000000"/>
                </a:solidFill>
                <a:effectLst/>
                <a:latin typeface="EHUSerif"/>
                <a:ea typeface="EHUSerif"/>
                <a:cs typeface="EHUSerif"/>
              </a:rPr>
              <a:t>www.ehu.eus</a:t>
            </a:r>
          </a:p>
        </p:txBody>
      </p:sp>
      <p:sp>
        <p:nvSpPr>
          <p:cNvPr id="18" name="1 Título"/>
          <p:cNvSpPr>
            <a:spLocks noGrp="1"/>
          </p:cNvSpPr>
          <p:nvPr>
            <p:ph type="ctrTitle" hasCustomPrompt="1"/>
          </p:nvPr>
        </p:nvSpPr>
        <p:spPr>
          <a:xfrm>
            <a:off x="539555" y="1551015"/>
            <a:ext cx="4824537" cy="1938841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chemeClr val="accent5">
                    <a:lumMod val="75000"/>
                  </a:schemeClr>
                </a:solidFill>
                <a:latin typeface="EHUSans"/>
                <a:cs typeface="EHUSans"/>
              </a:defRPr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19" name="2 Subtítulo"/>
          <p:cNvSpPr>
            <a:spLocks noGrp="1"/>
          </p:cNvSpPr>
          <p:nvPr>
            <p:ph type="subTitle" idx="1"/>
          </p:nvPr>
        </p:nvSpPr>
        <p:spPr>
          <a:xfrm>
            <a:off x="539557" y="3651871"/>
            <a:ext cx="4135317" cy="7020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1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3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56221" y="-4763"/>
            <a:ext cx="1767507" cy="100628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5" name="14 Grupo"/>
          <p:cNvGrpSpPr/>
          <p:nvPr userDrawn="1"/>
        </p:nvGrpSpPr>
        <p:grpSpPr>
          <a:xfrm>
            <a:off x="368641" y="1437087"/>
            <a:ext cx="4941813" cy="2739628"/>
            <a:chOff x="-4113531" y="1793019"/>
            <a:chExt cx="4149027" cy="3440729"/>
          </a:xfrm>
        </p:grpSpPr>
        <p:sp>
          <p:nvSpPr>
            <p:cNvPr id="6" name="17 Rectángulo"/>
            <p:cNvSpPr/>
            <p:nvPr userDrawn="1"/>
          </p:nvSpPr>
          <p:spPr>
            <a:xfrm>
              <a:off x="-4104557" y="1793019"/>
              <a:ext cx="3779594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7" name="18 Rectángulo"/>
            <p:cNvSpPr/>
            <p:nvPr userDrawn="1"/>
          </p:nvSpPr>
          <p:spPr>
            <a:xfrm>
              <a:off x="-4004346" y="2434510"/>
              <a:ext cx="4039842" cy="1245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8" name="19 Rectángulo"/>
            <p:cNvSpPr/>
            <p:nvPr userDrawn="1"/>
          </p:nvSpPr>
          <p:spPr>
            <a:xfrm>
              <a:off x="-4113531" y="3585906"/>
              <a:ext cx="3788568" cy="11798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  <p:sp>
          <p:nvSpPr>
            <p:cNvPr id="9" name="20 Rectángulo"/>
            <p:cNvSpPr/>
            <p:nvPr userDrawn="1"/>
          </p:nvSpPr>
          <p:spPr>
            <a:xfrm>
              <a:off x="-4113531" y="4297678"/>
              <a:ext cx="2376642" cy="9360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/>
            </a:p>
          </p:txBody>
        </p:sp>
      </p:grpSp>
      <p:sp>
        <p:nvSpPr>
          <p:cNvPr id="10" name="22 CuadroTexto"/>
          <p:cNvSpPr txBox="1">
            <a:spLocks noChangeArrowheads="1"/>
          </p:cNvSpPr>
          <p:nvPr userDrawn="1"/>
        </p:nvSpPr>
        <p:spPr bwMode="auto">
          <a:xfrm>
            <a:off x="495396" y="3868345"/>
            <a:ext cx="1611335" cy="27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  <a:ea typeface="ＭＳ Ｐゴシック" charset="0"/>
              </a:defRPr>
            </a:lvl9pPr>
          </a:lstStyle>
          <a:p>
            <a:pPr>
              <a:defRPr/>
            </a:pPr>
            <a:r>
              <a:rPr lang="x-none" sz="1200" b="1" i="0" strike="noStrike" cap="none" spc="0" baseline="0">
                <a:solidFill>
                  <a:srgbClr val="000000"/>
                </a:solidFill>
                <a:effectLst/>
                <a:latin typeface="EHUSerif"/>
                <a:ea typeface="EHUSerif"/>
                <a:cs typeface="EHUSerif"/>
              </a:rPr>
              <a:t>www.ehu.eus</a:t>
            </a:r>
          </a:p>
        </p:txBody>
      </p:sp>
      <p:sp>
        <p:nvSpPr>
          <p:cNvPr id="22" name="2 Subtítulo"/>
          <p:cNvSpPr>
            <a:spLocks noGrp="1"/>
          </p:cNvSpPr>
          <p:nvPr>
            <p:ph type="subTitle" idx="13"/>
          </p:nvPr>
        </p:nvSpPr>
        <p:spPr>
          <a:xfrm>
            <a:off x="498244" y="3165820"/>
            <a:ext cx="3764647" cy="5940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buNone/>
              <a:defRPr sz="2000">
                <a:solidFill>
                  <a:schemeClr val="tx1"/>
                </a:solidFill>
                <a:latin typeface="EHUSans"/>
                <a:cs typeface="EHUSan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494620" y="1551015"/>
            <a:ext cx="4383780" cy="1452787"/>
          </a:xfrm>
          <a:prstGeom prst="rect">
            <a:avLst/>
          </a:prstGeom>
        </p:spPr>
        <p:txBody>
          <a:bodyPr/>
          <a:lstStyle>
            <a:lvl1pPr algn="l">
              <a:lnSpc>
                <a:spcPts val="3800"/>
              </a:lnSpc>
              <a:defRPr sz="4000" b="1" baseline="0">
                <a:solidFill>
                  <a:srgbClr val="92D050"/>
                </a:solidFill>
                <a:latin typeface="EHUSans"/>
                <a:cs typeface="EHUSans"/>
              </a:defRPr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pic>
        <p:nvPicPr>
          <p:cNvPr id="12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56221" y="-4763"/>
            <a:ext cx="1767507" cy="100628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texto"/>
          <p:cNvSpPr txBox="1"/>
          <p:nvPr/>
        </p:nvSpPr>
        <p:spPr>
          <a:xfrm>
            <a:off x="468316" y="250035"/>
            <a:ext cx="935037" cy="26908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ct val="0"/>
              </a:spcAft>
              <a:defRPr/>
            </a:pPr>
            <a:r>
              <a:rPr lang="x-none" sz="1000" b="1" i="0" strike="noStrike" cap="none" spc="0" baseline="0">
                <a:solidFill>
                  <a:srgbClr val="000000"/>
                </a:solidFill>
                <a:effectLst/>
                <a:latin typeface="EHUSans"/>
                <a:ea typeface="EHUSans"/>
                <a:cs typeface="EHUSans"/>
              </a:rPr>
              <a:t>UPV / EHU I</a:t>
            </a:r>
          </a:p>
        </p:txBody>
      </p:sp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659606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53779"/>
            <a:ext cx="8229600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505200" y="485537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258889" y="300039"/>
            <a:ext cx="51133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EHUSans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42088" y="303612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1">
                <a:latin typeface="EHUSans" pitchFamily="50"/>
              </a:defRPr>
            </a:lvl1pPr>
          </a:lstStyle>
          <a:p>
            <a:fld id="{18F18D39-0E3E-4689-8C37-52FC82B1D572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2" r:id="rId2"/>
    <p:sldLayoutId id="2147483784" r:id="rId3"/>
    <p:sldLayoutId id="2147483785" r:id="rId4"/>
    <p:sldLayoutId id="2147483786" r:id="rId5"/>
    <p:sldLayoutId id="2147483788" r:id="rId6"/>
    <p:sldLayoutId id="2147483789" r:id="rId7"/>
    <p:sldLayoutId id="2147483787" r:id="rId8"/>
    <p:sldLayoutId id="2147483762" r:id="rId9"/>
    <p:sldLayoutId id="2147483780" r:id="rId10"/>
    <p:sldLayoutId id="2147483781" r:id="rId11"/>
    <p:sldLayoutId id="2147483778" r:id="rId12"/>
    <p:sldLayoutId id="2147483779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7" r:id="rId27"/>
    <p:sldLayoutId id="2147483776" r:id="rId28"/>
    <p:sldLayoutId id="2147483760" r:id="rId29"/>
    <p:sldLayoutId id="2147483790" r:id="rId30"/>
  </p:sldLayoutIdLst>
  <p:transition xmlns:p14="http://schemas.microsoft.com/office/powerpoint/2010/main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EHUSans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/>
          <a:ea typeface="MS PGothic" pitchFamily="34" charset="-128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/>
          <a:ea typeface="ＭＳ Ｐゴシック" charset="0"/>
          <a:cs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/>
          <a:ea typeface="ＭＳ Ｐゴシック" charset="0"/>
          <a:cs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/>
          <a:ea typeface="ＭＳ Ｐゴシック" charset="0"/>
          <a:cs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EHUSans"/>
          <a:ea typeface="ＭＳ Ｐゴシック" charset="0"/>
          <a:cs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chemeClr val="tx1"/>
          </a:solidFill>
          <a:latin typeface="EHUSans"/>
          <a:ea typeface="MS PGothic" pitchFamily="34" charset="-128"/>
          <a:cs typeface="ＭＳ Ｐゴシック" charset="0"/>
        </a:defRPr>
      </a:lvl1pPr>
      <a:lvl2pPr marL="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chemeClr val="tx1"/>
          </a:solidFill>
          <a:latin typeface="EHUSans"/>
          <a:ea typeface="MS PGothic" pitchFamily="34" charset="-128"/>
          <a:cs typeface="+mn-cs"/>
        </a:defRPr>
      </a:lvl2pPr>
      <a:lvl3pPr marL="91437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EHUSans"/>
          <a:ea typeface="MS PGothic" pitchFamily="34" charset="-128"/>
          <a:cs typeface="+mn-cs"/>
        </a:defRPr>
      </a:lvl3pPr>
      <a:lvl4pPr marL="137156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400" b="1" kern="1200">
          <a:solidFill>
            <a:schemeClr val="tx1"/>
          </a:solidFill>
          <a:latin typeface="EHUSans"/>
          <a:ea typeface="MS PGothic" pitchFamily="34" charset="-128"/>
          <a:cs typeface="+mn-cs"/>
        </a:defRPr>
      </a:lvl4pPr>
      <a:lvl5pPr marL="182875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400" b="1" kern="1200">
          <a:solidFill>
            <a:schemeClr val="tx1"/>
          </a:solidFill>
          <a:latin typeface="EHUSans"/>
          <a:ea typeface="MS PGothic" pitchFamily="34" charset="-128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tiff"/><Relationship Id="rId6" Type="http://schemas.openxmlformats.org/officeDocument/2006/relationships/image" Target="../media/image21.tiff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>
            <a:spLocks noGrp="1"/>
          </p:cNvSpPr>
          <p:nvPr>
            <p:ph type="ctrTitle"/>
          </p:nvPr>
        </p:nvSpPr>
        <p:spPr>
          <a:xfrm>
            <a:off x="467544" y="2355726"/>
            <a:ext cx="6616027" cy="20090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x-none" sz="3600" b="1" i="0" strike="noStrike" cap="all" spc="0" baseline="0" dirty="0">
                <a:solidFill>
                  <a:srgbClr val="ED3333"/>
                </a:solidFill>
                <a:effectLst/>
                <a:ea typeface="EHUSans" panose="02000503050000020004"/>
              </a:rPr>
              <a:t>UPV/EHU</a:t>
            </a:r>
            <a:r>
              <a:rPr lang="es-ES" sz="3600" cap="none" dirty="0" err="1">
                <a:ea typeface="EHUSans" panose="02000503050000020004"/>
              </a:rPr>
              <a:t>ren</a:t>
            </a:r>
            <a:r>
              <a:rPr lang="x-none" sz="3600" b="1" i="0" strike="noStrike" cap="all" spc="0" baseline="0" dirty="0">
                <a:solidFill>
                  <a:srgbClr val="ED3333"/>
                </a:solidFill>
                <a:effectLst/>
                <a:ea typeface="EHUSans" panose="02000503050000020004"/>
              </a:rPr>
              <a:t> NAZIOARTEKOTZE ESTRATEGIA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5 Título"/>
          <p:cNvSpPr>
            <a:spLocks noGrp="1"/>
          </p:cNvSpPr>
          <p:nvPr>
            <p:ph type="ctrTitle"/>
          </p:nvPr>
        </p:nvSpPr>
        <p:spPr>
          <a:xfrm>
            <a:off x="467545" y="2643759"/>
            <a:ext cx="4320480" cy="1872208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eu-ES" sz="3200" b="1" i="0" strike="noStrike" cap="none" spc="0" baseline="0" dirty="0">
                <a:solidFill>
                  <a:srgbClr val="E58E0D"/>
                </a:solidFill>
                <a:effectLst/>
                <a:latin typeface="EHUSerif"/>
                <a:ea typeface="EHUSans"/>
              </a:rPr>
              <a:t>UPV/EHUren</a:t>
            </a:r>
            <a:r>
              <a:rPr lang="eu-ES" sz="3200" dirty="0">
                <a:latin typeface="EHUSerif"/>
              </a:rPr>
              <a:t/>
            </a:r>
            <a:br>
              <a:rPr lang="eu-ES" sz="3200" dirty="0">
                <a:latin typeface="EHUSerif"/>
              </a:rPr>
            </a:br>
            <a:r>
              <a:rPr lang="eu-ES" sz="3200" b="1" i="0" strike="noStrike" cap="none" spc="0" baseline="0" dirty="0">
                <a:solidFill>
                  <a:srgbClr val="E58E0D"/>
                </a:solidFill>
                <a:effectLst/>
                <a:latin typeface="EHUSerif"/>
                <a:ea typeface="EHUSans"/>
              </a:rPr>
              <a:t> PRESENTZIA</a:t>
            </a:r>
            <a:r>
              <a:rPr lang="eu-ES" sz="3200" dirty="0">
                <a:latin typeface="EHUSerif"/>
              </a:rPr>
              <a:t/>
            </a:r>
            <a:br>
              <a:rPr lang="eu-ES" sz="3200" dirty="0">
                <a:latin typeface="EHUSerif"/>
              </a:rPr>
            </a:br>
            <a:r>
              <a:rPr lang="eu-ES" sz="3200" b="1" i="0" strike="noStrike" cap="none" spc="0" baseline="0" dirty="0">
                <a:solidFill>
                  <a:srgbClr val="E58E0D"/>
                </a:solidFill>
                <a:effectLst/>
                <a:latin typeface="EHUSerif"/>
                <a:ea typeface="EHUSans"/>
              </a:rPr>
              <a:t> NAZIOARTEKO RANKINGETAN</a:t>
            </a:r>
            <a:r>
              <a:rPr sz="3200" dirty="0"/>
              <a:t/>
            </a:r>
            <a:br>
              <a:rPr sz="3200" dirty="0"/>
            </a:br>
            <a:r>
              <a:rPr sz="3200" dirty="0"/>
              <a:t/>
            </a:r>
            <a:br>
              <a:rPr sz="3200" dirty="0"/>
            </a:br>
            <a:r>
              <a:rPr sz="3200" dirty="0"/>
              <a:t/>
            </a:r>
            <a:br>
              <a:rPr sz="3200" dirty="0"/>
            </a:br>
            <a:r>
              <a:rPr sz="3200" dirty="0"/>
              <a:t/>
            </a:r>
            <a:br>
              <a:rPr sz="3200" dirty="0"/>
            </a:br>
            <a:endParaRPr sz="3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0" y="1137436"/>
            <a:ext cx="1856447" cy="104579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828" y="3061044"/>
            <a:ext cx="2770544" cy="1385272"/>
          </a:xfrm>
          <a:prstGeom prst="rect">
            <a:avLst/>
          </a:prstGeom>
        </p:spPr>
      </p:pic>
      <p:pic>
        <p:nvPicPr>
          <p:cNvPr id="29698" name="Imagen 14">
            <a:extLst>
              <a:ext uri="{FF2B5EF4-FFF2-40B4-BE49-F238E27FC236}">
                <a16:creationId xmlns:a16="http://schemas.microsoft.com/office/drawing/2014/main" xmlns="" id="{CDFE0078-DED2-3944-A658-1989E4BF7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1272" y="1240805"/>
            <a:ext cx="1595369" cy="79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8 CuadroTexto">
            <a:extLst>
              <a:ext uri="{FF2B5EF4-FFF2-40B4-BE49-F238E27FC236}">
                <a16:creationId xmlns:a16="http://schemas.microsoft.com/office/drawing/2014/main" xmlns="" id="{44940D72-B8A7-8E48-85E1-A9E42FA78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649059"/>
            <a:ext cx="7411315" cy="45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x-none" sz="2400" b="1" i="0" strike="noStrike" cap="none" spc="0" baseline="0">
                <a:solidFill>
                  <a:srgbClr val="E58E0D"/>
                </a:solidFill>
                <a:effectLst/>
                <a:latin typeface="EHUSerif"/>
                <a:ea typeface="EHUSans"/>
                <a:cs typeface="EHUSans"/>
              </a:rPr>
              <a:t>Nazioarteko rankingak</a:t>
            </a:r>
          </a:p>
        </p:txBody>
      </p:sp>
      <p:sp>
        <p:nvSpPr>
          <p:cNvPr id="29701" name="Rectángulo 15">
            <a:extLst>
              <a:ext uri="{FF2B5EF4-FFF2-40B4-BE49-F238E27FC236}">
                <a16:creationId xmlns:a16="http://schemas.microsoft.com/office/drawing/2014/main" xmlns="" id="{21FF5C71-7A41-D645-AF35-A5B3DD90F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620" y="2037436"/>
            <a:ext cx="2020520" cy="56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x-none" sz="1100" b="1" i="0" strike="noStrike" cap="none" spc="0" baseline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Shanghaiko Rankinga</a:t>
            </a:r>
            <a:r>
              <a:rPr lang="x-none" sz="1100" b="0" i="0" strike="noStrike" cap="none" spc="0" baseline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</a:t>
            </a:r>
          </a:p>
          <a:p>
            <a:pPr eaLnBrk="0" hangingPunct="0">
              <a:spcBef>
                <a:spcPct val="0"/>
              </a:spcBef>
              <a:buNone/>
              <a:defRPr/>
            </a:pPr>
            <a:r>
              <a:rPr lang="x-none" sz="2000" b="1" i="0" strike="noStrike" cap="none" spc="0" baseline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300-400</a:t>
            </a:r>
            <a:r>
              <a:rPr lang="x-none" sz="2000" b="0" i="0" strike="noStrike" cap="none" spc="0" baseline="0">
                <a:solidFill>
                  <a:srgbClr val="457A99"/>
                </a:solidFill>
                <a:effectLst/>
                <a:latin typeface="EHUSerif"/>
                <a:ea typeface="EHUSans"/>
                <a:cs typeface="EHUSans"/>
              </a:rPr>
              <a:t> </a:t>
            </a:r>
          </a:p>
        </p:txBody>
      </p:sp>
      <p:sp>
        <p:nvSpPr>
          <p:cNvPr id="29702" name="Rectángulo 16">
            <a:extLst>
              <a:ext uri="{FF2B5EF4-FFF2-40B4-BE49-F238E27FC236}">
                <a16:creationId xmlns:a16="http://schemas.microsoft.com/office/drawing/2014/main" xmlns="" id="{C1E6A243-3723-7D44-B33C-CF106C800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30" y="2776351"/>
            <a:ext cx="2576345" cy="201593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x-none" sz="11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Ingeniaritza Kimikoa</a:t>
            </a:r>
          </a:p>
          <a:p>
            <a:pPr eaLnBrk="0" hangingPunc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x-none" sz="2000" b="1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50-75</a:t>
            </a:r>
          </a:p>
          <a:p>
            <a:pPr eaLnBrk="0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x-none" sz="11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Nanozientziak eta Nanoteknologia; Kimika</a:t>
            </a:r>
          </a:p>
          <a:p>
            <a:pPr eaLnBrk="0" hangingPunc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x-none" sz="2000" b="1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101-150</a:t>
            </a:r>
            <a:r>
              <a:rPr lang="x-none" sz="20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</a:t>
            </a:r>
          </a:p>
          <a:p>
            <a:pPr eaLnBrk="0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x-none" sz="11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Elikagaien Teknologia; Materialen Zientzia; Energia</a:t>
            </a:r>
          </a:p>
          <a:p>
            <a:pPr eaLnBrk="0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x-none" sz="2000" b="1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151-200</a:t>
            </a:r>
            <a:r>
              <a:rPr lang="x-none" sz="20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</a:t>
            </a:r>
            <a:endParaRPr lang="x-none" sz="2000" b="0" i="0" strike="noStrike" cap="none" spc="0" baseline="0" dirty="0">
              <a:solidFill>
                <a:srgbClr val="000000"/>
              </a:solidFill>
              <a:effectLst/>
              <a:latin typeface="EHUSerif"/>
              <a:ea typeface="EHUSans"/>
              <a:cs typeface="EHUSans"/>
            </a:endParaRPr>
          </a:p>
        </p:txBody>
      </p:sp>
      <p:sp>
        <p:nvSpPr>
          <p:cNvPr id="29705" name="Rectángulo 29">
            <a:extLst>
              <a:ext uri="{FF2B5EF4-FFF2-40B4-BE49-F238E27FC236}">
                <a16:creationId xmlns:a16="http://schemas.microsoft.com/office/drawing/2014/main" xmlns="" id="{B9157721-A0B2-8F42-97B9-6ECE7F0CD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493" y="2037687"/>
            <a:ext cx="3495573" cy="73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x-none" sz="1100" b="1" i="0" strike="noStrike" cap="none" spc="0" baseline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The Times Higher Education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x-none" sz="1100" b="1" i="0" strike="noStrike" cap="none" spc="0" baseline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Young University Ranking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x-none" sz="2000" b="1" i="0" strike="noStrike" cap="none" spc="0" baseline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150-200</a:t>
            </a:r>
          </a:p>
        </p:txBody>
      </p:sp>
      <p:sp>
        <p:nvSpPr>
          <p:cNvPr id="29708" name="Rectángulo 17">
            <a:extLst>
              <a:ext uri="{FF2B5EF4-FFF2-40B4-BE49-F238E27FC236}">
                <a16:creationId xmlns:a16="http://schemas.microsoft.com/office/drawing/2014/main" xmlns="" id="{733F934B-1992-6A45-95BA-6A3A91907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5154" y="2037687"/>
            <a:ext cx="1948619" cy="732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x-none" sz="1100" b="1" i="0" strike="noStrike" cap="none" spc="0" baseline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Center for World University Ranking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x-none" sz="2000" b="1" i="0" strike="noStrike" cap="none" spc="0" baseline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359</a:t>
            </a:r>
          </a:p>
        </p:txBody>
      </p:sp>
      <p:pic>
        <p:nvPicPr>
          <p:cNvPr id="29710" name="Imagen 21">
            <a:extLst>
              <a:ext uri="{FF2B5EF4-FFF2-40B4-BE49-F238E27FC236}">
                <a16:creationId xmlns:a16="http://schemas.microsoft.com/office/drawing/2014/main" xmlns="" id="{D327777F-E4C3-EC4E-B962-3E969E26A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1922" y="1329891"/>
            <a:ext cx="1503647" cy="63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ángulo 29">
            <a:extLst>
              <a:ext uri="{FF2B5EF4-FFF2-40B4-BE49-F238E27FC236}">
                <a16:creationId xmlns:a16="http://schemas.microsoft.com/office/drawing/2014/main" xmlns="" id="{B9157721-A0B2-8F42-97B9-6ECE7F0CD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6840" y="4158215"/>
            <a:ext cx="2366203" cy="56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x-none" sz="1100" b="1" i="0" strike="noStrike" cap="none" spc="0" baseline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CWTS Leiden Ranking</a:t>
            </a:r>
          </a:p>
          <a:p>
            <a:pPr eaLnBrk="0" hangingPunct="0">
              <a:spcBef>
                <a:spcPct val="0"/>
              </a:spcBef>
              <a:buNone/>
              <a:defRPr/>
            </a:pPr>
            <a:r>
              <a:rPr lang="x-none" sz="2000" b="1" i="0" strike="noStrike" cap="none" spc="0" baseline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308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546399" y="4161622"/>
            <a:ext cx="941283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100" b="1" i="0" strike="noStrike" cap="none" spc="0" baseline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NTU Ranking</a:t>
            </a:r>
          </a:p>
          <a:p>
            <a:r>
              <a:rPr lang="x-none" sz="2000" b="1" i="0" strike="noStrike" cap="none" spc="0" baseline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368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142" y="3250017"/>
            <a:ext cx="1319005" cy="837746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259632" y="267494"/>
            <a:ext cx="2720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000" b="0" i="0" strike="noStrike" cap="none" spc="0" baseline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UPV/EHUren presentzia nazioarteko rankingetan</a:t>
            </a:r>
          </a:p>
        </p:txBody>
      </p:sp>
    </p:spTree>
    <p:extLst>
      <p:ext uri="{BB962C8B-B14F-4D97-AF65-F5344CB8AC3E}">
        <p14:creationId xmlns:p14="http://schemas.microsoft.com/office/powerpoint/2010/main" val="5822045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15"/>
          </p:nvPr>
        </p:nvSpPr>
        <p:spPr>
          <a:noFill/>
          <a:ln>
            <a:miter lim="800000"/>
          </a:ln>
        </p:spPr>
        <p:txBody>
          <a:bodyPr/>
          <a:lstStyle/>
          <a:p>
            <a:r>
              <a:rPr lang="es-ES">
                <a:latin typeface="EHUSerif"/>
              </a:rPr>
              <a:t> </a:t>
            </a:r>
          </a:p>
        </p:txBody>
      </p:sp>
      <p:sp>
        <p:nvSpPr>
          <p:cNvPr id="49" name="Freeform 311"/>
          <p:cNvSpPr/>
          <p:nvPr/>
        </p:nvSpPr>
        <p:spPr bwMode="auto">
          <a:xfrm>
            <a:off x="521622" y="1275606"/>
            <a:ext cx="7578770" cy="2088232"/>
          </a:xfrm>
          <a:custGeom>
            <a:avLst/>
            <a:gdLst/>
            <a:ahLst/>
            <a:cxnLst>
              <a:cxn ang="0">
                <a:pos x="0" y="201"/>
              </a:cxn>
              <a:cxn ang="0">
                <a:pos x="201" y="0"/>
              </a:cxn>
              <a:cxn ang="0">
                <a:pos x="201" y="0"/>
              </a:cxn>
              <a:cxn ang="0">
                <a:pos x="201" y="0"/>
              </a:cxn>
              <a:cxn ang="0">
                <a:pos x="2760" y="0"/>
              </a:cxn>
              <a:cxn ang="0">
                <a:pos x="2760" y="0"/>
              </a:cxn>
              <a:cxn ang="0">
                <a:pos x="2960" y="201"/>
              </a:cxn>
              <a:cxn ang="0">
                <a:pos x="2960" y="201"/>
              </a:cxn>
              <a:cxn ang="0">
                <a:pos x="2960" y="201"/>
              </a:cxn>
              <a:cxn ang="0">
                <a:pos x="2960" y="1688"/>
              </a:cxn>
              <a:cxn ang="0">
                <a:pos x="2960" y="1688"/>
              </a:cxn>
              <a:cxn ang="0">
                <a:pos x="2760" y="1888"/>
              </a:cxn>
              <a:cxn ang="0">
                <a:pos x="2760" y="1888"/>
              </a:cxn>
              <a:cxn ang="0">
                <a:pos x="2760" y="1888"/>
              </a:cxn>
              <a:cxn ang="0">
                <a:pos x="201" y="1888"/>
              </a:cxn>
              <a:cxn ang="0">
                <a:pos x="201" y="1888"/>
              </a:cxn>
              <a:cxn ang="0">
                <a:pos x="0" y="1688"/>
              </a:cxn>
              <a:cxn ang="0">
                <a:pos x="0" y="1688"/>
              </a:cxn>
              <a:cxn ang="0">
                <a:pos x="0" y="201"/>
              </a:cxn>
            </a:cxnLst>
            <a:rect l="0" t="0" r="r" b="b"/>
            <a:pathLst>
              <a:path w="2960" h="1888">
                <a:moveTo>
                  <a:pt x="0" y="201"/>
                </a:moveTo>
                <a:cubicBezTo>
                  <a:pt x="0" y="90"/>
                  <a:pt x="90" y="0"/>
                  <a:pt x="201" y="0"/>
                </a:cubicBezTo>
                <a:cubicBezTo>
                  <a:pt x="201" y="0"/>
                  <a:pt x="201" y="0"/>
                  <a:pt x="201" y="0"/>
                </a:cubicBezTo>
                <a:lnTo>
                  <a:pt x="201" y="0"/>
                </a:lnTo>
                <a:lnTo>
                  <a:pt x="2760" y="0"/>
                </a:lnTo>
                <a:lnTo>
                  <a:pt x="2760" y="0"/>
                </a:lnTo>
                <a:cubicBezTo>
                  <a:pt x="2871" y="0"/>
                  <a:pt x="2960" y="90"/>
                  <a:pt x="2960" y="201"/>
                </a:cubicBezTo>
                <a:cubicBezTo>
                  <a:pt x="2960" y="201"/>
                  <a:pt x="2960" y="201"/>
                  <a:pt x="2960" y="201"/>
                </a:cubicBezTo>
                <a:lnTo>
                  <a:pt x="2960" y="201"/>
                </a:lnTo>
                <a:lnTo>
                  <a:pt x="2960" y="1688"/>
                </a:lnTo>
                <a:lnTo>
                  <a:pt x="2960" y="1688"/>
                </a:lnTo>
                <a:cubicBezTo>
                  <a:pt x="2960" y="1799"/>
                  <a:pt x="2871" y="1888"/>
                  <a:pt x="2760" y="1888"/>
                </a:cubicBezTo>
                <a:cubicBezTo>
                  <a:pt x="2760" y="1888"/>
                  <a:pt x="2760" y="1888"/>
                  <a:pt x="2760" y="1888"/>
                </a:cubicBezTo>
                <a:lnTo>
                  <a:pt x="2760" y="1888"/>
                </a:lnTo>
                <a:lnTo>
                  <a:pt x="201" y="1888"/>
                </a:lnTo>
                <a:lnTo>
                  <a:pt x="201" y="1888"/>
                </a:lnTo>
                <a:cubicBezTo>
                  <a:pt x="90" y="1888"/>
                  <a:pt x="0" y="1799"/>
                  <a:pt x="0" y="1688"/>
                </a:cubicBezTo>
                <a:cubicBezTo>
                  <a:pt x="0" y="1688"/>
                  <a:pt x="0" y="1688"/>
                  <a:pt x="0" y="1688"/>
                </a:cubicBezTo>
                <a:lnTo>
                  <a:pt x="0" y="201"/>
                </a:lnTo>
                <a:close/>
              </a:path>
            </a:pathLst>
          </a:custGeom>
          <a:noFill/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x-none" sz="1400" b="1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Unibertsitatearen posizionamendua hobetzea, </a:t>
            </a:r>
            <a:r>
              <a:rPr lang="es-ES_tradnl" sz="1400" b="1" i="0" strike="noStrike" cap="none" spc="0" baseline="0" dirty="0" err="1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erreferentziazko</a:t>
            </a:r>
            <a:r>
              <a:rPr lang="es-ES_tradnl" sz="1400" b="1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</a:t>
            </a:r>
            <a:r>
              <a:rPr lang="x-none" sz="1400" b="1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nazioarteko ranking</a:t>
            </a:r>
            <a:r>
              <a:rPr lang="es-ES_tradnl" sz="1400" b="1" i="0" strike="noStrike" cap="none" spc="0" baseline="0" dirty="0" err="1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etan</a:t>
            </a:r>
            <a:r>
              <a:rPr lang="x-none" sz="1400" b="1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.</a:t>
            </a:r>
            <a:endParaRPr lang="x-none" sz="1400" b="1" i="0" strike="noStrike" cap="none" spc="0" baseline="0" dirty="0">
              <a:solidFill>
                <a:srgbClr val="000000"/>
              </a:solidFill>
              <a:effectLst/>
              <a:latin typeface="EHUSerif"/>
              <a:ea typeface="EHUSans"/>
              <a:cs typeface="EHUSans"/>
            </a:endParaRPr>
          </a:p>
          <a:p>
            <a:pPr marL="174621" indent="-17462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ES_tradnl" sz="1200" dirty="0">
              <a:latin typeface="EHUSerif"/>
            </a:endParaRPr>
          </a:p>
          <a:p>
            <a:pPr marL="517521" lvl="1" indent="-17462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200" dirty="0" smtClean="0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UPV/EHU </a:t>
            </a:r>
            <a:r>
              <a:rPr lang="es-ES_tradnl" sz="1200" dirty="0" err="1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u</a:t>
            </a:r>
            <a:r>
              <a:rPr lang="es-ES_tradnl" sz="1200" dirty="0" err="1" smtClean="0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nibertsitateen</a:t>
            </a:r>
            <a:r>
              <a:rPr lang="es-ES_tradnl" sz="1200" dirty="0" smtClean="0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 </a:t>
            </a:r>
            <a:r>
              <a:rPr lang="es-ES_tradnl" sz="1200" dirty="0" err="1" smtClean="0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kalitatea</a:t>
            </a:r>
            <a:r>
              <a:rPr lang="es-ES_tradnl" sz="1200" dirty="0" smtClean="0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 </a:t>
            </a:r>
            <a:r>
              <a:rPr lang="es-ES_tradnl" sz="1200" dirty="0" err="1" smtClean="0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ebaluatzen</a:t>
            </a:r>
            <a:r>
              <a:rPr lang="es-ES_tradnl" sz="1200" dirty="0" smtClean="0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 </a:t>
            </a:r>
            <a:r>
              <a:rPr lang="es-ES_tradnl" sz="1200" dirty="0" err="1" smtClean="0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duten</a:t>
            </a:r>
            <a:r>
              <a:rPr lang="es-ES_tradnl" sz="1200" dirty="0" smtClean="0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 </a:t>
            </a:r>
            <a:r>
              <a:rPr lang="es-ES_tradnl" sz="1200" dirty="0" err="1" smtClean="0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erreferentziazko</a:t>
            </a:r>
            <a:r>
              <a:rPr lang="es-ES_tradnl" sz="1200" dirty="0" smtClean="0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 </a:t>
            </a:r>
            <a:r>
              <a:rPr lang="es-ES_tradnl" sz="1200" dirty="0" err="1" smtClean="0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nazioarteko</a:t>
            </a:r>
            <a:r>
              <a:rPr lang="es-ES_tradnl" sz="1200" dirty="0" smtClean="0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 </a:t>
            </a:r>
            <a:r>
              <a:rPr lang="es-ES_tradnl" sz="1200" dirty="0" err="1" smtClean="0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rankingekin</a:t>
            </a:r>
            <a:r>
              <a:rPr lang="es-ES_tradnl" sz="1200" dirty="0" smtClean="0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 </a:t>
            </a:r>
            <a:r>
              <a:rPr lang="es-ES_tradnl" sz="1200" dirty="0" err="1" smtClean="0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lerrokatzea</a:t>
            </a:r>
            <a:r>
              <a:rPr lang="x-none" sz="12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.</a:t>
            </a:r>
            <a:endParaRPr lang="x-none" sz="1200" b="0" i="0" strike="noStrike" cap="none" spc="0" baseline="0" dirty="0">
              <a:solidFill>
                <a:srgbClr val="000000"/>
              </a:solidFill>
              <a:effectLst/>
              <a:latin typeface="EHUSerif"/>
              <a:ea typeface="EHUSans"/>
              <a:cs typeface="EHUSans"/>
            </a:endParaRPr>
          </a:p>
          <a:p>
            <a:pPr lvl="1">
              <a:spcAft>
                <a:spcPts val="600"/>
              </a:spcAft>
            </a:pPr>
            <a:endParaRPr lang="es-ES" sz="1200" dirty="0">
              <a:latin typeface="EHUSerif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989887" y="699542"/>
            <a:ext cx="3042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x-none" sz="2400" b="1" i="0" strike="noStrike" cap="none" spc="0" baseline="0">
                <a:solidFill>
                  <a:srgbClr val="E58E0D"/>
                </a:solidFill>
                <a:effectLst/>
                <a:latin typeface="EHUSerif"/>
                <a:ea typeface="EHUSans"/>
                <a:cs typeface="EHUSans"/>
              </a:rPr>
              <a:t>Nazioarteko rankingak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259632" y="267494"/>
            <a:ext cx="3746299" cy="518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000" b="0" i="0" strike="noStrike" cap="none" spc="0" baseline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UPV/EHUren presentzia nazioarteko rankingetan</a:t>
            </a:r>
          </a:p>
          <a:p>
            <a:endParaRPr lang="es-ES">
              <a:latin typeface="EHUSerif"/>
            </a:endParaRPr>
          </a:p>
        </p:txBody>
      </p:sp>
    </p:spTree>
    <p:extLst>
      <p:ext uri="{BB962C8B-B14F-4D97-AF65-F5344CB8AC3E}">
        <p14:creationId xmlns:p14="http://schemas.microsoft.com/office/powerpoint/2010/main" val="1527028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477505" y="2787774"/>
            <a:ext cx="4814575" cy="733839"/>
          </a:xfrm>
        </p:spPr>
        <p:txBody>
          <a:bodyPr/>
          <a:lstStyle/>
          <a:p>
            <a:r>
              <a:rPr lang="x-none" sz="3000" b="1" i="0" strike="noStrike" cap="none" spc="0" baseline="0">
                <a:solidFill>
                  <a:srgbClr val="000000"/>
                </a:solidFill>
                <a:effectLst/>
                <a:latin typeface="EHUSerif"/>
                <a:ea typeface="EHUSerif"/>
                <a:cs typeface="EHUSerif"/>
              </a:rPr>
              <a:t>ESKERRIK ASKO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Slide Number Placeholder 3"/>
          <p:cNvSpPr>
            <a:spLocks noGrp="1"/>
          </p:cNvSpPr>
          <p:nvPr>
            <p:ph type="sldNum" sz="quarter" idx="20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r>
              <a:rPr lang="eu-ES">
                <a:latin typeface="EHUSerif" panose="02000503050000020004"/>
              </a:rPr>
              <a:t>2</a:t>
            </a:r>
          </a:p>
        </p:txBody>
      </p:sp>
      <p:sp>
        <p:nvSpPr>
          <p:cNvPr id="20" name="Content Placeholder 4"/>
          <p:cNvSpPr>
            <a:spLocks noGrp="1"/>
          </p:cNvSpPr>
          <p:nvPr>
            <p:ph idx="14"/>
          </p:nvPr>
        </p:nvSpPr>
        <p:spPr>
          <a:xfrm>
            <a:off x="457200" y="2355726"/>
            <a:ext cx="8686800" cy="432048"/>
          </a:xfrm>
        </p:spPr>
        <p:txBody>
          <a:bodyPr/>
          <a:lstStyle/>
          <a:p>
            <a:r>
              <a:rPr lang="x-none" sz="1600" b="1" i="0" strike="noStrike" cap="none" spc="0" baseline="0">
                <a:solidFill>
                  <a:srgbClr val="E3D803"/>
                </a:solidFill>
                <a:effectLst/>
                <a:latin typeface="EHUSerif" panose="02000503050000020004"/>
                <a:ea typeface="EHUSans"/>
                <a:cs typeface="EHUSans"/>
              </a:rPr>
              <a:t>01. Prestakuntzaren nazioartekotzea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idx="16"/>
          </p:nvPr>
        </p:nvSpPr>
        <p:spPr>
          <a:xfrm>
            <a:off x="421704" y="2693836"/>
            <a:ext cx="8686800" cy="432048"/>
          </a:xfrm>
        </p:spPr>
        <p:txBody>
          <a:bodyPr/>
          <a:lstStyle/>
          <a:p>
            <a:r>
              <a:rPr lang="x-none" sz="1600" b="1" i="0" strike="noStrike" cap="none" spc="0" baseline="0" dirty="0">
                <a:solidFill>
                  <a:srgbClr val="02A4DA"/>
                </a:solidFill>
                <a:effectLst/>
                <a:latin typeface="EHUSerif" panose="02000503050000020004"/>
                <a:ea typeface="EHUSans"/>
                <a:cs typeface="EHUSans"/>
              </a:rPr>
              <a:t>02. Ikerketaren nazioartekotzea</a:t>
            </a:r>
          </a:p>
        </p:txBody>
      </p:sp>
      <p:sp>
        <p:nvSpPr>
          <p:cNvPr id="24" name="Content Placeholder 8"/>
          <p:cNvSpPr>
            <a:spLocks noGrp="1"/>
          </p:cNvSpPr>
          <p:nvPr>
            <p:ph idx="18"/>
          </p:nvPr>
        </p:nvSpPr>
        <p:spPr>
          <a:xfrm>
            <a:off x="421704" y="3053876"/>
            <a:ext cx="8686800" cy="432048"/>
          </a:xfrm>
        </p:spPr>
        <p:txBody>
          <a:bodyPr/>
          <a:lstStyle/>
          <a:p>
            <a:r>
              <a:rPr lang="x-none" sz="1600" b="1" i="0" strike="noStrike" cap="none" spc="0" baseline="0" dirty="0">
                <a:solidFill>
                  <a:srgbClr val="E58E0D"/>
                </a:solidFill>
                <a:effectLst/>
                <a:latin typeface="EHUSerif" panose="02000503050000020004"/>
                <a:ea typeface="EHUSans"/>
                <a:cs typeface="EHUSans"/>
              </a:rPr>
              <a:t>03. UPV/EHUren presentzia nazioarteko rankingetan</a:t>
            </a: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9"/>
          </p:nvPr>
        </p:nvSpPr>
        <p:spPr bwMode="auto">
          <a:xfrm>
            <a:off x="1258888" y="-457198"/>
            <a:ext cx="2895600" cy="365125"/>
          </a:xfrm>
          <a:noFill/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x-none" sz="1000" b="0" i="0" strike="noStrike" cap="none" spc="0" baseline="0">
                <a:solidFill>
                  <a:srgbClr val="000000"/>
                </a:solidFill>
                <a:effectLst/>
                <a:latin typeface="EHUSerif" panose="02000503050000020004"/>
                <a:ea typeface="EHUSans"/>
                <a:cs typeface="EHUSans"/>
              </a:rPr>
              <a:t>AURKIBIDEA</a:t>
            </a:r>
          </a:p>
        </p:txBody>
      </p:sp>
      <p:sp>
        <p:nvSpPr>
          <p:cNvPr id="15" name="Marcador de pie de página 4"/>
          <p:cNvSpPr txBox="1"/>
          <p:nvPr/>
        </p:nvSpPr>
        <p:spPr bwMode="auto">
          <a:xfrm>
            <a:off x="1258889" y="272717"/>
            <a:ext cx="5113312" cy="2738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tabLst>
                <a:tab pos="7716646" algn="r"/>
              </a:tabLst>
              <a:defRPr sz="1600" b="0" kern="1200">
                <a:solidFill>
                  <a:schemeClr val="tx1"/>
                </a:solidFill>
                <a:latin typeface="EHUSans"/>
                <a:ea typeface="MS PGothic" pitchFamily="34" charset="-128"/>
                <a:cs typeface="ＭＳ Ｐゴシック" charset="0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b="1" kern="1200">
                <a:solidFill>
                  <a:schemeClr val="tx1"/>
                </a:solidFill>
                <a:latin typeface="EHUSans"/>
                <a:ea typeface="MS PGothic" pitchFamily="34" charset="-128"/>
                <a:cs typeface="+mn-cs"/>
              </a:defRPr>
            </a:lvl2pPr>
            <a:lvl3pPr marL="1200121" indent="-28574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b="1" kern="1200">
                <a:solidFill>
                  <a:schemeClr val="tx1"/>
                </a:solidFill>
                <a:latin typeface="EHUSans"/>
                <a:ea typeface="MS PGothic" pitchFamily="34" charset="-128"/>
                <a:cs typeface="+mn-cs"/>
              </a:defRPr>
            </a:lvl3pPr>
            <a:lvl4pPr marL="1657309" indent="-28574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b="1" kern="1200">
                <a:solidFill>
                  <a:schemeClr val="tx1"/>
                </a:solidFill>
                <a:latin typeface="EHUSans"/>
                <a:ea typeface="MS PGothic" pitchFamily="34" charset="-128"/>
                <a:cs typeface="+mn-cs"/>
              </a:defRPr>
            </a:lvl4pPr>
            <a:lvl5pPr marL="2114498" indent="-285744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b="1" kern="1200">
                <a:solidFill>
                  <a:schemeClr val="tx1"/>
                </a:solidFill>
                <a:latin typeface="EHUSans"/>
                <a:ea typeface="MS PGothic" pitchFamily="34" charset="-128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x-none" sz="1000" b="0" i="0" strike="noStrike" cap="none" spc="0" baseline="0">
                <a:solidFill>
                  <a:srgbClr val="000000"/>
                </a:solidFill>
                <a:effectLst/>
                <a:latin typeface="EHUSerif" panose="02000503050000020004"/>
                <a:ea typeface="EHUSans"/>
                <a:cs typeface="EHUSans"/>
              </a:rPr>
              <a:t>UPV/EHUren nazioartekotze estrategia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67544" y="1842378"/>
            <a:ext cx="1373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800" b="1" i="0" strike="noStrike" cap="none" spc="0" baseline="0">
                <a:solidFill>
                  <a:srgbClr val="660066"/>
                </a:solidFill>
                <a:effectLst/>
                <a:latin typeface="EHUSerif" panose="02000503050000020004"/>
                <a:ea typeface="EHUSans"/>
                <a:cs typeface="EHUSans"/>
              </a:rPr>
              <a:t>AURKIBIDEA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539557" y="2571750"/>
            <a:ext cx="5400595" cy="144016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sz="3200" dirty="0"/>
              <a:t/>
            </a:r>
            <a:br>
              <a:rPr sz="3200" dirty="0"/>
            </a:br>
            <a:r>
              <a:rPr lang="x-none" sz="3200" b="1" i="0" strike="noStrike" cap="none" spc="0" baseline="0" dirty="0">
                <a:solidFill>
                  <a:srgbClr val="B9B003"/>
                </a:solidFill>
                <a:effectLst/>
                <a:latin typeface="EHUSerif"/>
                <a:ea typeface="EHUSans"/>
              </a:rPr>
              <a:t>PRESTAKUNTZAREN NAZIOARTEKOTZEA</a:t>
            </a:r>
          </a:p>
        </p:txBody>
      </p:sp>
    </p:spTree>
    <p:extLst>
      <p:ext uri="{BB962C8B-B14F-4D97-AF65-F5344CB8AC3E}">
        <p14:creationId xmlns:p14="http://schemas.microsoft.com/office/powerpoint/2010/main" val="10695882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539552" y="707490"/>
            <a:ext cx="7560840" cy="63375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x-none" sz="2000" b="1" i="0" strike="noStrike" cap="none" spc="0" baseline="0" dirty="0">
                <a:solidFill>
                  <a:srgbClr val="B9B003"/>
                </a:solidFill>
                <a:effectLst/>
                <a:latin typeface="EHUSerif"/>
                <a:ea typeface="EHUSans"/>
                <a:cs typeface="EHUSans"/>
              </a:rPr>
              <a:t>Prestakuntzaren nazioartekotzeari buruzko zenbait datu</a:t>
            </a:r>
            <a:r>
              <a:rPr sz="2000" dirty="0">
                <a:latin typeface="EHUSerif"/>
              </a:rPr>
              <a:t/>
            </a:r>
            <a:br>
              <a:rPr sz="2000" dirty="0">
                <a:latin typeface="EHUSerif"/>
              </a:rPr>
            </a:br>
            <a:r>
              <a:rPr lang="x-none" sz="1200" b="1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2018/2019 ikasturteko datuak. </a:t>
            </a:r>
            <a:r>
              <a:rPr lang="es-ES_tradnl" sz="1200" b="1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                                                                                         </a:t>
            </a:r>
            <a:r>
              <a:rPr lang="x-none" sz="1200" b="1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2016/2017 </a:t>
            </a:r>
            <a:r>
              <a:rPr lang="x-none" sz="1200" b="1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ikasturtearekiko igoera</a:t>
            </a:r>
            <a:r>
              <a:rPr sz="1200" dirty="0"/>
              <a:t/>
            </a:r>
            <a:br>
              <a:rPr sz="1200" dirty="0"/>
            </a:br>
            <a:r>
              <a:rPr sz="2000" dirty="0"/>
              <a:t/>
            </a:r>
            <a:br>
              <a:rPr sz="2000" dirty="0"/>
            </a:br>
            <a:r>
              <a:rPr sz="2000" dirty="0"/>
              <a:t/>
            </a:r>
            <a:br>
              <a:rPr sz="2000" dirty="0"/>
            </a:br>
            <a:endParaRPr sz="2000" dirty="0"/>
          </a:p>
        </p:txBody>
      </p:sp>
      <p:sp>
        <p:nvSpPr>
          <p:cNvPr id="2560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9552" y="1367193"/>
            <a:ext cx="7920880" cy="3466467"/>
          </a:xfrm>
        </p:spPr>
        <p:txBody>
          <a:bodyPr/>
          <a:lstStyle/>
          <a:p>
            <a:pPr marL="42863" indent="-214313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x-none" sz="1050" b="1" i="0" strike="noStrike" cap="none" spc="0" baseline="0" dirty="0">
                <a:solidFill>
                  <a:srgbClr val="B9B003"/>
                </a:solidFill>
                <a:effectLst/>
                <a:latin typeface="EHUSerif"/>
                <a:ea typeface="EHUSans"/>
                <a:cs typeface="EHUSans"/>
              </a:rPr>
              <a:t>NAZIOARTEKO IKASLEAK: 2.307</a:t>
            </a:r>
            <a:r>
              <a:rPr lang="es-ES" sz="1050" b="1" i="0" strike="noStrike" cap="none" spc="0" baseline="0" dirty="0">
                <a:solidFill>
                  <a:srgbClr val="B9B003"/>
                </a:solidFill>
                <a:effectLst/>
                <a:latin typeface="EHUSerif"/>
                <a:ea typeface="EHUSans"/>
                <a:cs typeface="EHUSans"/>
              </a:rPr>
              <a:t>. </a:t>
            </a:r>
            <a:r>
              <a:rPr lang="x-none" sz="105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Graduko 899, masterreko 638 eta doktoregoko 770.    </a:t>
            </a:r>
            <a:r>
              <a:rPr lang="es-ES_tradnl" sz="105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                   </a:t>
            </a:r>
            <a:r>
              <a:rPr lang="x-none" sz="1050" b="1" i="0" strike="noStrike" cap="none" spc="0" baseline="0" dirty="0" smtClean="0">
                <a:solidFill>
                  <a:srgbClr val="008000"/>
                </a:solidFill>
                <a:effectLst/>
                <a:latin typeface="EHUSerif"/>
                <a:ea typeface="EHUSans"/>
                <a:cs typeface="EHUSans"/>
              </a:rPr>
              <a:t>% </a:t>
            </a:r>
            <a:r>
              <a:rPr lang="x-none" sz="1050" b="1" i="0" strike="noStrike" cap="none" spc="0" baseline="0" dirty="0">
                <a:solidFill>
                  <a:srgbClr val="008000"/>
                </a:solidFill>
                <a:effectLst/>
                <a:latin typeface="EHUSerif"/>
                <a:ea typeface="EHUSans"/>
                <a:cs typeface="EHUSans"/>
              </a:rPr>
              <a:t>27</a:t>
            </a:r>
          </a:p>
          <a:p>
            <a:pPr marL="42863" indent="-214313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s-ES" sz="1050" dirty="0">
              <a:latin typeface="EHUSerif"/>
            </a:endParaRPr>
          </a:p>
          <a:p>
            <a:pPr marL="42863" indent="-214313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x-none" sz="1050" b="1" i="0" strike="noStrike" cap="none" spc="0" baseline="0" dirty="0">
                <a:solidFill>
                  <a:srgbClr val="B9B003"/>
                </a:solidFill>
                <a:effectLst/>
                <a:latin typeface="EHUSerif"/>
                <a:ea typeface="EHUSans"/>
                <a:cs typeface="EHUSans"/>
              </a:rPr>
              <a:t>MUGIKORTASUN PROGRAMAK: ERASMUS, LATINOAMERIKA, BESTE NORAKO BATZUK</a:t>
            </a:r>
          </a:p>
          <a:p>
            <a:pPr marL="600075" lvl="1">
              <a:spcBef>
                <a:spcPct val="0"/>
              </a:spcBef>
              <a:spcAft>
                <a:spcPts val="450"/>
              </a:spcAft>
            </a:pPr>
            <a:r>
              <a:rPr lang="x-none" sz="1050" b="1" i="0" strike="noStrike" cap="none" spc="0" baseline="0" dirty="0">
                <a:solidFill>
                  <a:srgbClr val="B9B003"/>
                </a:solidFill>
                <a:effectLst/>
                <a:latin typeface="EHUSerif"/>
                <a:ea typeface="EHUSans"/>
                <a:cs typeface="EHUSans"/>
              </a:rPr>
              <a:t>Nazioarteko mugikortasun programetan joandako ikasleak: </a:t>
            </a:r>
            <a:r>
              <a:rPr lang="x-none" sz="1050" b="1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1.674 </a:t>
            </a:r>
            <a:r>
              <a:rPr lang="es-ES_tradnl" sz="1050" b="1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                                         </a:t>
            </a:r>
            <a:r>
              <a:rPr lang="x-none" sz="1050" b="1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 </a:t>
            </a:r>
            <a:r>
              <a:rPr lang="es-ES" sz="1050" dirty="0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 </a:t>
            </a:r>
            <a:r>
              <a:rPr lang="es-ES" sz="1050" dirty="0" smtClean="0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 </a:t>
            </a:r>
            <a:r>
              <a:rPr lang="es-ES_tradnl" sz="1050" dirty="0">
                <a:solidFill>
                  <a:srgbClr val="008000"/>
                </a:solidFill>
                <a:latin typeface="EHUSerif"/>
                <a:ea typeface="EHUSans"/>
                <a:cs typeface="EHUSans"/>
              </a:rPr>
              <a:t> </a:t>
            </a:r>
            <a:r>
              <a:rPr lang="x-none" sz="1050" b="1" i="0" strike="noStrike" cap="none" spc="0" baseline="0" dirty="0" smtClean="0">
                <a:solidFill>
                  <a:srgbClr val="008000"/>
                </a:solidFill>
                <a:effectLst/>
                <a:latin typeface="EHUSerif"/>
                <a:ea typeface="EHUSans"/>
                <a:cs typeface="EHUSans"/>
              </a:rPr>
              <a:t>% </a:t>
            </a:r>
            <a:r>
              <a:rPr lang="x-none" sz="1050" b="1" i="0" strike="noStrike" cap="none" spc="0" baseline="0" dirty="0">
                <a:solidFill>
                  <a:srgbClr val="008000"/>
                </a:solidFill>
                <a:effectLst/>
                <a:latin typeface="EHUSerif"/>
                <a:ea typeface="EHUSans"/>
                <a:cs typeface="EHUSans"/>
              </a:rPr>
              <a:t>17</a:t>
            </a:r>
          </a:p>
          <a:p>
            <a:pPr lvl="2" indent="-171450">
              <a:spcBef>
                <a:spcPct val="0"/>
              </a:spcBef>
              <a:spcAft>
                <a:spcPts val="450"/>
              </a:spcAft>
            </a:pPr>
            <a:r>
              <a:rPr lang="x-none" sz="1050" b="1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1.100 mugikortasun hitzarmen baino gehiago, 51 herrialdetan.</a:t>
            </a:r>
          </a:p>
          <a:p>
            <a:pPr lvl="2" indent="-171450">
              <a:spcBef>
                <a:spcPct val="0"/>
              </a:spcBef>
              <a:spcAft>
                <a:spcPts val="450"/>
              </a:spcAft>
            </a:pPr>
            <a:r>
              <a:rPr lang="x-none" sz="1050" b="1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Hitzarmenak Shanghaiko Rankingean lehen 100en artean dauden 19 unibertsitateekin.</a:t>
            </a:r>
          </a:p>
          <a:p>
            <a:pPr lvl="2" indent="-171450">
              <a:spcBef>
                <a:spcPct val="0"/>
              </a:spcBef>
              <a:spcAft>
                <a:spcPts val="450"/>
              </a:spcAft>
            </a:pPr>
            <a:r>
              <a:rPr lang="x-none" sz="1050" b="1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Nazioarteko mugikortasuna egin duten ikasle egresatuen ehunekoa: % 22,5</a:t>
            </a:r>
            <a:r>
              <a:rPr lang="es-ES" sz="1050" b="1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.</a:t>
            </a:r>
            <a:endParaRPr lang="x-none" sz="1050" b="1" i="0" strike="noStrike" cap="none" spc="0" baseline="0" dirty="0">
              <a:solidFill>
                <a:srgbClr val="000000"/>
              </a:solidFill>
              <a:effectLst/>
              <a:latin typeface="EHUSerif"/>
              <a:ea typeface="EHUSans"/>
              <a:cs typeface="EHUSans"/>
            </a:endParaRPr>
          </a:p>
          <a:p>
            <a:pPr marL="600075" lvl="1">
              <a:spcBef>
                <a:spcPct val="0"/>
              </a:spcBef>
              <a:spcAft>
                <a:spcPts val="450"/>
              </a:spcAft>
            </a:pPr>
            <a:r>
              <a:rPr lang="x-none" sz="1050" b="1" i="0" strike="noStrike" cap="none" spc="0" baseline="0" dirty="0">
                <a:solidFill>
                  <a:srgbClr val="B9B003"/>
                </a:solidFill>
                <a:effectLst/>
                <a:latin typeface="EHUSerif"/>
                <a:ea typeface="EHUSans"/>
                <a:cs typeface="EHUSans"/>
              </a:rPr>
              <a:t>Nazioarteko mugikortasun programetan etorritako ikasleak:</a:t>
            </a:r>
            <a:r>
              <a:rPr lang="es-ES" sz="1050" b="1" i="0" strike="noStrike" cap="none" spc="0" baseline="0" dirty="0">
                <a:solidFill>
                  <a:srgbClr val="B9B003"/>
                </a:solidFill>
                <a:effectLst/>
                <a:latin typeface="EHUSerif"/>
                <a:ea typeface="EHUSans"/>
                <a:cs typeface="EHUSans"/>
              </a:rPr>
              <a:t> </a:t>
            </a:r>
            <a:r>
              <a:rPr lang="x-none" sz="1050" b="1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1.242       </a:t>
            </a:r>
            <a:r>
              <a:rPr lang="es-ES_tradnl" sz="1050" b="1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                                    </a:t>
            </a:r>
            <a:r>
              <a:rPr lang="x-none" sz="1050" b="1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 </a:t>
            </a:r>
            <a:r>
              <a:rPr lang="es-ES_tradnl" sz="1050" dirty="0">
                <a:solidFill>
                  <a:srgbClr val="008000"/>
                </a:solidFill>
                <a:latin typeface="EHUSerif"/>
                <a:ea typeface="EHUSans"/>
                <a:cs typeface="EHUSans"/>
              </a:rPr>
              <a:t> </a:t>
            </a:r>
            <a:r>
              <a:rPr lang="x-none" sz="1050" b="1" i="0" strike="noStrike" cap="none" spc="0" baseline="0" dirty="0" smtClean="0">
                <a:solidFill>
                  <a:srgbClr val="008000"/>
                </a:solidFill>
                <a:effectLst/>
                <a:latin typeface="EHUSerif"/>
                <a:ea typeface="EHUSans"/>
                <a:cs typeface="EHUSans"/>
              </a:rPr>
              <a:t>% </a:t>
            </a:r>
            <a:r>
              <a:rPr lang="x-none" sz="1050" b="1" i="0" strike="noStrike" cap="none" spc="0" baseline="0" dirty="0">
                <a:solidFill>
                  <a:srgbClr val="008000"/>
                </a:solidFill>
                <a:effectLst/>
                <a:latin typeface="EHUSerif"/>
                <a:ea typeface="EHUSans"/>
                <a:cs typeface="EHUSans"/>
              </a:rPr>
              <a:t>33</a:t>
            </a:r>
          </a:p>
          <a:p>
            <a:pPr marL="600075" lvl="1">
              <a:spcBef>
                <a:spcPct val="0"/>
              </a:spcBef>
              <a:spcAft>
                <a:spcPts val="450"/>
              </a:spcAft>
            </a:pPr>
            <a:endParaRPr lang="es-ES" sz="1050" b="0" kern="0" dirty="0">
              <a:solidFill>
                <a:srgbClr val="5A519A"/>
              </a:solidFill>
              <a:latin typeface="EHUSerif"/>
            </a:endParaRPr>
          </a:p>
          <a:p>
            <a:pPr marL="42863" indent="-214313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x-none" sz="1050" b="1" i="0" strike="noStrike" cap="none" spc="0" baseline="0" dirty="0">
                <a:solidFill>
                  <a:srgbClr val="B9B003"/>
                </a:solidFill>
                <a:effectLst/>
                <a:latin typeface="EHUSerif"/>
                <a:ea typeface="EHUSans"/>
                <a:cs typeface="EHUSans"/>
              </a:rPr>
              <a:t>IRAKASGAIAK HIZKUNTZA EZ-OFIZIALETAN</a:t>
            </a:r>
          </a:p>
          <a:p>
            <a:pPr lvl="1" indent="-171450">
              <a:spcBef>
                <a:spcPct val="0"/>
              </a:spcBef>
              <a:spcAft>
                <a:spcPts val="450"/>
              </a:spcAft>
            </a:pPr>
            <a:r>
              <a:rPr lang="x-none" sz="1050" b="1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Graduko</a:t>
            </a:r>
            <a:r>
              <a:rPr lang="es-ES_tradnl" sz="1050" b="1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817</a:t>
            </a:r>
            <a:r>
              <a:rPr lang="x-none" sz="1050" b="1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irakasgai</a:t>
            </a:r>
            <a:r>
              <a:rPr lang="es-ES_tradnl" sz="1050" b="1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, </a:t>
            </a:r>
            <a:r>
              <a:rPr lang="es-ES_tradnl" sz="1050" b="1" i="0" strike="noStrike" cap="none" spc="0" baseline="0" dirty="0" err="1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hizkuntza</a:t>
            </a:r>
            <a:r>
              <a:rPr lang="es-ES_tradnl" sz="1050" b="1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</a:t>
            </a:r>
            <a:r>
              <a:rPr lang="es-ES_tradnl" sz="1050" b="1" i="0" strike="noStrike" cap="none" spc="0" baseline="0" dirty="0" err="1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ez</a:t>
            </a:r>
            <a:r>
              <a:rPr lang="es-ES_tradnl" sz="1050" b="1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</a:t>
            </a:r>
            <a:r>
              <a:rPr lang="es-ES_tradnl" sz="1050" b="1" i="0" strike="noStrike" cap="none" spc="0" baseline="0" dirty="0" err="1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ofizialetan</a:t>
            </a:r>
            <a:r>
              <a:rPr lang="es-ES_tradnl" sz="1050" b="1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.                                                                                      </a:t>
            </a:r>
            <a:r>
              <a:rPr lang="es-ES_tradnl" sz="1050" dirty="0">
                <a:solidFill>
                  <a:srgbClr val="008000"/>
                </a:solidFill>
                <a:latin typeface="EHUSerif"/>
                <a:ea typeface="EHUSans"/>
                <a:cs typeface="EHUSans"/>
              </a:rPr>
              <a:t> </a:t>
            </a:r>
            <a:r>
              <a:rPr lang="es-ES_tradnl" sz="1050" b="1" i="0" strike="noStrike" cap="none" spc="0" baseline="0" dirty="0" smtClean="0">
                <a:solidFill>
                  <a:srgbClr val="008000"/>
                </a:solidFill>
                <a:effectLst/>
                <a:latin typeface="EHUSerif"/>
                <a:ea typeface="EHUSans"/>
                <a:cs typeface="EHUSans"/>
              </a:rPr>
              <a:t>% 19</a:t>
            </a:r>
          </a:p>
          <a:p>
            <a:pPr lvl="1" indent="-171450">
              <a:spcBef>
                <a:spcPct val="0"/>
              </a:spcBef>
              <a:spcAft>
                <a:spcPts val="450"/>
              </a:spcAft>
            </a:pPr>
            <a:r>
              <a:rPr lang="x-none" sz="1050" b="1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</a:t>
            </a:r>
            <a:r>
              <a:rPr lang="es-ES_tradnl" sz="1050" b="1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M</a:t>
            </a:r>
            <a:r>
              <a:rPr lang="x-none" sz="1050" b="1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asterreko 3</a:t>
            </a:r>
            <a:r>
              <a:rPr lang="es-ES_tradnl" sz="1050" b="1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60 </a:t>
            </a:r>
            <a:r>
              <a:rPr lang="es-ES_tradnl" sz="1050" b="1" i="0" strike="noStrike" cap="none" spc="0" baseline="0" dirty="0" err="1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irakasgai</a:t>
            </a:r>
            <a:r>
              <a:rPr lang="x-none" sz="1050" b="1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, </a:t>
            </a:r>
            <a:r>
              <a:rPr lang="x-none" sz="1050" b="1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hizkuntza ez-ofizialetan</a:t>
            </a:r>
            <a:r>
              <a:rPr lang="x-none" sz="1050" b="1" i="0" strike="noStrike" cap="none" spc="0" baseline="0" dirty="0" smtClean="0">
                <a:effectLst/>
                <a:latin typeface="EHUSerif"/>
                <a:ea typeface="EHUSans"/>
                <a:cs typeface="EHUSans"/>
              </a:rPr>
              <a:t>.</a:t>
            </a:r>
            <a:r>
              <a:rPr lang="es-ES_tradnl" sz="1050" b="1" i="0" strike="noStrike" cap="none" spc="0" baseline="0" smtClean="0">
                <a:effectLst/>
                <a:latin typeface="EHUSerif"/>
                <a:ea typeface="EHUSans"/>
                <a:cs typeface="EHUSans"/>
              </a:rPr>
              <a:t>  </a:t>
            </a:r>
            <a:r>
              <a:rPr lang="es-ES_tradnl" sz="1050" b="1" i="0" strike="noStrike" cap="none" spc="0" baseline="0" smtClean="0">
                <a:solidFill>
                  <a:srgbClr val="008000"/>
                </a:solidFill>
                <a:effectLst/>
                <a:latin typeface="EHUSerif"/>
                <a:ea typeface="EHUSans"/>
                <a:cs typeface="EHUSans"/>
              </a:rPr>
              <a:t>                                                                           </a:t>
            </a:r>
            <a:r>
              <a:rPr lang="es-ES_tradnl" sz="1050" b="1" i="0" strike="noStrike" cap="none" spc="0" smtClean="0">
                <a:solidFill>
                  <a:srgbClr val="008000"/>
                </a:solidFill>
                <a:effectLst/>
                <a:latin typeface="EHUSerif"/>
                <a:ea typeface="EHUSans"/>
                <a:cs typeface="EHUSans"/>
              </a:rPr>
              <a:t> </a:t>
            </a:r>
            <a:r>
              <a:rPr lang="es-ES_tradnl" sz="1050" b="1" i="0" strike="noStrike" cap="none" spc="0" baseline="0" smtClean="0">
                <a:solidFill>
                  <a:srgbClr val="008000"/>
                </a:solidFill>
                <a:effectLst/>
                <a:latin typeface="EHUSerif"/>
                <a:ea typeface="EHUSans"/>
                <a:cs typeface="EHUSans"/>
              </a:rPr>
              <a:t>% </a:t>
            </a:r>
            <a:r>
              <a:rPr lang="es-ES_tradnl" sz="1050" b="1" i="0" strike="noStrike" cap="none" spc="0" baseline="0" dirty="0" smtClean="0">
                <a:solidFill>
                  <a:srgbClr val="008000"/>
                </a:solidFill>
                <a:effectLst/>
                <a:latin typeface="EHUSerif"/>
                <a:ea typeface="EHUSans"/>
                <a:cs typeface="EHUSans"/>
              </a:rPr>
              <a:t>27</a:t>
            </a:r>
            <a:endParaRPr lang="x-none" sz="1050" b="1" i="0" strike="noStrike" cap="none" spc="0" baseline="0" dirty="0">
              <a:solidFill>
                <a:srgbClr val="008000"/>
              </a:solidFill>
              <a:effectLst/>
              <a:latin typeface="EHUSerif"/>
              <a:ea typeface="EHUSans"/>
              <a:cs typeface="EHUSans"/>
            </a:endParaRPr>
          </a:p>
          <a:p>
            <a:pPr lvl="1" indent="-171450">
              <a:spcBef>
                <a:spcPct val="0"/>
              </a:spcBef>
              <a:spcAft>
                <a:spcPts val="450"/>
              </a:spcAft>
            </a:pPr>
            <a:r>
              <a:rPr lang="x-none" sz="1050" b="1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2019ko ekaina: 1.178 irakaslek C1 maila egiaztatu dute irakaskuntza hirugarren hizkuntzetan emateko; batzuek hizkuntza batean baino gehiagotan (% 38).</a:t>
            </a:r>
          </a:p>
          <a:p>
            <a:pPr lvl="1" indent="-171450">
              <a:spcBef>
                <a:spcPct val="0"/>
              </a:spcBef>
              <a:spcAft>
                <a:spcPts val="450"/>
              </a:spcAft>
            </a:pPr>
            <a:endParaRPr lang="es-ES" sz="600" kern="0" dirty="0">
              <a:latin typeface="EHUSans" pitchFamily="50"/>
            </a:endParaRPr>
          </a:p>
          <a:p>
            <a:pPr marL="42863" lvl="1">
              <a:spcBef>
                <a:spcPct val="0"/>
              </a:spcBef>
              <a:spcAft>
                <a:spcPts val="450"/>
              </a:spcAft>
            </a:pPr>
            <a:endParaRPr lang="es-ES" sz="1050" kern="0" dirty="0">
              <a:latin typeface="EHUSans" pitchFamily="50"/>
              <a:cs typeface="EHUSerif" pitchFamily="50"/>
            </a:endParaRPr>
          </a:p>
          <a:p>
            <a:pPr marL="42863" lvl="1">
              <a:spcBef>
                <a:spcPct val="0"/>
              </a:spcBef>
              <a:spcAft>
                <a:spcPts val="450"/>
              </a:spcAft>
            </a:pPr>
            <a:endParaRPr lang="es-ES" sz="1050" kern="0" dirty="0">
              <a:latin typeface="EHUSans" pitchFamily="50"/>
              <a:cs typeface="EHUSerif" pitchFamily="50"/>
            </a:endParaRPr>
          </a:p>
          <a:p>
            <a:pPr lvl="1" indent="-171450">
              <a:spcBef>
                <a:spcPct val="0"/>
              </a:spcBef>
              <a:spcAft>
                <a:spcPts val="450"/>
              </a:spcAft>
            </a:pPr>
            <a:endParaRPr lang="es-ES" sz="1050" kern="0" dirty="0">
              <a:latin typeface="EHUSans" pitchFamily="50"/>
            </a:endParaRPr>
          </a:p>
          <a:p>
            <a:pPr lvl="1" indent="-171450">
              <a:spcBef>
                <a:spcPct val="0"/>
              </a:spcBef>
              <a:spcAft>
                <a:spcPts val="450"/>
              </a:spcAft>
            </a:pPr>
            <a:endParaRPr lang="es-ES" sz="1050" kern="0" dirty="0">
              <a:latin typeface="EHUSans" pitchFamily="50"/>
            </a:endParaRPr>
          </a:p>
          <a:p>
            <a:pPr marL="42863" indent="-214313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s-ES" sz="1050" b="1" kern="0" dirty="0">
              <a:solidFill>
                <a:srgbClr val="5A519A"/>
              </a:solidFill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</a:pPr>
            <a:endParaRPr lang="es-ES" sz="1050" b="1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s-ES" sz="1050" kern="0" dirty="0">
              <a:latin typeface="EHUSans" pitchFamily="50"/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2B61BCB8-8A96-4301-B2DF-D7AA91337021}" type="slidenum">
              <a:rPr lang="eu-ES" smtClean="0">
                <a:solidFill>
                  <a:schemeClr val="bg1"/>
                </a:solidFill>
              </a:rPr>
              <a:t>4</a:t>
            </a:fld>
            <a:endParaRPr lang="eu-ES">
              <a:solidFill>
                <a:schemeClr val="bg1"/>
              </a:solidFill>
            </a:endParaRPr>
          </a:p>
        </p:txBody>
      </p:sp>
      <p:sp>
        <p:nvSpPr>
          <p:cNvPr id="13" name="Marcador de pie de página 4"/>
          <p:cNvSpPr>
            <a:spLocks noGrp="1"/>
          </p:cNvSpPr>
          <p:nvPr>
            <p:ph type="ftr" sz="quarter" idx="15"/>
          </p:nvPr>
        </p:nvSpPr>
        <p:spPr>
          <a:xfrm>
            <a:off x="1258889" y="254787"/>
            <a:ext cx="5113312" cy="273844"/>
          </a:xfrm>
        </p:spPr>
        <p:txBody>
          <a:bodyPr/>
          <a:lstStyle/>
          <a:p>
            <a:pPr>
              <a:defRPr/>
            </a:pPr>
            <a:r>
              <a:rPr lang="x-none" sz="1000" b="0" i="0" strike="noStrike" cap="none" spc="0" baseline="0">
                <a:solidFill>
                  <a:srgbClr val="000000"/>
                </a:solidFill>
                <a:effectLst/>
                <a:latin typeface="EHUSans"/>
                <a:ea typeface="EHUSans"/>
                <a:cs typeface="EHUSans"/>
              </a:rPr>
              <a:t>Prestakuntzaren nazioartekotzea</a:t>
            </a:r>
          </a:p>
        </p:txBody>
      </p:sp>
      <p:sp>
        <p:nvSpPr>
          <p:cNvPr id="14" name="Marcador de número de diapositiva 5"/>
          <p:cNvSpPr txBox="1"/>
          <p:nvPr/>
        </p:nvSpPr>
        <p:spPr>
          <a:xfrm>
            <a:off x="6694488" y="456012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EHUSans" pitchFamily="5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fld id="{73A68D9D-B1FD-49C9-B148-319684C0EFFE}" type="slidenum">
              <a:rPr lang="en-US" smtClean="0"/>
              <a:t>4</a:t>
            </a:fld>
            <a:endParaRPr lang="en-US"/>
          </a:p>
        </p:txBody>
      </p:sp>
      <p:sp>
        <p:nvSpPr>
          <p:cNvPr id="16" name="Flecha derecha 15"/>
          <p:cNvSpPr/>
          <p:nvPr/>
        </p:nvSpPr>
        <p:spPr>
          <a:xfrm rot="16200000">
            <a:off x="7565743" y="3860661"/>
            <a:ext cx="131234" cy="136095"/>
          </a:xfrm>
          <a:prstGeom prst="rightArrow">
            <a:avLst/>
          </a:prstGeom>
          <a:solidFill>
            <a:srgbClr val="96C14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 derecha 16"/>
          <p:cNvSpPr/>
          <p:nvPr/>
        </p:nvSpPr>
        <p:spPr>
          <a:xfrm rot="16200000">
            <a:off x="7565744" y="3635061"/>
            <a:ext cx="131234" cy="136095"/>
          </a:xfrm>
          <a:prstGeom prst="rightArrow">
            <a:avLst/>
          </a:prstGeom>
          <a:solidFill>
            <a:srgbClr val="96C14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 derecha 17"/>
          <p:cNvSpPr/>
          <p:nvPr/>
        </p:nvSpPr>
        <p:spPr>
          <a:xfrm rot="16200000">
            <a:off x="7565744" y="2961958"/>
            <a:ext cx="131234" cy="136095"/>
          </a:xfrm>
          <a:prstGeom prst="rightArrow">
            <a:avLst/>
          </a:prstGeom>
          <a:solidFill>
            <a:srgbClr val="96C14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 derecha 18"/>
          <p:cNvSpPr/>
          <p:nvPr/>
        </p:nvSpPr>
        <p:spPr>
          <a:xfrm rot="16200000">
            <a:off x="7565743" y="2068282"/>
            <a:ext cx="131234" cy="136095"/>
          </a:xfrm>
          <a:prstGeom prst="rightArrow">
            <a:avLst/>
          </a:prstGeom>
          <a:solidFill>
            <a:srgbClr val="96C14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 derecha 19"/>
          <p:cNvSpPr/>
          <p:nvPr/>
        </p:nvSpPr>
        <p:spPr>
          <a:xfrm rot="16200000">
            <a:off x="7565744" y="1402349"/>
            <a:ext cx="131234" cy="136095"/>
          </a:xfrm>
          <a:prstGeom prst="rightArrow">
            <a:avLst/>
          </a:prstGeom>
          <a:solidFill>
            <a:srgbClr val="96C147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6588224" y="1513936"/>
            <a:ext cx="47049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5868144" y="2171161"/>
            <a:ext cx="119057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5868144" y="3066511"/>
            <a:ext cx="119057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5148064" y="3733261"/>
            <a:ext cx="191065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>
            <a:off x="5148064" y="3961861"/>
            <a:ext cx="1910656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7660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539552" y="915566"/>
            <a:ext cx="7416824" cy="3456384"/>
          </a:xfrm>
        </p:spPr>
        <p:txBody>
          <a:bodyPr/>
          <a:lstStyle/>
          <a:p>
            <a:pPr marL="180975" lvl="1" indent="-180975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</a:pPr>
            <a:r>
              <a:rPr lang="x-none" sz="1200" b="1" i="0" strike="noStrike" cap="none" spc="0" baseline="0" dirty="0">
                <a:solidFill>
                  <a:srgbClr val="B9B003"/>
                </a:solidFill>
                <a:effectLst/>
                <a:latin typeface="EHUSerif"/>
                <a:ea typeface="EHUSans"/>
                <a:cs typeface="EHUSans"/>
              </a:rPr>
              <a:t>NAZIOARTEKO TITULU BIKOITZAK:</a:t>
            </a:r>
            <a:r>
              <a:rPr lang="x-none" sz="12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24 gradutan; 24 masterretan; 198 </a:t>
            </a:r>
            <a:r>
              <a:rPr lang="x-none" sz="12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doktorego</a:t>
            </a:r>
            <a:r>
              <a:rPr lang="es-ES_tradnl" sz="12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t</a:t>
            </a:r>
            <a:r>
              <a:rPr lang="x-none" sz="12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an </a:t>
            </a:r>
            <a:r>
              <a:rPr lang="x-none" sz="12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(</a:t>
            </a:r>
            <a:r>
              <a:rPr lang="x-none" sz="12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tut</a:t>
            </a:r>
            <a:r>
              <a:rPr lang="es-ES_tradnl" sz="12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o</a:t>
            </a:r>
            <a:r>
              <a:rPr lang="x-none" sz="12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retza </a:t>
            </a:r>
            <a:r>
              <a:rPr lang="x-none" sz="12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kidetzak</a:t>
            </a:r>
            <a:r>
              <a:rPr lang="x-none" sz="12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),</a:t>
            </a:r>
            <a:r>
              <a:rPr lang="es-ES_tradnl" sz="12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</a:t>
            </a:r>
            <a:r>
              <a:rPr lang="es-ES_tradnl" sz="1200" b="0" i="0" strike="noStrike" cap="none" spc="0" baseline="0" dirty="0" err="1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dagoeneko</a:t>
            </a:r>
            <a:r>
              <a:rPr lang="x-none" sz="12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</a:t>
            </a:r>
            <a:r>
              <a:rPr lang="x-none" sz="12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94 </a:t>
            </a:r>
            <a:r>
              <a:rPr lang="x-none" sz="12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tesi</a:t>
            </a:r>
            <a:r>
              <a:rPr lang="es-ES_tradnl" sz="1200" b="0" i="0" strike="noStrike" cap="none" spc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</a:t>
            </a:r>
            <a:r>
              <a:rPr lang="x-none" sz="12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defend</a:t>
            </a:r>
            <a:r>
              <a:rPr lang="es-ES_tradnl" sz="1200" b="0" dirty="0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a</a:t>
            </a:r>
            <a:r>
              <a:rPr lang="x-none" sz="12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tu dir</a:t>
            </a:r>
            <a:r>
              <a:rPr lang="es-ES_tradnl" sz="12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a</a:t>
            </a:r>
            <a:r>
              <a:rPr lang="x-none" sz="12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. </a:t>
            </a:r>
            <a:r>
              <a:rPr lang="x-none" sz="1200" b="0" i="0" strike="noStrike" cap="none" spc="0" baseline="0" dirty="0" smtClean="0">
                <a:solidFill>
                  <a:srgbClr val="B9B003"/>
                </a:solidFill>
                <a:effectLst/>
                <a:latin typeface="EHUSerif"/>
                <a:ea typeface="EHUSans"/>
                <a:cs typeface="EHUSans"/>
              </a:rPr>
              <a:t> </a:t>
            </a:r>
            <a:endParaRPr lang="x-none" sz="1200" b="0" i="0" strike="noStrike" cap="none" spc="0" baseline="0" dirty="0">
              <a:solidFill>
                <a:srgbClr val="B9B003"/>
              </a:solidFill>
              <a:effectLst/>
              <a:latin typeface="EHUSerif"/>
              <a:ea typeface="EHUSans"/>
              <a:cs typeface="EHUSans"/>
            </a:endParaRPr>
          </a:p>
          <a:p>
            <a:pPr marL="42863" lvl="1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</a:pPr>
            <a:endParaRPr lang="es-ES" sz="1200" kern="0" dirty="0">
              <a:solidFill>
                <a:srgbClr val="B9B003"/>
              </a:solidFill>
              <a:latin typeface="EHUSerif"/>
              <a:cs typeface="EHUSerif" pitchFamily="50"/>
            </a:endParaRPr>
          </a:p>
          <a:p>
            <a:pPr indent="-17145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x-none" sz="1200" b="1" i="0" strike="noStrike" cap="none" spc="0" baseline="0" dirty="0">
                <a:solidFill>
                  <a:srgbClr val="B9B003"/>
                </a:solidFill>
                <a:effectLst/>
                <a:latin typeface="EHUSerif"/>
                <a:ea typeface="EHUSans"/>
                <a:cs typeface="EHUSans"/>
              </a:rPr>
              <a:t>ERASMUS MUNDUS MASTERRAK:</a:t>
            </a:r>
            <a:r>
              <a:rPr lang="es-ES" sz="1200" b="1" i="0" strike="noStrike" cap="none" spc="0" baseline="0" dirty="0">
                <a:solidFill>
                  <a:srgbClr val="B9B003"/>
                </a:solidFill>
                <a:effectLst/>
                <a:latin typeface="EHUSerif"/>
                <a:ea typeface="EHUSans"/>
                <a:cs typeface="EHUSans"/>
              </a:rPr>
              <a:t> </a:t>
            </a:r>
            <a:r>
              <a:rPr lang="x-none" sz="12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6</a:t>
            </a:r>
            <a:r>
              <a:rPr lang="es-ES" sz="12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,</a:t>
            </a:r>
            <a:r>
              <a:rPr lang="x-none" sz="12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2019/2020 ikasturterako </a:t>
            </a:r>
            <a:r>
              <a:rPr lang="x-none" sz="12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(3 indarrean</a:t>
            </a:r>
            <a:r>
              <a:rPr lang="es-ES_tradnl" sz="12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2018/2019an</a:t>
            </a:r>
            <a:r>
              <a:rPr lang="x-none" sz="12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)</a:t>
            </a:r>
            <a:endParaRPr lang="x-none" sz="1200" b="0" i="0" strike="noStrike" cap="none" spc="0" baseline="0" dirty="0">
              <a:solidFill>
                <a:srgbClr val="000000"/>
              </a:solidFill>
              <a:effectLst/>
              <a:latin typeface="EHUSerif"/>
              <a:ea typeface="EHUSans"/>
              <a:cs typeface="EHUSans"/>
            </a:endParaRPr>
          </a:p>
          <a:p>
            <a:pPr lvl="1" indent="-17145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</a:pPr>
            <a:r>
              <a:rPr lang="x-none" sz="12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UPV/EHUk koordinatzen dituen biak; alegia, Itsas Ingurumena (MER+) eta Energia Berriztagarriak Itsas Ingurunean (REM): Europako Batzordearen </a:t>
            </a:r>
            <a:r>
              <a:rPr lang="x-none" sz="1200" b="0" i="1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Good Practices Flag</a:t>
            </a:r>
            <a:r>
              <a:rPr lang="x-none" sz="12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garaikurra, lehen ebaluazioa 100en gaineko 75eko gutxieneko notaren oso gainetik dagoen puntuazioa lortu ondoren.  </a:t>
            </a:r>
          </a:p>
          <a:p>
            <a:pPr lvl="1" indent="-171450">
              <a:lnSpc>
                <a:spcPct val="110000"/>
              </a:lnSpc>
              <a:spcBef>
                <a:spcPct val="0"/>
              </a:spcBef>
              <a:spcAft>
                <a:spcPts val="450"/>
              </a:spcAft>
            </a:pPr>
            <a:r>
              <a:rPr lang="x-none" sz="12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Nazioarteko prestigioa duen eskaintza akademikoa: </a:t>
            </a:r>
            <a:r>
              <a:rPr lang="x-none" sz="12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P</a:t>
            </a:r>
            <a:r>
              <a:rPr lang="es-ES_tradnl" sz="1200" b="0" i="0" strike="noStrike" cap="none" spc="0" baseline="0" dirty="0" err="1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lentziako</a:t>
            </a:r>
            <a:r>
              <a:rPr lang="es-ES_tradnl" sz="1200" b="0" i="0" strike="noStrike" cap="none" spc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</a:t>
            </a:r>
            <a:r>
              <a:rPr lang="x-none" sz="12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I</a:t>
            </a:r>
            <a:r>
              <a:rPr lang="es-ES_tradnl" sz="1200" b="0" i="0" strike="noStrike" cap="none" spc="0" baseline="0" dirty="0" err="1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tsas</a:t>
            </a:r>
            <a:r>
              <a:rPr lang="es-ES_tradnl" sz="12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</a:t>
            </a:r>
            <a:r>
              <a:rPr lang="x-none" sz="12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E</a:t>
            </a:r>
            <a:r>
              <a:rPr lang="es-ES_tradnl" sz="1200" b="0" i="0" strike="noStrike" cap="none" spc="0" baseline="0" dirty="0" err="1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stazioa</a:t>
            </a:r>
            <a:r>
              <a:rPr lang="es-ES_tradnl" sz="12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(PIE)</a:t>
            </a:r>
            <a:r>
              <a:rPr lang="x-none" sz="12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, </a:t>
            </a:r>
            <a:r>
              <a:rPr lang="x-none" sz="1200" b="0" i="1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Research Centre for Experimental Marine Biology &amp; Biotechnology</a:t>
            </a:r>
            <a:r>
              <a:rPr lang="x-none" sz="12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, Plentzian kokatuta: 4 master eskaintzen ditu, horietako 3 nazioartekoak. </a:t>
            </a:r>
          </a:p>
          <a:p>
            <a:endParaRPr lang="es-ES" sz="120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5"/>
          </p:nvPr>
        </p:nvSpPr>
        <p:spPr>
          <a:xfrm>
            <a:off x="1258889" y="254787"/>
            <a:ext cx="5113312" cy="273844"/>
          </a:xfrm>
        </p:spPr>
        <p:txBody>
          <a:bodyPr/>
          <a:lstStyle/>
          <a:p>
            <a:pPr>
              <a:defRPr/>
            </a:pPr>
            <a:r>
              <a:rPr lang="x-none" sz="10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Prestakuntzaren nazioartekotzea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3A68D9D-B1FD-49C9-B148-319684C0EF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72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79265" y="734261"/>
            <a:ext cx="6588732" cy="84737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x-none" sz="2000" b="1" i="0" strike="noStrike" cap="none" spc="0" baseline="0" dirty="0" smtClean="0">
                <a:solidFill>
                  <a:srgbClr val="B9B003"/>
                </a:solidFill>
                <a:effectLst/>
                <a:latin typeface="EHUSerif"/>
                <a:ea typeface="EHUSans"/>
                <a:cs typeface="EHUSans"/>
              </a:rPr>
              <a:t>Prestakuntza </a:t>
            </a:r>
            <a:r>
              <a:rPr lang="es-ES_tradnl" dirty="0">
                <a:solidFill>
                  <a:srgbClr val="B9B003"/>
                </a:solidFill>
                <a:latin typeface="EHUSerif"/>
                <a:ea typeface="EHUSans"/>
                <a:cs typeface="EHUSans"/>
              </a:rPr>
              <a:t>N</a:t>
            </a:r>
            <a:r>
              <a:rPr lang="x-none" sz="2000" b="1" i="0" strike="noStrike" cap="none" spc="0" baseline="0" dirty="0" smtClean="0">
                <a:solidFill>
                  <a:srgbClr val="B9B003"/>
                </a:solidFill>
                <a:effectLst/>
                <a:latin typeface="EHUSerif"/>
                <a:ea typeface="EHUSans"/>
                <a:cs typeface="EHUSans"/>
              </a:rPr>
              <a:t>azioartekotzeko </a:t>
            </a:r>
            <a:r>
              <a:rPr lang="es-ES_tradnl" dirty="0">
                <a:solidFill>
                  <a:srgbClr val="B9B003"/>
                </a:solidFill>
                <a:latin typeface="EHUSerif"/>
                <a:ea typeface="EHUSans"/>
                <a:cs typeface="EHUSans"/>
              </a:rPr>
              <a:t>P</a:t>
            </a:r>
            <a:r>
              <a:rPr lang="x-none" sz="2000" b="1" i="0" strike="noStrike" cap="none" spc="0" baseline="0" dirty="0" smtClean="0">
                <a:solidFill>
                  <a:srgbClr val="B9B003"/>
                </a:solidFill>
                <a:effectLst/>
                <a:latin typeface="EHUSerif"/>
                <a:ea typeface="EHUSans"/>
                <a:cs typeface="EHUSans"/>
              </a:rPr>
              <a:t>lana </a:t>
            </a:r>
            <a:r>
              <a:rPr lang="x-none" sz="2000" b="1" i="0" strike="noStrike" cap="none" spc="0" baseline="0" dirty="0">
                <a:solidFill>
                  <a:srgbClr val="B9B003"/>
                </a:solidFill>
                <a:effectLst/>
                <a:latin typeface="EHUSerif"/>
                <a:ea typeface="EHUSans"/>
                <a:cs typeface="EHUSans"/>
              </a:rPr>
              <a:t>(</a:t>
            </a:r>
            <a:r>
              <a:rPr lang="x-none" sz="2000" b="1" i="0" strike="noStrike" cap="none" spc="0" baseline="0" dirty="0" smtClean="0">
                <a:solidFill>
                  <a:srgbClr val="B9B003"/>
                </a:solidFill>
                <a:effectLst/>
                <a:latin typeface="EHUSerif"/>
                <a:ea typeface="EHUSans"/>
                <a:cs typeface="EHUSans"/>
              </a:rPr>
              <a:t>2019/</a:t>
            </a:r>
            <a:r>
              <a:rPr lang="es-ES_tradnl" sz="2000" b="1" i="0" strike="noStrike" cap="none" spc="0" baseline="0" dirty="0" smtClean="0">
                <a:solidFill>
                  <a:srgbClr val="B9B003"/>
                </a:solidFill>
                <a:effectLst/>
                <a:latin typeface="EHUSerif"/>
                <a:ea typeface="EHUSans"/>
                <a:cs typeface="EHUSans"/>
              </a:rPr>
              <a:t>20</a:t>
            </a:r>
            <a:r>
              <a:rPr lang="x-none" sz="2000" b="1" i="0" strike="noStrike" cap="none" spc="0" baseline="0" dirty="0" smtClean="0">
                <a:solidFill>
                  <a:srgbClr val="B9B003"/>
                </a:solidFill>
                <a:effectLst/>
                <a:latin typeface="EHUSerif"/>
                <a:ea typeface="EHUSans"/>
                <a:cs typeface="EHUSans"/>
              </a:rPr>
              <a:t>22</a:t>
            </a:r>
            <a:r>
              <a:rPr lang="x-none" sz="2000" b="1" i="0" strike="noStrike" cap="none" spc="0" baseline="0" dirty="0">
                <a:solidFill>
                  <a:srgbClr val="B9B003"/>
                </a:solidFill>
                <a:effectLst/>
                <a:latin typeface="EHUSerif"/>
                <a:ea typeface="EHUSans"/>
                <a:cs typeface="EHUSans"/>
              </a:rPr>
              <a:t>)</a:t>
            </a:r>
            <a:r>
              <a:rPr sz="2000" dirty="0"/>
              <a:t/>
            </a:r>
            <a:br>
              <a:rPr sz="2000" dirty="0"/>
            </a:br>
            <a:r>
              <a:rPr sz="2000" dirty="0"/>
              <a:t/>
            </a:r>
            <a:br>
              <a:rPr sz="2000" dirty="0"/>
            </a:br>
            <a:r>
              <a:rPr sz="2000" dirty="0"/>
              <a:t/>
            </a:r>
            <a:br>
              <a:rPr sz="2000" dirty="0"/>
            </a:br>
            <a:r>
              <a:rPr sz="2000" dirty="0"/>
              <a:t/>
            </a:r>
            <a:br>
              <a:rPr sz="2000" dirty="0"/>
            </a:br>
            <a:endParaRPr sz="2000" dirty="0"/>
          </a:p>
        </p:txBody>
      </p:sp>
      <p:sp>
        <p:nvSpPr>
          <p:cNvPr id="2560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9552" y="1174284"/>
            <a:ext cx="8136904" cy="3858230"/>
          </a:xfrm>
        </p:spPr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x-none" sz="1050" b="1" i="0" strike="noStrike" cap="none" spc="0" baseline="0" dirty="0">
                <a:solidFill>
                  <a:srgbClr val="B9B003"/>
                </a:solidFill>
                <a:effectLst/>
                <a:latin typeface="EHUSerif"/>
                <a:ea typeface="EHUSans"/>
                <a:cs typeface="EHUSans"/>
              </a:rPr>
              <a:t>ERAKUNDEA NAZIOARTEKOTZEA</a:t>
            </a:r>
            <a:r>
              <a:rPr lang="x-none" sz="1050" b="0" i="0" strike="noStrike" cap="none" spc="0" baseline="0" dirty="0">
                <a:solidFill>
                  <a:srgbClr val="B9B003"/>
                </a:solidFill>
                <a:effectLst/>
                <a:latin typeface="EHUSerif"/>
                <a:ea typeface="EHUSans"/>
                <a:cs typeface="EHUSans"/>
              </a:rPr>
              <a:t>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sz="1050" dirty="0">
              <a:solidFill>
                <a:srgbClr val="5A519A"/>
              </a:solidFill>
              <a:latin typeface="EHUSerif"/>
            </a:endParaRPr>
          </a:p>
          <a:p>
            <a:pPr lvl="1" indent="-171450">
              <a:spcBef>
                <a:spcPct val="0"/>
              </a:spcBef>
              <a:spcAft>
                <a:spcPts val="450"/>
              </a:spcAft>
            </a:pPr>
            <a:r>
              <a:rPr lang="x-none" sz="105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Aliantza estrategikoak ezartzea, prestakuntzako jardueretan lankidetzan aritzeko. </a:t>
            </a:r>
          </a:p>
          <a:p>
            <a:pPr lvl="1" indent="-171450">
              <a:spcBef>
                <a:spcPct val="0"/>
              </a:spcBef>
              <a:spcAft>
                <a:spcPts val="450"/>
              </a:spcAft>
            </a:pPr>
            <a:r>
              <a:rPr lang="x-none" sz="105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Euroeskualdeko erakundeekin dugun lankidetza errotu behar dugu, aliantzak ezarrita, Bordeleko Unibertsitatearekin bereziki,  Nazioarteko Bikaintasunaren Euroeskualdeko Campusa indartzeari begira.  </a:t>
            </a:r>
          </a:p>
          <a:p>
            <a:pPr lvl="1" indent="-171450">
              <a:spcBef>
                <a:spcPct val="0"/>
              </a:spcBef>
              <a:spcAft>
                <a:spcPts val="450"/>
              </a:spcAft>
            </a:pPr>
            <a:r>
              <a:rPr lang="x-none" sz="105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Graduondokoen Latinoamerikako Sarea errotzea. </a:t>
            </a:r>
          </a:p>
          <a:p>
            <a:pPr lvl="1" indent="-171450">
              <a:spcBef>
                <a:spcPct val="0"/>
              </a:spcBef>
              <a:spcAft>
                <a:spcPts val="450"/>
              </a:spcAft>
            </a:pPr>
            <a:endParaRPr lang="es-ES" sz="1050" kern="0" dirty="0">
              <a:solidFill>
                <a:srgbClr val="5A519A"/>
              </a:solidFill>
              <a:latin typeface="EHUSerif"/>
            </a:endParaRPr>
          </a:p>
          <a:p>
            <a:pPr marL="42863" indent="-214313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x-none" sz="1050" b="1" i="0" strike="noStrike" cap="none" spc="0" baseline="0" dirty="0">
                <a:solidFill>
                  <a:srgbClr val="B9B003"/>
                </a:solidFill>
                <a:effectLst/>
                <a:latin typeface="EHUSerif"/>
                <a:ea typeface="EHUSans"/>
                <a:cs typeface="EHUSans"/>
              </a:rPr>
              <a:t>PRESTAKUNTZA NAZIOARTEKOTZEA.</a:t>
            </a:r>
          </a:p>
          <a:p>
            <a:pPr lvl="1" indent="-171450">
              <a:spcBef>
                <a:spcPct val="0"/>
              </a:spcBef>
              <a:spcAft>
                <a:spcPts val="450"/>
              </a:spcAft>
            </a:pPr>
            <a:r>
              <a:rPr lang="x-none" sz="105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Gure prestakuntza eskaintzaren nazioartekotzea bultzatzea. </a:t>
            </a:r>
          </a:p>
          <a:p>
            <a:pPr lvl="1" indent="-171450">
              <a:spcBef>
                <a:spcPct val="0"/>
              </a:spcBef>
              <a:spcAft>
                <a:spcPts val="450"/>
              </a:spcAft>
            </a:pPr>
            <a:r>
              <a:rPr lang="x-none" sz="105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Nazioartekotze politika garatzeko kudeaketa tresnak, prozesuak eta koordinazioa hobetzea.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sz="1050" dirty="0">
              <a:solidFill>
                <a:srgbClr val="5A519A"/>
              </a:solidFill>
              <a:latin typeface="EHUSerif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x-none" sz="1050" b="1" i="0" strike="noStrike" cap="none" spc="0" baseline="0" dirty="0">
                <a:solidFill>
                  <a:srgbClr val="B9B003"/>
                </a:solidFill>
                <a:effectLst/>
                <a:latin typeface="EHUSerif"/>
                <a:ea typeface="EHUSans"/>
                <a:cs typeface="EHUSans"/>
              </a:rPr>
              <a:t>UNIBERTSITATEKO KIDEEN NAZIOARTEKO ESPERIENTZIA AREAGOTZEA.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s-ES" sz="1050" dirty="0">
              <a:solidFill>
                <a:srgbClr val="5A519A"/>
              </a:solidFill>
              <a:latin typeface="EHUSerif"/>
            </a:endParaRPr>
          </a:p>
          <a:p>
            <a:pPr lvl="1" indent="-171450">
              <a:spcBef>
                <a:spcPct val="0"/>
              </a:spcBef>
              <a:spcAft>
                <a:spcPts val="450"/>
              </a:spcAft>
            </a:pPr>
            <a:r>
              <a:rPr lang="x-none" sz="105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Ikasketa, praktika eta prestakuntzarako mugikortasuna areagotzea eta dibertsifikatzea</a:t>
            </a:r>
            <a:r>
              <a:rPr lang="es-ES" sz="105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,</a:t>
            </a:r>
            <a:r>
              <a:rPr lang="x-none" sz="105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Europan eta Europatik kanpoko herrialdeetan; batez ere, Estatu Batuetan, Kanadan, Asian, Erresuma Batuan eta herrialde nordikoetan.   </a:t>
            </a:r>
          </a:p>
          <a:p>
            <a:pPr lvl="1" indent="-171450">
              <a:spcBef>
                <a:spcPct val="0"/>
              </a:spcBef>
              <a:spcAft>
                <a:spcPts val="450"/>
              </a:spcAft>
            </a:pPr>
            <a:r>
              <a:rPr lang="x-none" sz="105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Nazioarteko bisitariak etor daitezen sustatzea.</a:t>
            </a:r>
          </a:p>
          <a:p>
            <a:pPr lvl="1" indent="-171450">
              <a:spcBef>
                <a:spcPct val="0"/>
              </a:spcBef>
              <a:spcAft>
                <a:spcPts val="450"/>
              </a:spcAft>
            </a:pPr>
            <a:r>
              <a:rPr lang="x-none" sz="105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Hizkuntza eta kulturarteko gaitasunetan prestakuntza indartzea eta akreditazioa bultzatzea.</a:t>
            </a:r>
          </a:p>
          <a:p>
            <a:pPr lvl="1" indent="-171450">
              <a:spcBef>
                <a:spcPct val="0"/>
              </a:spcBef>
              <a:spcAft>
                <a:spcPts val="450"/>
              </a:spcAft>
            </a:pPr>
            <a:endParaRPr lang="es-ES" sz="1050" kern="0" dirty="0">
              <a:latin typeface="EHUSans" pitchFamily="50"/>
            </a:endParaRPr>
          </a:p>
          <a:p>
            <a:pPr marL="42863" indent="-214313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s-ES" sz="1050" b="1" kern="0" dirty="0">
              <a:solidFill>
                <a:srgbClr val="5A519A"/>
              </a:solidFill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</a:pPr>
            <a:endParaRPr lang="es-ES" sz="1050" b="1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s-ES" sz="1050" kern="0" dirty="0">
              <a:latin typeface="EHUSans" pitchFamily="50"/>
            </a:endParaRPr>
          </a:p>
          <a:p>
            <a:pPr indent="-171450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s-ES" sz="1050" kern="0" dirty="0">
              <a:latin typeface="EHUSans" pitchFamily="50"/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5"/>
          </p:nvPr>
        </p:nvSpPr>
        <p:spPr>
          <a:xfrm>
            <a:off x="1258889" y="254787"/>
            <a:ext cx="5113312" cy="273844"/>
          </a:xfrm>
        </p:spPr>
        <p:txBody>
          <a:bodyPr/>
          <a:lstStyle/>
          <a:p>
            <a:pPr>
              <a:defRPr/>
            </a:pPr>
            <a:r>
              <a:rPr lang="x-none" sz="10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Prestakuntza</a:t>
            </a:r>
            <a:r>
              <a:rPr lang="es-ES_tradnl" sz="1000" b="0" i="0" strike="noStrike" cap="none" spc="0" baseline="0" dirty="0" err="1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ren</a:t>
            </a:r>
            <a:r>
              <a:rPr lang="x-none" sz="10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</a:t>
            </a:r>
            <a:r>
              <a:rPr lang="x-none" sz="10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nazioartekotzea</a:t>
            </a: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6"/>
          </p:nvPr>
        </p:nvSpPr>
        <p:spPr>
          <a:xfrm>
            <a:off x="6542088" y="303612"/>
            <a:ext cx="2133600" cy="273844"/>
          </a:xfrm>
        </p:spPr>
        <p:txBody>
          <a:bodyPr/>
          <a:lstStyle/>
          <a:p>
            <a:fld id="{73A68D9D-B1FD-49C9-B148-319684C0EF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978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8" y="3204659"/>
            <a:ext cx="5400595" cy="1938841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x-none" sz="3200" b="1" i="0" strike="noStrike" cap="none" spc="0" baseline="0" dirty="0">
                <a:solidFill>
                  <a:srgbClr val="00B0F0"/>
                </a:solidFill>
                <a:effectLst/>
                <a:latin typeface="EHUSerif"/>
                <a:ea typeface="EHUSans"/>
              </a:rPr>
              <a:t>IKERKETAREN</a:t>
            </a:r>
            <a:r>
              <a:rPr sz="3200" dirty="0">
                <a:latin typeface="EHUSerif"/>
              </a:rPr>
              <a:t/>
            </a:r>
            <a:br>
              <a:rPr sz="3200" dirty="0">
                <a:latin typeface="EHUSerif"/>
              </a:rPr>
            </a:br>
            <a:r>
              <a:rPr lang="x-none" sz="3200" b="1" i="0" strike="noStrike" cap="none" spc="0" baseline="0" dirty="0" smtClean="0">
                <a:solidFill>
                  <a:srgbClr val="00B0F0"/>
                </a:solidFill>
                <a:effectLst/>
                <a:latin typeface="EHUSerif"/>
                <a:ea typeface="EHUSans"/>
              </a:rPr>
              <a:t>NAZIOARTEKOTZEA</a:t>
            </a:r>
            <a:endParaRPr lang="x-none" sz="3200" b="1" i="0" strike="noStrike" cap="none" spc="0" baseline="0" dirty="0">
              <a:solidFill>
                <a:srgbClr val="00B0F0"/>
              </a:solidFill>
              <a:effectLst/>
              <a:latin typeface="EHUSerif"/>
              <a:ea typeface="EHUSans"/>
            </a:endParaRPr>
          </a:p>
        </p:txBody>
      </p:sp>
    </p:spTree>
    <p:extLst>
      <p:ext uri="{BB962C8B-B14F-4D97-AF65-F5344CB8AC3E}">
        <p14:creationId xmlns:p14="http://schemas.microsoft.com/office/powerpoint/2010/main" val="34133028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010400" y="303213"/>
            <a:ext cx="2133600" cy="274637"/>
          </a:xfrm>
          <a:noFill/>
          <a:ln>
            <a:miter lim="800000"/>
          </a:ln>
        </p:spPr>
        <p:txBody>
          <a:bodyPr/>
          <a:lstStyle/>
          <a:p>
            <a:r>
              <a:rPr lang="es-ES">
                <a:latin typeface="EHUSerif"/>
              </a:rPr>
              <a:t> 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259632" y="1563638"/>
            <a:ext cx="6784418" cy="2982607"/>
            <a:chOff x="912245" y="1509279"/>
            <a:chExt cx="7814633" cy="3435517"/>
          </a:xfrm>
        </p:grpSpPr>
        <p:grpSp>
          <p:nvGrpSpPr>
            <p:cNvPr id="70" name="69 Grupo"/>
            <p:cNvGrpSpPr/>
            <p:nvPr/>
          </p:nvGrpSpPr>
          <p:grpSpPr>
            <a:xfrm>
              <a:off x="2783829" y="2278558"/>
              <a:ext cx="1416122" cy="1382318"/>
              <a:chOff x="3043878" y="2894519"/>
              <a:chExt cx="3543638" cy="1843091"/>
            </a:xfrm>
          </p:grpSpPr>
          <p:sp>
            <p:nvSpPr>
              <p:cNvPr id="124934" name="Freeform 6"/>
              <p:cNvSpPr/>
              <p:nvPr/>
            </p:nvSpPr>
            <p:spPr bwMode="auto">
              <a:xfrm>
                <a:off x="3043878" y="2894519"/>
                <a:ext cx="3543638" cy="188231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927" y="0"/>
                  </a:cxn>
                  <a:cxn ang="0">
                    <a:pos x="927" y="5"/>
                  </a:cxn>
                  <a:cxn ang="0">
                    <a:pos x="1" y="48"/>
                  </a:cxn>
                  <a:cxn ang="0">
                    <a:pos x="0" y="43"/>
                  </a:cxn>
                </a:cxnLst>
                <a:rect l="0" t="0" r="r" b="b"/>
                <a:pathLst>
                  <a:path w="926" h="48">
                    <a:moveTo>
                      <a:pt x="0" y="43"/>
                    </a:moveTo>
                    <a:lnTo>
                      <a:pt x="927" y="0"/>
                    </a:lnTo>
                    <a:lnTo>
                      <a:pt x="927" y="5"/>
                    </a:lnTo>
                    <a:lnTo>
                      <a:pt x="1" y="4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latin typeface="EHUSerif"/>
                </a:endParaRPr>
              </a:p>
            </p:txBody>
          </p:sp>
          <p:sp>
            <p:nvSpPr>
              <p:cNvPr id="124935" name="Freeform 7"/>
              <p:cNvSpPr/>
              <p:nvPr/>
            </p:nvSpPr>
            <p:spPr bwMode="auto">
              <a:xfrm>
                <a:off x="3043878" y="4533694"/>
                <a:ext cx="3543638" cy="203916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927" y="48"/>
                  </a:cxn>
                  <a:cxn ang="0">
                    <a:pos x="927" y="52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926" h="52">
                    <a:moveTo>
                      <a:pt x="1" y="0"/>
                    </a:moveTo>
                    <a:lnTo>
                      <a:pt x="927" y="48"/>
                    </a:lnTo>
                    <a:lnTo>
                      <a:pt x="927" y="52"/>
                    </a:lnTo>
                    <a:lnTo>
                      <a:pt x="0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latin typeface="EHUSerif"/>
                </a:endParaRPr>
              </a:p>
            </p:txBody>
          </p:sp>
        </p:grpSp>
        <p:grpSp>
          <p:nvGrpSpPr>
            <p:cNvPr id="86" name="85 Grupo"/>
            <p:cNvGrpSpPr/>
            <p:nvPr/>
          </p:nvGrpSpPr>
          <p:grpSpPr>
            <a:xfrm>
              <a:off x="912245" y="1889180"/>
              <a:ext cx="2051096" cy="2143196"/>
              <a:chOff x="391679" y="2132856"/>
              <a:chExt cx="2734795" cy="2857595"/>
            </a:xfrm>
          </p:grpSpPr>
          <p:sp>
            <p:nvSpPr>
              <p:cNvPr id="124936" name="Freeform 8"/>
              <p:cNvSpPr/>
              <p:nvPr/>
            </p:nvSpPr>
            <p:spPr bwMode="auto">
              <a:xfrm>
                <a:off x="391679" y="3147360"/>
                <a:ext cx="2312730" cy="1843091"/>
              </a:xfrm>
              <a:custGeom>
                <a:avLst/>
                <a:gdLst/>
                <a:ahLst/>
                <a:cxnLst>
                  <a:cxn ang="0">
                    <a:pos x="232" y="0"/>
                  </a:cxn>
                  <a:cxn ang="0">
                    <a:pos x="765" y="1370"/>
                  </a:cxn>
                  <a:cxn ang="0">
                    <a:pos x="2014" y="1044"/>
                  </a:cxn>
                  <a:cxn ang="0">
                    <a:pos x="1183" y="418"/>
                  </a:cxn>
                  <a:cxn ang="0">
                    <a:pos x="232" y="0"/>
                  </a:cxn>
                </a:cxnLst>
                <a:rect l="0" t="0" r="r" b="b"/>
                <a:pathLst>
                  <a:path w="2013" h="1565">
                    <a:moveTo>
                      <a:pt x="232" y="0"/>
                    </a:moveTo>
                    <a:cubicBezTo>
                      <a:pt x="0" y="525"/>
                      <a:pt x="239" y="1139"/>
                      <a:pt x="765" y="1370"/>
                    </a:cubicBezTo>
                    <a:cubicBezTo>
                      <a:pt x="1206" y="1565"/>
                      <a:pt x="1724" y="1430"/>
                      <a:pt x="2014" y="1044"/>
                    </a:cubicBezTo>
                    <a:lnTo>
                      <a:pt x="1183" y="418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92D05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latin typeface="EHUSerif"/>
                </a:endParaRPr>
              </a:p>
            </p:txBody>
          </p:sp>
          <p:sp>
            <p:nvSpPr>
              <p:cNvPr id="124937" name="Freeform 9"/>
              <p:cNvSpPr/>
              <p:nvPr/>
            </p:nvSpPr>
            <p:spPr bwMode="auto">
              <a:xfrm>
                <a:off x="665966" y="2132856"/>
                <a:ext cx="2041320" cy="1384278"/>
              </a:xfrm>
              <a:custGeom>
                <a:avLst/>
                <a:gdLst/>
                <a:ahLst/>
                <a:cxnLst>
                  <a:cxn ang="0">
                    <a:pos x="1782" y="551"/>
                  </a:cxn>
                  <a:cxn ang="0">
                    <a:pos x="326" y="346"/>
                  </a:cxn>
                  <a:cxn ang="0">
                    <a:pos x="0" y="758"/>
                  </a:cxn>
                  <a:cxn ang="0">
                    <a:pos x="951" y="1176"/>
                  </a:cxn>
                  <a:cxn ang="0">
                    <a:pos x="1782" y="551"/>
                  </a:cxn>
                </a:cxnLst>
                <a:rect l="0" t="0" r="r" b="b"/>
                <a:pathLst>
                  <a:path w="1782" h="1176">
                    <a:moveTo>
                      <a:pt x="1782" y="551"/>
                    </a:moveTo>
                    <a:cubicBezTo>
                      <a:pt x="1437" y="92"/>
                      <a:pt x="785" y="0"/>
                      <a:pt x="326" y="346"/>
                    </a:cubicBezTo>
                    <a:cubicBezTo>
                      <a:pt x="184" y="453"/>
                      <a:pt x="71" y="595"/>
                      <a:pt x="0" y="758"/>
                    </a:cubicBezTo>
                    <a:lnTo>
                      <a:pt x="951" y="1176"/>
                    </a:lnTo>
                    <a:lnTo>
                      <a:pt x="1782" y="551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latin typeface="EHUSerif"/>
                </a:endParaRPr>
              </a:p>
            </p:txBody>
          </p:sp>
          <p:sp>
            <p:nvSpPr>
              <p:cNvPr id="124939" name="Freeform 11"/>
              <p:cNvSpPr/>
              <p:nvPr/>
            </p:nvSpPr>
            <p:spPr bwMode="auto">
              <a:xfrm>
                <a:off x="1853518" y="2845390"/>
                <a:ext cx="1272956" cy="1470550"/>
              </a:xfrm>
              <a:custGeom>
                <a:avLst/>
                <a:gdLst/>
                <a:ahLst/>
                <a:cxnLst>
                  <a:cxn ang="0">
                    <a:pos x="831" y="1251"/>
                  </a:cxn>
                  <a:cxn ang="0">
                    <a:pos x="831" y="0"/>
                  </a:cxn>
                  <a:cxn ang="0">
                    <a:pos x="0" y="625"/>
                  </a:cxn>
                  <a:cxn ang="0">
                    <a:pos x="831" y="1251"/>
                  </a:cxn>
                </a:cxnLst>
                <a:rect l="0" t="0" r="r" b="b"/>
                <a:pathLst>
                  <a:path w="1110" h="1251">
                    <a:moveTo>
                      <a:pt x="831" y="1251"/>
                    </a:moveTo>
                    <a:cubicBezTo>
                      <a:pt x="1110" y="881"/>
                      <a:pt x="1110" y="370"/>
                      <a:pt x="831" y="0"/>
                    </a:cubicBezTo>
                    <a:lnTo>
                      <a:pt x="0" y="625"/>
                    </a:lnTo>
                    <a:lnTo>
                      <a:pt x="831" y="1251"/>
                    </a:lnTo>
                    <a:close/>
                  </a:path>
                </a:pathLst>
              </a:custGeom>
              <a:solidFill>
                <a:srgbClr val="00B0F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latin typeface="EHUSerif"/>
                </a:endParaRPr>
              </a:p>
            </p:txBody>
          </p:sp>
          <p:sp>
            <p:nvSpPr>
              <p:cNvPr id="124940" name="Rectangle 12"/>
              <p:cNvSpPr>
                <a:spLocks noChangeArrowheads="1"/>
              </p:cNvSpPr>
              <p:nvPr/>
            </p:nvSpPr>
            <p:spPr bwMode="auto">
              <a:xfrm>
                <a:off x="1159939" y="3926091"/>
                <a:ext cx="694254" cy="42541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x-none" sz="1800" b="0" i="0" strike="noStrike" cap="none" spc="0" baseline="0">
                    <a:solidFill>
                      <a:srgbClr val="FFFFFF"/>
                    </a:solidFill>
                    <a:effectLst/>
                    <a:latin typeface="EHUSerif"/>
                    <a:ea typeface="Arial"/>
                    <a:cs typeface="Arial"/>
                  </a:rPr>
                  <a:t>% 46</a:t>
                </a:r>
              </a:p>
            </p:txBody>
          </p:sp>
          <p:sp>
            <p:nvSpPr>
              <p:cNvPr id="124941" name="Rectangle 13"/>
              <p:cNvSpPr>
                <a:spLocks noChangeArrowheads="1"/>
              </p:cNvSpPr>
              <p:nvPr/>
            </p:nvSpPr>
            <p:spPr bwMode="auto">
              <a:xfrm>
                <a:off x="1419983" y="2541247"/>
                <a:ext cx="694254" cy="42541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x-none" sz="1800" b="0" i="0" strike="noStrike" cap="none" spc="0" baseline="0" dirty="0">
                    <a:solidFill>
                      <a:srgbClr val="FFFFFF"/>
                    </a:solidFill>
                    <a:effectLst/>
                    <a:latin typeface="EHUSerif"/>
                    <a:ea typeface="Arial"/>
                    <a:cs typeface="Arial"/>
                  </a:rPr>
                  <a:t>% 33</a:t>
                </a:r>
              </a:p>
            </p:txBody>
          </p:sp>
          <p:sp>
            <p:nvSpPr>
              <p:cNvPr id="124943" name="Rectangle 15"/>
              <p:cNvSpPr>
                <a:spLocks noChangeArrowheads="1"/>
              </p:cNvSpPr>
              <p:nvPr/>
            </p:nvSpPr>
            <p:spPr bwMode="auto">
              <a:xfrm>
                <a:off x="2176866" y="3322149"/>
                <a:ext cx="694254" cy="42541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x-none" sz="1800" b="0" i="0" strike="noStrike" cap="none" spc="0" baseline="0">
                    <a:solidFill>
                      <a:srgbClr val="FFFFFF"/>
                    </a:solidFill>
                    <a:effectLst/>
                    <a:latin typeface="EHUSerif"/>
                    <a:ea typeface="Arial"/>
                    <a:cs typeface="Arial"/>
                  </a:rPr>
                  <a:t>% 21</a:t>
                </a:r>
              </a:p>
            </p:txBody>
          </p:sp>
        </p:grpSp>
        <p:grpSp>
          <p:nvGrpSpPr>
            <p:cNvPr id="3" name="Grupo 2"/>
            <p:cNvGrpSpPr/>
            <p:nvPr/>
          </p:nvGrpSpPr>
          <p:grpSpPr>
            <a:xfrm>
              <a:off x="1114486" y="1509279"/>
              <a:ext cx="3932502" cy="212708"/>
              <a:chOff x="1114486" y="1466747"/>
              <a:chExt cx="3932502" cy="212708"/>
            </a:xfrm>
          </p:grpSpPr>
          <p:sp>
            <p:nvSpPr>
              <p:cNvPr id="124947" name="Rectangle 19"/>
              <p:cNvSpPr>
                <a:spLocks noChangeArrowheads="1"/>
              </p:cNvSpPr>
              <p:nvPr/>
            </p:nvSpPr>
            <p:spPr bwMode="auto">
              <a:xfrm>
                <a:off x="1114486" y="1503824"/>
                <a:ext cx="123281" cy="126467"/>
              </a:xfrm>
              <a:prstGeom prst="rect">
                <a:avLst/>
              </a:prstGeom>
              <a:solidFill>
                <a:srgbClr val="92D050"/>
              </a:solidFill>
              <a:ln w="9525">
                <a:noFill/>
                <a:miter lim="800000"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latin typeface="EHUSerif"/>
                </a:endParaRPr>
              </a:p>
            </p:txBody>
          </p:sp>
          <p:sp>
            <p:nvSpPr>
              <p:cNvPr id="124948" name="Rectangle 20"/>
              <p:cNvSpPr>
                <a:spLocks noChangeArrowheads="1"/>
              </p:cNvSpPr>
              <p:nvPr/>
            </p:nvSpPr>
            <p:spPr bwMode="auto">
              <a:xfrm>
                <a:off x="1332790" y="1466747"/>
                <a:ext cx="880964" cy="2127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x-none" sz="1200" b="0" i="0" strike="noStrike" cap="none" spc="0" baseline="0">
                    <a:solidFill>
                      <a:srgbClr val="000000"/>
                    </a:solidFill>
                    <a:effectLst/>
                    <a:latin typeface="EHUSerif"/>
                    <a:ea typeface="EHUSans"/>
                    <a:cs typeface="EHUSans"/>
                  </a:rPr>
                  <a:t>Erkidegokoa</a:t>
                </a:r>
              </a:p>
            </p:txBody>
          </p:sp>
          <p:sp>
            <p:nvSpPr>
              <p:cNvPr id="124949" name="Rectangle 21"/>
              <p:cNvSpPr>
                <a:spLocks noChangeArrowheads="1"/>
              </p:cNvSpPr>
              <p:nvPr/>
            </p:nvSpPr>
            <p:spPr bwMode="auto">
              <a:xfrm>
                <a:off x="2751555" y="1503824"/>
                <a:ext cx="123281" cy="126467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latin typeface="EHUSerif"/>
                </a:endParaRPr>
              </a:p>
            </p:txBody>
          </p:sp>
          <p:sp>
            <p:nvSpPr>
              <p:cNvPr id="124950" name="Rectangle 22"/>
              <p:cNvSpPr>
                <a:spLocks noChangeArrowheads="1"/>
              </p:cNvSpPr>
              <p:nvPr/>
            </p:nvSpPr>
            <p:spPr bwMode="auto">
              <a:xfrm>
                <a:off x="2969860" y="1466747"/>
                <a:ext cx="700976" cy="2127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x-none" sz="1200" b="0" i="0" strike="noStrike" cap="none" spc="0" baseline="0">
                    <a:solidFill>
                      <a:srgbClr val="000000"/>
                    </a:solidFill>
                    <a:effectLst/>
                    <a:latin typeface="EHUSerif"/>
                    <a:ea typeface="EHUSans"/>
                    <a:cs typeface="EHUSans"/>
                  </a:rPr>
                  <a:t>Estatukoa</a:t>
                </a:r>
              </a:p>
            </p:txBody>
          </p:sp>
          <p:sp>
            <p:nvSpPr>
              <p:cNvPr id="124951" name="Rectangle 23"/>
              <p:cNvSpPr>
                <a:spLocks noChangeArrowheads="1"/>
              </p:cNvSpPr>
              <p:nvPr/>
            </p:nvSpPr>
            <p:spPr bwMode="auto">
              <a:xfrm>
                <a:off x="3881161" y="1503824"/>
                <a:ext cx="123281" cy="126467"/>
              </a:xfrm>
              <a:prstGeom prst="rect">
                <a:avLst/>
              </a:prstGeom>
              <a:solidFill>
                <a:srgbClr val="00B0F0"/>
              </a:solidFill>
              <a:ln w="9525">
                <a:noFill/>
                <a:miter lim="800000"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latin typeface="EHUSerif"/>
                </a:endParaRPr>
              </a:p>
            </p:txBody>
          </p:sp>
          <p:sp>
            <p:nvSpPr>
              <p:cNvPr id="124952" name="Rectangle 24"/>
              <p:cNvSpPr>
                <a:spLocks noChangeArrowheads="1"/>
              </p:cNvSpPr>
              <p:nvPr/>
            </p:nvSpPr>
            <p:spPr bwMode="auto">
              <a:xfrm>
                <a:off x="4096599" y="1466747"/>
                <a:ext cx="950389" cy="2127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x-none" sz="1200" b="0" i="0" strike="noStrike" cap="none" spc="0" baseline="0">
                    <a:solidFill>
                      <a:srgbClr val="000000"/>
                    </a:solidFill>
                    <a:effectLst/>
                    <a:latin typeface="EHUSerif"/>
                    <a:ea typeface="EHUSans"/>
                    <a:cs typeface="EHUSans"/>
                  </a:rPr>
                  <a:t>Nazioartekoa</a:t>
                </a:r>
              </a:p>
            </p:txBody>
          </p:sp>
        </p:grpSp>
        <p:grpSp>
          <p:nvGrpSpPr>
            <p:cNvPr id="84" name="83 Grupo"/>
            <p:cNvGrpSpPr/>
            <p:nvPr/>
          </p:nvGrpSpPr>
          <p:grpSpPr>
            <a:xfrm>
              <a:off x="5680115" y="2241299"/>
              <a:ext cx="3039145" cy="1365047"/>
              <a:chOff x="6080312" y="2636912"/>
              <a:chExt cx="4052193" cy="1820061"/>
            </a:xfrm>
          </p:grpSpPr>
          <p:sp>
            <p:nvSpPr>
              <p:cNvPr id="124963" name="Rectangle 35"/>
              <p:cNvSpPr>
                <a:spLocks noChangeArrowheads="1"/>
              </p:cNvSpPr>
              <p:nvPr/>
            </p:nvSpPr>
            <p:spPr bwMode="auto">
              <a:xfrm>
                <a:off x="6080312" y="2681362"/>
                <a:ext cx="192068" cy="193724"/>
              </a:xfrm>
              <a:prstGeom prst="rect">
                <a:avLst/>
              </a:prstGeom>
              <a:solidFill>
                <a:srgbClr val="5B9BD5"/>
              </a:solidFill>
              <a:ln w="9525">
                <a:noFill/>
                <a:miter lim="800000"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latin typeface="EHUSerif"/>
                </a:endParaRPr>
              </a:p>
            </p:txBody>
          </p:sp>
          <p:sp>
            <p:nvSpPr>
              <p:cNvPr id="124964" name="Rectangle 36"/>
              <p:cNvSpPr>
                <a:spLocks noChangeArrowheads="1"/>
              </p:cNvSpPr>
              <p:nvPr/>
            </p:nvSpPr>
            <p:spPr bwMode="auto">
              <a:xfrm>
                <a:off x="6487770" y="2636912"/>
                <a:ext cx="3168232" cy="2811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x-none" sz="1200" b="0" i="0" strike="noStrike" cap="none" spc="0" baseline="0">
                    <a:solidFill>
                      <a:srgbClr val="000000"/>
                    </a:solidFill>
                    <a:effectLst/>
                    <a:latin typeface="EHUSerif"/>
                    <a:ea typeface="EHUSans"/>
                    <a:cs typeface="EHUSans"/>
                  </a:rPr>
                  <a:t>Excellent Science</a:t>
                </a:r>
              </a:p>
            </p:txBody>
          </p:sp>
          <p:sp>
            <p:nvSpPr>
              <p:cNvPr id="124965" name="Rectangle 37"/>
              <p:cNvSpPr>
                <a:spLocks noChangeArrowheads="1"/>
              </p:cNvSpPr>
              <p:nvPr/>
            </p:nvSpPr>
            <p:spPr bwMode="auto">
              <a:xfrm>
                <a:off x="6080312" y="3063950"/>
                <a:ext cx="192068" cy="193724"/>
              </a:xfrm>
              <a:prstGeom prst="rect">
                <a:avLst/>
              </a:prstGeom>
              <a:solidFill>
                <a:srgbClr val="ED7D31"/>
              </a:solidFill>
              <a:ln w="9525">
                <a:noFill/>
                <a:miter lim="800000"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latin typeface="EHUSerif"/>
                </a:endParaRPr>
              </a:p>
            </p:txBody>
          </p:sp>
          <p:sp>
            <p:nvSpPr>
              <p:cNvPr id="124966" name="Rectangle 38"/>
              <p:cNvSpPr>
                <a:spLocks noChangeArrowheads="1"/>
              </p:cNvSpPr>
              <p:nvPr/>
            </p:nvSpPr>
            <p:spPr bwMode="auto">
              <a:xfrm>
                <a:off x="6487771" y="3019499"/>
                <a:ext cx="3479199" cy="2811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x-none" sz="1200" b="0" i="0" strike="noStrike" cap="none" spc="0" baseline="0">
                    <a:solidFill>
                      <a:srgbClr val="000000"/>
                    </a:solidFill>
                    <a:effectLst/>
                    <a:latin typeface="EHUSerif"/>
                    <a:ea typeface="EHUSans"/>
                    <a:cs typeface="EHUSans"/>
                  </a:rPr>
                  <a:t>Societal Challenges</a:t>
                </a:r>
              </a:p>
            </p:txBody>
          </p:sp>
          <p:sp>
            <p:nvSpPr>
              <p:cNvPr id="124967" name="Rectangle 39"/>
              <p:cNvSpPr>
                <a:spLocks noChangeArrowheads="1"/>
              </p:cNvSpPr>
              <p:nvPr/>
            </p:nvSpPr>
            <p:spPr bwMode="auto">
              <a:xfrm>
                <a:off x="6080312" y="3451300"/>
                <a:ext cx="192068" cy="193724"/>
              </a:xfrm>
              <a:prstGeom prst="rect">
                <a:avLst/>
              </a:prstGeom>
              <a:solidFill>
                <a:srgbClr val="A5A5A5"/>
              </a:solidFill>
              <a:ln w="9525">
                <a:noFill/>
                <a:miter lim="800000"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latin typeface="EHUSerif"/>
                </a:endParaRPr>
              </a:p>
            </p:txBody>
          </p:sp>
          <p:sp>
            <p:nvSpPr>
              <p:cNvPr id="124968" name="Rectangle 40"/>
              <p:cNvSpPr>
                <a:spLocks noChangeArrowheads="1"/>
              </p:cNvSpPr>
              <p:nvPr/>
            </p:nvSpPr>
            <p:spPr bwMode="auto">
              <a:xfrm>
                <a:off x="6487770" y="3403675"/>
                <a:ext cx="3168232" cy="2811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x-none" sz="1200" b="0" i="0" strike="noStrike" cap="none" spc="0" baseline="0">
                    <a:solidFill>
                      <a:srgbClr val="000000"/>
                    </a:solidFill>
                    <a:effectLst/>
                    <a:latin typeface="EHUSerif"/>
                    <a:ea typeface="EHUSans"/>
                    <a:cs typeface="EHUSans"/>
                  </a:rPr>
                  <a:t>Industrial Leadership</a:t>
                </a:r>
              </a:p>
            </p:txBody>
          </p:sp>
          <p:sp>
            <p:nvSpPr>
              <p:cNvPr id="124969" name="Rectangle 41"/>
              <p:cNvSpPr>
                <a:spLocks noChangeArrowheads="1"/>
              </p:cNvSpPr>
              <p:nvPr/>
            </p:nvSpPr>
            <p:spPr bwMode="auto">
              <a:xfrm>
                <a:off x="6080312" y="3832300"/>
                <a:ext cx="192068" cy="193724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latin typeface="EHUSerif"/>
                </a:endParaRPr>
              </a:p>
            </p:txBody>
          </p:sp>
          <p:sp>
            <p:nvSpPr>
              <p:cNvPr id="124970" name="Rectangle 42"/>
              <p:cNvSpPr>
                <a:spLocks noChangeArrowheads="1"/>
              </p:cNvSpPr>
              <p:nvPr/>
            </p:nvSpPr>
            <p:spPr bwMode="auto">
              <a:xfrm>
                <a:off x="6487766" y="3786265"/>
                <a:ext cx="3648384" cy="2811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x-none" sz="1200" b="0" i="0" strike="noStrike" cap="none" spc="0" baseline="0">
                    <a:solidFill>
                      <a:srgbClr val="000000"/>
                    </a:solidFill>
                    <a:effectLst/>
                    <a:latin typeface="EHUSerif"/>
                    <a:ea typeface="EHUSans"/>
                    <a:cs typeface="EHUSans"/>
                  </a:rPr>
                  <a:t>Science with and for Society </a:t>
                </a:r>
              </a:p>
            </p:txBody>
          </p:sp>
          <p:sp>
            <p:nvSpPr>
              <p:cNvPr id="124972" name="Rectangle 44"/>
              <p:cNvSpPr>
                <a:spLocks noChangeArrowheads="1"/>
              </p:cNvSpPr>
              <p:nvPr/>
            </p:nvSpPr>
            <p:spPr bwMode="auto">
              <a:xfrm>
                <a:off x="6080312" y="4213300"/>
                <a:ext cx="192068" cy="193724"/>
              </a:xfrm>
              <a:prstGeom prst="rect">
                <a:avLst/>
              </a:prstGeom>
              <a:solidFill>
                <a:srgbClr val="4472C4"/>
              </a:solidFill>
              <a:ln w="9525">
                <a:noFill/>
                <a:miter lim="800000"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>
                  <a:latin typeface="EHUSerif"/>
                </a:endParaRPr>
              </a:p>
            </p:txBody>
          </p:sp>
          <p:sp>
            <p:nvSpPr>
              <p:cNvPr id="124973" name="Rectangle 45"/>
              <p:cNvSpPr>
                <a:spLocks noChangeArrowheads="1"/>
              </p:cNvSpPr>
              <p:nvPr/>
            </p:nvSpPr>
            <p:spPr bwMode="auto">
              <a:xfrm>
                <a:off x="6486897" y="4173363"/>
                <a:ext cx="2002665" cy="28114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x-none" sz="1200" b="0" i="0" strike="noStrike" cap="none" spc="0" baseline="0">
                    <a:solidFill>
                      <a:srgbClr val="000000"/>
                    </a:solidFill>
                    <a:effectLst/>
                    <a:latin typeface="EHUSerif"/>
                    <a:ea typeface="EHUSans"/>
                    <a:cs typeface="EHUSans"/>
                  </a:rPr>
                  <a:t>Euratom</a:t>
                </a:r>
              </a:p>
            </p:txBody>
          </p:sp>
        </p:grpSp>
        <p:grpSp>
          <p:nvGrpSpPr>
            <p:cNvPr id="58" name="57 Grupo"/>
            <p:cNvGrpSpPr/>
            <p:nvPr/>
          </p:nvGrpSpPr>
          <p:grpSpPr>
            <a:xfrm>
              <a:off x="3794086" y="2041467"/>
              <a:ext cx="1459501" cy="1665517"/>
              <a:chOff x="3994151" y="3584575"/>
              <a:chExt cx="1160463" cy="1352551"/>
            </a:xfrm>
          </p:grpSpPr>
          <p:sp>
            <p:nvSpPr>
              <p:cNvPr id="59" name="Freeform 7"/>
              <p:cNvSpPr/>
              <p:nvPr/>
            </p:nvSpPr>
            <p:spPr bwMode="auto">
              <a:xfrm>
                <a:off x="4006851" y="3786188"/>
                <a:ext cx="1147763" cy="1150938"/>
              </a:xfrm>
              <a:custGeom>
                <a:avLst/>
                <a:gdLst/>
                <a:ahLst/>
                <a:cxnLst>
                  <a:cxn ang="0">
                    <a:pos x="0" y="1277"/>
                  </a:cxn>
                  <a:cxn ang="0">
                    <a:pos x="1273" y="2365"/>
                  </a:cxn>
                  <a:cxn ang="0">
                    <a:pos x="2361" y="1092"/>
                  </a:cxn>
                  <a:cxn ang="0">
                    <a:pos x="1180" y="0"/>
                  </a:cxn>
                  <a:cxn ang="0">
                    <a:pos x="1180" y="1184"/>
                  </a:cxn>
                  <a:cxn ang="0">
                    <a:pos x="0" y="1277"/>
                  </a:cxn>
                </a:cxnLst>
                <a:rect l="0" t="0" r="r" b="b"/>
                <a:pathLst>
                  <a:path w="2412" h="2416">
                    <a:moveTo>
                      <a:pt x="0" y="1277"/>
                    </a:moveTo>
                    <a:cubicBezTo>
                      <a:pt x="51" y="1929"/>
                      <a:pt x="622" y="2416"/>
                      <a:pt x="1273" y="2365"/>
                    </a:cubicBezTo>
                    <a:cubicBezTo>
                      <a:pt x="1925" y="2313"/>
                      <a:pt x="2412" y="1743"/>
                      <a:pt x="2361" y="1092"/>
                    </a:cubicBezTo>
                    <a:cubicBezTo>
                      <a:pt x="2312" y="476"/>
                      <a:pt x="1798" y="0"/>
                      <a:pt x="1180" y="0"/>
                    </a:cubicBezTo>
                    <a:lnTo>
                      <a:pt x="1180" y="1184"/>
                    </a:lnTo>
                    <a:lnTo>
                      <a:pt x="0" y="1277"/>
                    </a:lnTo>
                    <a:close/>
                  </a:path>
                </a:pathLst>
              </a:custGeom>
              <a:solidFill>
                <a:srgbClr val="5B9BD5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200">
                  <a:latin typeface="EHUSerif"/>
                </a:endParaRPr>
              </a:p>
            </p:txBody>
          </p:sp>
          <p:sp>
            <p:nvSpPr>
              <p:cNvPr id="60" name="Freeform 8"/>
              <p:cNvSpPr/>
              <p:nvPr/>
            </p:nvSpPr>
            <p:spPr bwMode="auto">
              <a:xfrm>
                <a:off x="3994151" y="3995738"/>
                <a:ext cx="574675" cy="400050"/>
              </a:xfrm>
              <a:custGeom>
                <a:avLst/>
                <a:gdLst/>
                <a:ahLst/>
                <a:cxnLst>
                  <a:cxn ang="0">
                    <a:pos x="286" y="0"/>
                  </a:cxn>
                  <a:cxn ang="0">
                    <a:pos x="24" y="840"/>
                  </a:cxn>
                  <a:cxn ang="0">
                    <a:pos x="1204" y="747"/>
                  </a:cxn>
                  <a:cxn ang="0">
                    <a:pos x="286" y="0"/>
                  </a:cxn>
                </a:cxnLst>
                <a:rect l="0" t="0" r="r" b="b"/>
                <a:pathLst>
                  <a:path w="1204" h="840">
                    <a:moveTo>
                      <a:pt x="286" y="0"/>
                    </a:moveTo>
                    <a:cubicBezTo>
                      <a:pt x="94" y="236"/>
                      <a:pt x="0" y="537"/>
                      <a:pt x="24" y="840"/>
                    </a:cubicBezTo>
                    <a:lnTo>
                      <a:pt x="1204" y="747"/>
                    </a:ln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ED7D3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200">
                  <a:latin typeface="EHUSerif"/>
                </a:endParaRPr>
              </a:p>
            </p:txBody>
          </p:sp>
          <p:sp>
            <p:nvSpPr>
              <p:cNvPr id="61" name="Freeform 9"/>
              <p:cNvSpPr/>
              <p:nvPr/>
            </p:nvSpPr>
            <p:spPr bwMode="auto">
              <a:xfrm>
                <a:off x="4130676" y="3795713"/>
                <a:ext cx="438150" cy="555625"/>
              </a:xfrm>
              <a:custGeom>
                <a:avLst/>
                <a:gdLst/>
                <a:ahLst/>
                <a:cxnLst>
                  <a:cxn ang="0">
                    <a:pos x="704" y="0"/>
                  </a:cxn>
                  <a:cxn ang="0">
                    <a:pos x="0" y="417"/>
                  </a:cxn>
                  <a:cxn ang="0">
                    <a:pos x="918" y="1164"/>
                  </a:cxn>
                  <a:cxn ang="0">
                    <a:pos x="704" y="0"/>
                  </a:cxn>
                </a:cxnLst>
                <a:rect l="0" t="0" r="r" b="b"/>
                <a:pathLst>
                  <a:path w="918" h="1164">
                    <a:moveTo>
                      <a:pt x="704" y="0"/>
                    </a:moveTo>
                    <a:cubicBezTo>
                      <a:pt x="427" y="51"/>
                      <a:pt x="178" y="199"/>
                      <a:pt x="0" y="417"/>
                    </a:cubicBezTo>
                    <a:lnTo>
                      <a:pt x="918" y="1164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A5A5A5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200">
                  <a:latin typeface="EHUSerif"/>
                </a:endParaRPr>
              </a:p>
            </p:txBody>
          </p:sp>
          <p:sp>
            <p:nvSpPr>
              <p:cNvPr id="62" name="Freeform 10"/>
              <p:cNvSpPr/>
              <p:nvPr/>
            </p:nvSpPr>
            <p:spPr bwMode="auto">
              <a:xfrm>
                <a:off x="4465638" y="3787775"/>
                <a:ext cx="103188" cy="563563"/>
              </a:xfrm>
              <a:custGeom>
                <a:avLst/>
                <a:gdLst/>
                <a:ahLst/>
                <a:cxnLst>
                  <a:cxn ang="0">
                    <a:pos x="154" y="0"/>
                  </a:cxn>
                  <a:cxn ang="0">
                    <a:pos x="0" y="18"/>
                  </a:cxn>
                  <a:cxn ang="0">
                    <a:pos x="214" y="1182"/>
                  </a:cxn>
                  <a:cxn ang="0">
                    <a:pos x="154" y="0"/>
                  </a:cxn>
                </a:cxnLst>
                <a:rect l="0" t="0" r="r" b="b"/>
                <a:pathLst>
                  <a:path w="214" h="1182">
                    <a:moveTo>
                      <a:pt x="154" y="0"/>
                    </a:moveTo>
                    <a:cubicBezTo>
                      <a:pt x="102" y="3"/>
                      <a:pt x="51" y="9"/>
                      <a:pt x="0" y="18"/>
                    </a:cubicBezTo>
                    <a:lnTo>
                      <a:pt x="214" y="1182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200">
                  <a:latin typeface="EHUSerif"/>
                </a:endParaRPr>
              </a:p>
            </p:txBody>
          </p:sp>
          <p:sp>
            <p:nvSpPr>
              <p:cNvPr id="63" name="Freeform 11"/>
              <p:cNvSpPr/>
              <p:nvPr/>
            </p:nvSpPr>
            <p:spPr bwMode="auto">
              <a:xfrm>
                <a:off x="4540251" y="3786188"/>
                <a:ext cx="28575" cy="565150"/>
              </a:xfrm>
              <a:custGeom>
                <a:avLst/>
                <a:gdLst/>
                <a:ahLst/>
                <a:cxnLst>
                  <a:cxn ang="0">
                    <a:pos x="18" y="356"/>
                  </a:cxn>
                  <a:cxn ang="0">
                    <a:pos x="18" y="0"/>
                  </a:cxn>
                  <a:cxn ang="0">
                    <a:pos x="0" y="1"/>
                  </a:cxn>
                  <a:cxn ang="0">
                    <a:pos x="18" y="356"/>
                  </a:cxn>
                </a:cxnLst>
                <a:rect l="0" t="0" r="r" b="b"/>
                <a:pathLst>
                  <a:path w="18" h="356">
                    <a:moveTo>
                      <a:pt x="18" y="356"/>
                    </a:moveTo>
                    <a:lnTo>
                      <a:pt x="18" y="0"/>
                    </a:lnTo>
                    <a:lnTo>
                      <a:pt x="0" y="1"/>
                    </a:lnTo>
                    <a:lnTo>
                      <a:pt x="18" y="356"/>
                    </a:lnTo>
                    <a:close/>
                  </a:path>
                </a:pathLst>
              </a:custGeom>
              <a:solidFill>
                <a:srgbClr val="4472C4"/>
              </a:solidFill>
              <a:ln w="9525">
                <a:noFill/>
                <a:rou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200">
                  <a:latin typeface="EHUSerif"/>
                </a:endParaRPr>
              </a:p>
            </p:txBody>
          </p:sp>
          <p:sp>
            <p:nvSpPr>
              <p:cNvPr id="64" name="Freeform 12"/>
              <p:cNvSpPr/>
              <p:nvPr/>
            </p:nvSpPr>
            <p:spPr bwMode="auto">
              <a:xfrm>
                <a:off x="4351338" y="3725863"/>
                <a:ext cx="153988" cy="76200"/>
              </a:xfrm>
              <a:custGeom>
                <a:avLst/>
                <a:gdLst/>
                <a:ahLst/>
                <a:cxnLst>
                  <a:cxn ang="0">
                    <a:pos x="316" y="159"/>
                  </a:cxn>
                  <a:cxn ang="0">
                    <a:pos x="116" y="15"/>
                  </a:cxn>
                  <a:cxn ang="0">
                    <a:pos x="121" y="16"/>
                  </a:cxn>
                  <a:cxn ang="0">
                    <a:pos x="0" y="16"/>
                  </a:cxn>
                  <a:cxn ang="0">
                    <a:pos x="0" y="0"/>
                  </a:cxn>
                  <a:cxn ang="0">
                    <a:pos x="121" y="0"/>
                  </a:cxn>
                  <a:cxn ang="0">
                    <a:pos x="125" y="2"/>
                  </a:cxn>
                  <a:cxn ang="0">
                    <a:pos x="325" y="146"/>
                  </a:cxn>
                  <a:cxn ang="0">
                    <a:pos x="316" y="159"/>
                  </a:cxn>
                </a:cxnLst>
                <a:rect l="0" t="0" r="r" b="b"/>
                <a:pathLst>
                  <a:path w="325" h="159">
                    <a:moveTo>
                      <a:pt x="316" y="159"/>
                    </a:moveTo>
                    <a:lnTo>
                      <a:pt x="116" y="15"/>
                    </a:lnTo>
                    <a:lnTo>
                      <a:pt x="121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121" y="0"/>
                    </a:lnTo>
                    <a:cubicBezTo>
                      <a:pt x="122" y="0"/>
                      <a:pt x="124" y="1"/>
                      <a:pt x="125" y="2"/>
                    </a:cubicBezTo>
                    <a:lnTo>
                      <a:pt x="325" y="146"/>
                    </a:lnTo>
                    <a:lnTo>
                      <a:pt x="316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noFill/>
                <a:prstDash val="solid"/>
                <a:rou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S" sz="1200">
                  <a:latin typeface="EHUSerif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4738688" y="4527550"/>
                <a:ext cx="143874" cy="1727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x-none" sz="1200" b="0" i="0" strike="noStrike" cap="none" spc="0" baseline="0">
                    <a:solidFill>
                      <a:srgbClr val="000000"/>
                    </a:solidFill>
                    <a:effectLst/>
                    <a:latin typeface="EHUSerif"/>
                    <a:ea typeface="Calibri"/>
                    <a:cs typeface="Calibri"/>
                  </a:rPr>
                  <a:t>74</a:t>
                </a:r>
              </a:p>
            </p:txBody>
          </p:sp>
          <p:sp>
            <p:nvSpPr>
              <p:cNvPr id="66" name="Rectangle 14"/>
              <p:cNvSpPr>
                <a:spLocks noChangeArrowheads="1"/>
              </p:cNvSpPr>
              <p:nvPr/>
            </p:nvSpPr>
            <p:spPr bwMode="auto">
              <a:xfrm>
                <a:off x="4081463" y="4184650"/>
                <a:ext cx="143874" cy="1727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x-none" sz="1200" b="0" i="0" strike="noStrike" cap="none" spc="0" baseline="0">
                    <a:solidFill>
                      <a:srgbClr val="000000"/>
                    </a:solidFill>
                    <a:effectLst/>
                    <a:latin typeface="EHUSerif"/>
                    <a:ea typeface="Calibri"/>
                    <a:cs typeface="Calibri"/>
                  </a:rPr>
                  <a:t>13</a:t>
                </a:r>
              </a:p>
            </p:txBody>
          </p:sp>
          <p:sp>
            <p:nvSpPr>
              <p:cNvPr id="67" name="Rectangle 15"/>
              <p:cNvSpPr>
                <a:spLocks noChangeArrowheads="1"/>
              </p:cNvSpPr>
              <p:nvPr/>
            </p:nvSpPr>
            <p:spPr bwMode="auto">
              <a:xfrm>
                <a:off x="4262438" y="3946525"/>
                <a:ext cx="143874" cy="1727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x-none" sz="1200" b="0" i="0" strike="noStrike" cap="none" spc="0" baseline="0">
                    <a:solidFill>
                      <a:srgbClr val="000000"/>
                    </a:solidFill>
                    <a:effectLst/>
                    <a:latin typeface="EHUSerif"/>
                    <a:ea typeface="Calibri"/>
                    <a:cs typeface="Calibri"/>
                  </a:rPr>
                  <a:t>12</a:t>
                </a:r>
              </a:p>
            </p:txBody>
          </p:sp>
          <p:sp>
            <p:nvSpPr>
              <p:cNvPr id="68" name="Rectangle 16"/>
              <p:cNvSpPr>
                <a:spLocks noChangeArrowheads="1"/>
              </p:cNvSpPr>
              <p:nvPr/>
            </p:nvSpPr>
            <p:spPr bwMode="auto">
              <a:xfrm>
                <a:off x="4254095" y="3613150"/>
                <a:ext cx="71938" cy="1727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x-none" sz="1200" b="0" i="0" strike="noStrike" cap="none" spc="0" baseline="0">
                    <a:solidFill>
                      <a:srgbClr val="000000"/>
                    </a:solidFill>
                    <a:effectLst/>
                    <a:latin typeface="EHUSerif"/>
                    <a:ea typeface="Calibri"/>
                    <a:cs typeface="Calibri"/>
                  </a:rPr>
                  <a:t>2</a:t>
                </a:r>
              </a:p>
            </p:txBody>
          </p:sp>
          <p:sp>
            <p:nvSpPr>
              <p:cNvPr id="69" name="Rectangle 17"/>
              <p:cNvSpPr>
                <a:spLocks noChangeArrowheads="1"/>
              </p:cNvSpPr>
              <p:nvPr/>
            </p:nvSpPr>
            <p:spPr bwMode="auto">
              <a:xfrm>
                <a:off x="4535486" y="3584575"/>
                <a:ext cx="71938" cy="1727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685783"/>
                <a:r>
                  <a:rPr lang="x-none" sz="1200" b="0" i="0" strike="noStrike" cap="none" spc="0" baseline="0">
                    <a:solidFill>
                      <a:srgbClr val="000000"/>
                    </a:solidFill>
                    <a:effectLst/>
                    <a:latin typeface="EHUSerif"/>
                    <a:ea typeface="Calibri"/>
                    <a:cs typeface="Calibri"/>
                  </a:rPr>
                  <a:t>1</a:t>
                </a:r>
              </a:p>
            </p:txBody>
          </p:sp>
        </p:grpSp>
        <p:sp>
          <p:nvSpPr>
            <p:cNvPr id="85" name="84 CuadroTexto"/>
            <p:cNvSpPr txBox="1"/>
            <p:nvPr/>
          </p:nvSpPr>
          <p:spPr>
            <a:xfrm>
              <a:off x="1103598" y="4296038"/>
              <a:ext cx="7623280" cy="648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x-none" sz="1200" b="0" i="0" strike="noStrike" cap="none" spc="0" baseline="0" dirty="0">
                  <a:solidFill>
                    <a:srgbClr val="000000"/>
                  </a:solidFill>
                  <a:effectLst/>
                  <a:latin typeface="EHUSerif"/>
                  <a:ea typeface="EHUSans"/>
                  <a:cs typeface="EHUSans"/>
                </a:rPr>
                <a:t>102 proiektu H2020n (30 milioi euro</a:t>
              </a:r>
              <a:r>
                <a:rPr lang="x-none" sz="1200" b="0" i="0" strike="noStrike" cap="none" spc="0" baseline="0" dirty="0" smtClean="0">
                  <a:solidFill>
                    <a:srgbClr val="000000"/>
                  </a:solidFill>
                  <a:effectLst/>
                  <a:latin typeface="EHUSerif"/>
                  <a:ea typeface="EHUSans"/>
                  <a:cs typeface="EHUSans"/>
                </a:rPr>
                <a:t>)</a:t>
              </a:r>
              <a:endParaRPr lang="x-none" sz="12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endParaRPr>
            </a:p>
            <a:p>
              <a:pPr>
                <a:lnSpc>
                  <a:spcPct val="130000"/>
                </a:lnSpc>
              </a:pPr>
              <a:r>
                <a:rPr lang="x-none" sz="1200" b="0" i="0" strike="noStrike" cap="none" spc="0" baseline="0" dirty="0">
                  <a:solidFill>
                    <a:srgbClr val="000000"/>
                  </a:solidFill>
                  <a:effectLst/>
                  <a:latin typeface="EHUSerif"/>
                  <a:ea typeface="EHUSans"/>
                  <a:cs typeface="EHUSans"/>
                </a:rPr>
                <a:t>UPV/EHU liderra izan da </a:t>
              </a:r>
              <a:r>
                <a:rPr lang="x-none" sz="1200" b="0" i="0" strike="noStrike" cap="none" spc="0" baseline="0" dirty="0" smtClean="0">
                  <a:solidFill>
                    <a:srgbClr val="000000"/>
                  </a:solidFill>
                  <a:effectLst/>
                  <a:latin typeface="EHUSerif"/>
                  <a:ea typeface="EHUSans"/>
                  <a:cs typeface="EHUSans"/>
                </a:rPr>
                <a:t>13</a:t>
              </a:r>
              <a:r>
                <a:rPr lang="es-ES_tradnl" sz="1200" b="0" i="0" strike="noStrike" cap="none" spc="0" baseline="0" dirty="0" smtClean="0">
                  <a:solidFill>
                    <a:srgbClr val="000000"/>
                  </a:solidFill>
                  <a:effectLst/>
                  <a:latin typeface="EHUSerif"/>
                  <a:ea typeface="EHUSans"/>
                  <a:cs typeface="EHUSans"/>
                </a:rPr>
                <a:t> </a:t>
              </a:r>
              <a:r>
                <a:rPr lang="es-ES_tradnl" sz="1200" b="0" i="0" strike="noStrike" cap="none" spc="0" baseline="0" dirty="0" err="1" smtClean="0">
                  <a:solidFill>
                    <a:srgbClr val="000000"/>
                  </a:solidFill>
                  <a:effectLst/>
                  <a:latin typeface="EHUSerif"/>
                  <a:ea typeface="EHUSans"/>
                  <a:cs typeface="EHUSans"/>
                </a:rPr>
                <a:t>proiektu</a:t>
              </a:r>
              <a:r>
                <a:rPr lang="x-none" sz="1200" b="0" i="0" strike="noStrike" cap="none" spc="0" baseline="0" dirty="0" smtClean="0">
                  <a:solidFill>
                    <a:srgbClr val="000000"/>
                  </a:solidFill>
                  <a:effectLst/>
                  <a:latin typeface="EHUSerif"/>
                  <a:ea typeface="EHUSans"/>
                  <a:cs typeface="EHUSans"/>
                </a:rPr>
                <a:t>tan </a:t>
              </a:r>
              <a:r>
                <a:rPr lang="x-none" sz="1200" b="0" i="0" strike="noStrike" cap="none" spc="0" baseline="0" dirty="0">
                  <a:solidFill>
                    <a:srgbClr val="000000"/>
                  </a:solidFill>
                  <a:effectLst/>
                  <a:latin typeface="EHUSerif"/>
                  <a:ea typeface="EHUSans"/>
                  <a:cs typeface="EHUSans"/>
                </a:rPr>
                <a:t>(% 19)</a:t>
              </a:r>
            </a:p>
          </p:txBody>
        </p:sp>
      </p:grp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531554" y="758520"/>
            <a:ext cx="6711446" cy="3661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783"/>
            <a:r>
              <a:rPr lang="x-none" sz="2400" b="1" i="0" strike="noStrike" cap="none" spc="0" baseline="0" dirty="0">
                <a:solidFill>
                  <a:srgbClr val="02A4DA"/>
                </a:solidFill>
                <a:effectLst/>
                <a:latin typeface="EHUSerif"/>
                <a:ea typeface="EHUSans"/>
                <a:cs typeface="EHUSans"/>
              </a:rPr>
              <a:t>2014 - 2018: 150 milioi euro</a:t>
            </a:r>
          </a:p>
        </p:txBody>
      </p:sp>
      <p:sp>
        <p:nvSpPr>
          <p:cNvPr id="56" name="Marcador de pie de página 4"/>
          <p:cNvSpPr>
            <a:spLocks noGrp="1"/>
          </p:cNvSpPr>
          <p:nvPr>
            <p:ph type="ftr" sz="quarter" idx="15"/>
          </p:nvPr>
        </p:nvSpPr>
        <p:spPr>
          <a:xfrm>
            <a:off x="1258889" y="254787"/>
            <a:ext cx="5113312" cy="273844"/>
          </a:xfrm>
        </p:spPr>
        <p:txBody>
          <a:bodyPr/>
          <a:lstStyle/>
          <a:p>
            <a:pPr>
              <a:defRPr/>
            </a:pPr>
            <a:r>
              <a:rPr lang="x-none" sz="1000" b="0" i="0" strike="noStrike" cap="none" spc="0" baseline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Ikerketaren nazioartekotzea</a:t>
            </a:r>
          </a:p>
        </p:txBody>
      </p:sp>
      <p:sp>
        <p:nvSpPr>
          <p:cNvPr id="57" name="Marcador de número de diapositiva 5"/>
          <p:cNvSpPr>
            <a:spLocks noGrp="1"/>
          </p:cNvSpPr>
          <p:nvPr>
            <p:ph type="sldNum" sz="quarter" idx="16"/>
          </p:nvPr>
        </p:nvSpPr>
        <p:spPr>
          <a:xfrm>
            <a:off x="6542088" y="303612"/>
            <a:ext cx="2133600" cy="273844"/>
          </a:xfrm>
        </p:spPr>
        <p:txBody>
          <a:bodyPr/>
          <a:lstStyle/>
          <a:p>
            <a:fld id="{73A68D9D-B1FD-49C9-B148-319684C0EFFE}" type="slidenum">
              <a:rPr lang="en-US" smtClean="0">
                <a:latin typeface="EHUSerif"/>
              </a:rPr>
              <a:t>8</a:t>
            </a:fld>
            <a:endParaRPr lang="en-US">
              <a:latin typeface="EHUSerif"/>
            </a:endParaRPr>
          </a:p>
        </p:txBody>
      </p:sp>
    </p:spTree>
    <p:extLst>
      <p:ext uri="{BB962C8B-B14F-4D97-AF65-F5344CB8AC3E}">
        <p14:creationId xmlns:p14="http://schemas.microsoft.com/office/powerpoint/2010/main" val="280004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58"/>
          <p:cNvSpPr txBox="1"/>
          <p:nvPr/>
        </p:nvSpPr>
        <p:spPr>
          <a:xfrm>
            <a:off x="8736332" y="4717845"/>
            <a:ext cx="584108" cy="343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91424" tIns="91424" rIns="91424" bIns="91424" anchor="ctr">
            <a:spAutoFit/>
          </a:bodyPr>
          <a:lstStyle/>
          <a:p>
            <a:pPr>
              <a:defRPr>
                <a:solidFill>
                  <a:srgbClr val="999999"/>
                </a:solidFill>
              </a:defRPr>
            </a:pPr>
            <a:endParaRPr lang="x-none" sz="1050" b="0" i="0" strike="noStrike" cap="none" spc="0" baseline="0" dirty="0">
              <a:solidFill>
                <a:srgbClr val="999999"/>
              </a:solidFill>
              <a:effectLst/>
              <a:latin typeface="EHUSerif"/>
              <a:ea typeface="Calibri"/>
              <a:cs typeface="Calibri"/>
            </a:endParaRPr>
          </a:p>
        </p:txBody>
      </p:sp>
      <p:sp>
        <p:nvSpPr>
          <p:cNvPr id="55" name="Rectangle 18"/>
          <p:cNvSpPr>
            <a:spLocks noChangeArrowheads="1"/>
          </p:cNvSpPr>
          <p:nvPr/>
        </p:nvSpPr>
        <p:spPr bwMode="auto">
          <a:xfrm>
            <a:off x="539552" y="683546"/>
            <a:ext cx="6242866" cy="3661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685783"/>
            <a:r>
              <a:rPr lang="x-none" sz="2400" b="1" i="0" strike="noStrike" cap="none" spc="0" baseline="0">
                <a:solidFill>
                  <a:srgbClr val="02A4DA"/>
                </a:solidFill>
                <a:effectLst/>
                <a:latin typeface="EHUSerif"/>
                <a:ea typeface="EHUSans"/>
                <a:cs typeface="EHUSans"/>
              </a:rPr>
              <a:t>Ikerketaren nazioartekotzea</a:t>
            </a:r>
          </a:p>
        </p:txBody>
      </p:sp>
      <p:pic>
        <p:nvPicPr>
          <p:cNvPr id="48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792" y="1923678"/>
            <a:ext cx="2605540" cy="1648003"/>
          </a:xfrm>
          <a:prstGeom prst="rect">
            <a:avLst/>
          </a:prstGeom>
        </p:spPr>
      </p:pic>
      <p:sp>
        <p:nvSpPr>
          <p:cNvPr id="49" name="Freeform 311"/>
          <p:cNvSpPr/>
          <p:nvPr/>
        </p:nvSpPr>
        <p:spPr bwMode="auto">
          <a:xfrm>
            <a:off x="545904" y="1002158"/>
            <a:ext cx="5754288" cy="3750650"/>
          </a:xfrm>
          <a:custGeom>
            <a:avLst/>
            <a:gdLst/>
            <a:ahLst/>
            <a:cxnLst>
              <a:cxn ang="0">
                <a:pos x="0" y="201"/>
              </a:cxn>
              <a:cxn ang="0">
                <a:pos x="201" y="0"/>
              </a:cxn>
              <a:cxn ang="0">
                <a:pos x="201" y="0"/>
              </a:cxn>
              <a:cxn ang="0">
                <a:pos x="201" y="0"/>
              </a:cxn>
              <a:cxn ang="0">
                <a:pos x="2760" y="0"/>
              </a:cxn>
              <a:cxn ang="0">
                <a:pos x="2760" y="0"/>
              </a:cxn>
              <a:cxn ang="0">
                <a:pos x="2960" y="201"/>
              </a:cxn>
              <a:cxn ang="0">
                <a:pos x="2960" y="201"/>
              </a:cxn>
              <a:cxn ang="0">
                <a:pos x="2960" y="201"/>
              </a:cxn>
              <a:cxn ang="0">
                <a:pos x="2960" y="1688"/>
              </a:cxn>
              <a:cxn ang="0">
                <a:pos x="2960" y="1688"/>
              </a:cxn>
              <a:cxn ang="0">
                <a:pos x="2760" y="1888"/>
              </a:cxn>
              <a:cxn ang="0">
                <a:pos x="2760" y="1888"/>
              </a:cxn>
              <a:cxn ang="0">
                <a:pos x="2760" y="1888"/>
              </a:cxn>
              <a:cxn ang="0">
                <a:pos x="201" y="1888"/>
              </a:cxn>
              <a:cxn ang="0">
                <a:pos x="201" y="1888"/>
              </a:cxn>
              <a:cxn ang="0">
                <a:pos x="0" y="1688"/>
              </a:cxn>
              <a:cxn ang="0">
                <a:pos x="0" y="1688"/>
              </a:cxn>
              <a:cxn ang="0">
                <a:pos x="0" y="201"/>
              </a:cxn>
            </a:cxnLst>
            <a:rect l="0" t="0" r="r" b="b"/>
            <a:pathLst>
              <a:path w="2960" h="1888">
                <a:moveTo>
                  <a:pt x="0" y="201"/>
                </a:moveTo>
                <a:cubicBezTo>
                  <a:pt x="0" y="90"/>
                  <a:pt x="90" y="0"/>
                  <a:pt x="201" y="0"/>
                </a:cubicBezTo>
                <a:cubicBezTo>
                  <a:pt x="201" y="0"/>
                  <a:pt x="201" y="0"/>
                  <a:pt x="201" y="0"/>
                </a:cubicBezTo>
                <a:lnTo>
                  <a:pt x="201" y="0"/>
                </a:lnTo>
                <a:lnTo>
                  <a:pt x="2760" y="0"/>
                </a:lnTo>
                <a:lnTo>
                  <a:pt x="2760" y="0"/>
                </a:lnTo>
                <a:cubicBezTo>
                  <a:pt x="2871" y="0"/>
                  <a:pt x="2960" y="90"/>
                  <a:pt x="2960" y="201"/>
                </a:cubicBezTo>
                <a:cubicBezTo>
                  <a:pt x="2960" y="201"/>
                  <a:pt x="2960" y="201"/>
                  <a:pt x="2960" y="201"/>
                </a:cubicBezTo>
                <a:lnTo>
                  <a:pt x="2960" y="201"/>
                </a:lnTo>
                <a:lnTo>
                  <a:pt x="2960" y="1688"/>
                </a:lnTo>
                <a:lnTo>
                  <a:pt x="2960" y="1688"/>
                </a:lnTo>
                <a:cubicBezTo>
                  <a:pt x="2960" y="1799"/>
                  <a:pt x="2871" y="1888"/>
                  <a:pt x="2760" y="1888"/>
                </a:cubicBezTo>
                <a:cubicBezTo>
                  <a:pt x="2760" y="1888"/>
                  <a:pt x="2760" y="1888"/>
                  <a:pt x="2760" y="1888"/>
                </a:cubicBezTo>
                <a:lnTo>
                  <a:pt x="2760" y="1888"/>
                </a:lnTo>
                <a:lnTo>
                  <a:pt x="201" y="1888"/>
                </a:lnTo>
                <a:lnTo>
                  <a:pt x="201" y="1888"/>
                </a:lnTo>
                <a:cubicBezTo>
                  <a:pt x="90" y="1888"/>
                  <a:pt x="0" y="1799"/>
                  <a:pt x="0" y="1688"/>
                </a:cubicBezTo>
                <a:cubicBezTo>
                  <a:pt x="0" y="1688"/>
                  <a:pt x="0" y="1688"/>
                  <a:pt x="0" y="1688"/>
                </a:cubicBezTo>
                <a:lnTo>
                  <a:pt x="0" y="201"/>
                </a:lnTo>
                <a:close/>
              </a:path>
            </a:pathLst>
          </a:custGeom>
          <a:noFill/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174621" indent="-17462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x-none" sz="11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Nazioartean erreferenteak diren argitalpenak.</a:t>
            </a:r>
          </a:p>
          <a:p>
            <a:pPr marL="174621" indent="-17462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x-none" sz="11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Nazioarteko posizionamendua eta ikusgarritasuna.</a:t>
            </a:r>
          </a:p>
          <a:p>
            <a:pPr marL="800080" lvl="2" indent="-342892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100" b="0" i="0" strike="noStrike" cap="none" spc="0" baseline="0" dirty="0" err="1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Irakaskuntzako</a:t>
            </a:r>
            <a:r>
              <a:rPr lang="es-ES_tradnl" sz="11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eta </a:t>
            </a:r>
            <a:r>
              <a:rPr lang="es-ES_tradnl" sz="1100" b="0" i="0" strike="noStrike" cap="none" spc="0" baseline="0" dirty="0" err="1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Ikerketako</a:t>
            </a:r>
            <a:r>
              <a:rPr lang="es-ES_tradnl" sz="11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</a:t>
            </a:r>
            <a:r>
              <a:rPr lang="es-ES_tradnl" sz="1100" b="0" i="0" strike="noStrike" cap="none" spc="0" baseline="0" dirty="0" err="1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Artxibo</a:t>
            </a:r>
            <a:r>
              <a:rPr lang="es-ES_tradnl" sz="11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</a:t>
            </a:r>
            <a:r>
              <a:rPr lang="es-ES_tradnl" sz="1100" b="0" i="0" strike="noStrike" cap="none" spc="0" baseline="0" dirty="0" err="1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Digitala</a:t>
            </a:r>
            <a:r>
              <a:rPr lang="es-ES_tradnl" sz="1100" b="0" i="0" strike="noStrike" cap="none" spc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(</a:t>
            </a:r>
            <a:r>
              <a:rPr lang="x-none" sz="11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ADDI</a:t>
            </a:r>
            <a:r>
              <a:rPr lang="es-ES_tradnl" sz="1100" b="0" i="0" strike="noStrike" cap="none" spc="0" baseline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)</a:t>
            </a:r>
            <a:r>
              <a:rPr lang="es-ES_tradnl" sz="1100" dirty="0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 </a:t>
            </a:r>
            <a:r>
              <a:rPr lang="x-none" sz="1100" b="0" i="0" strike="noStrike" cap="none" spc="0" baseline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gordailu </a:t>
            </a:r>
            <a:r>
              <a:rPr lang="x-none" sz="11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instituzionalean sartzea.</a:t>
            </a:r>
          </a:p>
          <a:p>
            <a:pPr marL="800080" lvl="2" indent="-342892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x-none" sz="11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Argitalpen irekiari (Open Access) buruzko prestakuntza ematea.</a:t>
            </a:r>
          </a:p>
          <a:p>
            <a:pPr marL="800080" lvl="2" indent="-342892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1100" dirty="0" err="1" smtClean="0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Ikertzaile</a:t>
            </a:r>
            <a:r>
              <a:rPr lang="es-ES_tradnl" sz="1100" dirty="0" smtClean="0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 eta </a:t>
            </a:r>
            <a:r>
              <a:rPr lang="es-ES_tradnl" sz="1100" dirty="0" err="1" smtClean="0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Kolaboratzaile</a:t>
            </a:r>
            <a:r>
              <a:rPr lang="es-ES_tradnl" sz="1100" dirty="0" smtClean="0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 </a:t>
            </a:r>
            <a:r>
              <a:rPr lang="es-ES_tradnl" sz="1100" dirty="0" err="1" smtClean="0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Identifikatzaile</a:t>
            </a:r>
            <a:r>
              <a:rPr lang="es-ES_tradnl" sz="1100" dirty="0" smtClean="0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 </a:t>
            </a:r>
            <a:r>
              <a:rPr lang="es-ES_tradnl" sz="1100" dirty="0" err="1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I</a:t>
            </a:r>
            <a:r>
              <a:rPr lang="es-ES_tradnl" sz="1100" dirty="0" err="1" smtClean="0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rekia</a:t>
            </a:r>
            <a:r>
              <a:rPr lang="es-ES_tradnl" sz="1100" dirty="0" smtClean="0">
                <a:solidFill>
                  <a:srgbClr val="000000"/>
                </a:solidFill>
                <a:latin typeface="EHUSerif"/>
                <a:ea typeface="EHUSans"/>
                <a:cs typeface="EHUSans"/>
              </a:rPr>
              <a:t> (ORCID)</a:t>
            </a:r>
            <a:r>
              <a:rPr lang="x-none" sz="1100" b="0" i="0" strike="noStrike" cap="none" spc="0" baseline="0" dirty="0" smtClean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 </a:t>
            </a:r>
            <a:r>
              <a:rPr lang="x-none" sz="11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kodeak erabiltzea.</a:t>
            </a:r>
          </a:p>
          <a:p>
            <a:pPr marL="174621" indent="-17462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x-none" sz="11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Europako eta nazioarteko proiektuetan parte hartzea eta horiek lideratzea.</a:t>
            </a:r>
          </a:p>
          <a:p>
            <a:pPr marL="800080" lvl="2" indent="-342892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x-none" sz="11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Nazioarteko I+G Proiektuen Bulegoa bultzatzea.</a:t>
            </a:r>
          </a:p>
          <a:p>
            <a:pPr marL="174621" indent="-17462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x-none" sz="11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Partzuergo eta bikaintasun sareetan parte hartzea.</a:t>
            </a:r>
          </a:p>
          <a:p>
            <a:pPr marL="800080" lvl="2" indent="-342892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x-none" sz="11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Prestigioa duten erakundeekiko aliantzak sustatzea.</a:t>
            </a:r>
          </a:p>
          <a:p>
            <a:pPr marL="800080" lvl="2" indent="-342892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x-none" sz="11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Nazioarteko Bikaintasunaren Euroeskualdeko Campusa.</a:t>
            </a:r>
          </a:p>
          <a:p>
            <a:pPr marL="174621" indent="-17462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x-none" sz="11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Irakasle-ikertzaileen nazioarteko mugikortasuna.</a:t>
            </a:r>
          </a:p>
          <a:p>
            <a:pPr marL="800080" lvl="2" indent="-342892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x-none" sz="11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Nazioarteko ikertalde prestigiotsuekiko harremanak.</a:t>
            </a:r>
          </a:p>
          <a:p>
            <a:pPr marL="174621" indent="-17462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x-none" sz="1100" b="0" i="0" strike="noStrike" cap="none" spc="0" baseline="0" dirty="0">
                <a:solidFill>
                  <a:srgbClr val="000000"/>
                </a:solidFill>
                <a:effectLst/>
                <a:latin typeface="EHUSerif"/>
                <a:ea typeface="EHUSans"/>
                <a:cs typeface="EHUSans"/>
              </a:rPr>
              <a:t>Nazioarteko ikertzaileen presentzia UPV/EHUn.</a:t>
            </a:r>
          </a:p>
        </p:txBody>
      </p:sp>
      <p:sp>
        <p:nvSpPr>
          <p:cNvPr id="13" name="Marcador de número de diapositiva 5"/>
          <p:cNvSpPr txBox="1"/>
          <p:nvPr/>
        </p:nvSpPr>
        <p:spPr>
          <a:xfrm>
            <a:off x="6602732" y="339502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 algn="r"/>
            <a:fld id="{73A68D9D-B1FD-49C9-B148-319684C0EFFE}" type="slidenum">
              <a:rPr lang="en-US" sz="800" b="1" smtClean="0">
                <a:latin typeface="EHUSerif"/>
              </a:rPr>
              <a:pPr algn="r"/>
              <a:t>9</a:t>
            </a:fld>
            <a:endParaRPr lang="en-US" sz="800" b="1">
              <a:latin typeface="EHUSerif"/>
            </a:endParaRPr>
          </a:p>
        </p:txBody>
      </p:sp>
    </p:spTree>
    <p:extLst>
      <p:ext uri="{BB962C8B-B14F-4D97-AF65-F5344CB8AC3E}">
        <p14:creationId xmlns:p14="http://schemas.microsoft.com/office/powerpoint/2010/main" val="302500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17.10.31"/>
  <p:tag name="AS_TITLE" val="Aspose.Slides for Java"/>
  <p:tag name="AS_VERSION" val="17.10"/>
</p:tagLst>
</file>

<file path=ppt/theme/theme1.xml><?xml version="1.0" encoding="utf-8"?>
<a:theme xmlns:a="http://schemas.openxmlformats.org/drawingml/2006/main" name="movebranding_formatoplantill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UPVEHU</Template>
  <TotalTime>6744</TotalTime>
  <Words>643</Words>
  <Application>Microsoft Macintosh PowerPoint</Application>
  <PresentationFormat>Presentación en pantalla (16:9)</PresentationFormat>
  <Paragraphs>151</Paragraphs>
  <Slides>13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movebranding_formatoplantilla1</vt:lpstr>
      <vt:lpstr>UPV/EHUren NAZIOARTEKOTZE ESTRATEGIA</vt:lpstr>
      <vt:lpstr>Presentación de PowerPoint</vt:lpstr>
      <vt:lpstr> PRESTAKUNTZAREN NAZIOARTEKOTZEA</vt:lpstr>
      <vt:lpstr>Prestakuntzaren nazioartekotzeari buruzko zenbait datu 2018/2019 ikasturteko datuak.                                                                                           2016/2017 ikasturtearekiko igoera   </vt:lpstr>
      <vt:lpstr>Presentación de PowerPoint</vt:lpstr>
      <vt:lpstr>Prestakuntza Nazioartekotzeko Plana (2019/2022)    </vt:lpstr>
      <vt:lpstr>IKERKETAREN NAZIOARTEKOTZEA</vt:lpstr>
      <vt:lpstr>Presentación de PowerPoint</vt:lpstr>
      <vt:lpstr>Presentación de PowerPoint</vt:lpstr>
      <vt:lpstr>UPV/EHUren  PRESENTZIA  NAZIOARTEKO RANKINGETAN    </vt:lpstr>
      <vt:lpstr>Presentación de PowerPoint</vt:lpstr>
      <vt:lpstr>Presentación de PowerPoint</vt:lpstr>
      <vt:lpstr>ESKERRIK ASKO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Mora</dc:creator>
  <cp:lastModifiedBy>G A</cp:lastModifiedBy>
  <cp:revision>487</cp:revision>
  <cp:lastPrinted>2019-07-01T07:34:55Z</cp:lastPrinted>
  <dcterms:created xsi:type="dcterms:W3CDTF">2012-11-06T08:54:48Z</dcterms:created>
  <dcterms:modified xsi:type="dcterms:W3CDTF">2019-07-01T07:49:34Z</dcterms:modified>
</cp:coreProperties>
</file>