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2E12-F0DE-43BE-8A98-F8A659492398}" type="datetimeFigureOut">
              <a:rPr lang="es-ES" smtClean="0"/>
              <a:pPr/>
              <a:t>21/09/2018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136040"/>
              </p:ext>
            </p:extLst>
          </p:nvPr>
        </p:nvGraphicFramePr>
        <p:xfrm>
          <a:off x="1259632" y="2492896"/>
          <a:ext cx="5652628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6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400" baseline="0" dirty="0" err="1"/>
                        <a:t>Irailaren</a:t>
                      </a:r>
                      <a:r>
                        <a:rPr lang="es-ES" sz="1400" baseline="0" dirty="0"/>
                        <a:t> 28a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err="1"/>
                        <a:t>Ingenieritzako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Areto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Nagusian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Ingenieritzako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Areto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Nagusian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/>
                        <a:t>10:00 -11:00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3. </a:t>
                      </a:r>
                      <a:r>
                        <a:rPr lang="es-ES" sz="1400" dirty="0" err="1"/>
                        <a:t>mailako</a:t>
                      </a:r>
                      <a:r>
                        <a:rPr lang="es-ES" sz="1400" dirty="0"/>
                        <a:t>  LEHEN ETA HAUR HEZKUNTZA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(</a:t>
                      </a:r>
                      <a:r>
                        <a:rPr lang="es-ES" sz="1400" dirty="0" err="1"/>
                        <a:t>dekanotza</a:t>
                      </a:r>
                      <a:r>
                        <a:rPr lang="es-ES" sz="1400" dirty="0"/>
                        <a:t>- </a:t>
                      </a:r>
                      <a:r>
                        <a:rPr lang="es-ES" sz="1400" dirty="0" err="1"/>
                        <a:t>guztiok</a:t>
                      </a:r>
                      <a:r>
                        <a:rPr lang="es-ES" sz="1400" dirty="0"/>
                        <a:t>) </a:t>
                      </a:r>
                      <a:endParaRPr lang="es-ES" sz="14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/>
                        <a:t>11:00:11:30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s-E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LEHEN HEZKUNTZA (</a:t>
                      </a:r>
                      <a:r>
                        <a:rPr lang="es-E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moduluaren</a:t>
                      </a:r>
                      <a:r>
                        <a:rPr lang="es-E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aurkezpena</a:t>
                      </a:r>
                      <a:r>
                        <a:rPr lang="es-E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K5ko </a:t>
                      </a:r>
                      <a:r>
                        <a:rPr lang="es-E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irakasleak</a:t>
                      </a: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55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/>
                        <a:t>11:45 – 12:015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3. </a:t>
                      </a:r>
                      <a:r>
                        <a:rPr lang="es-ES" sz="1400" dirty="0" err="1"/>
                        <a:t>mailako</a:t>
                      </a:r>
                      <a:r>
                        <a:rPr lang="es-ES" sz="1400" dirty="0"/>
                        <a:t> HAUR HEZKUNTZA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(</a:t>
                      </a:r>
                      <a:r>
                        <a:rPr lang="es-ES" sz="1400" dirty="0" err="1"/>
                        <a:t>moduluaren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aurkezpena</a:t>
                      </a:r>
                      <a:r>
                        <a:rPr lang="es-ES" sz="1400" dirty="0"/>
                        <a:t>) </a:t>
                      </a:r>
                      <a:r>
                        <a:rPr lang="es-ES" sz="1400" baseline="0" dirty="0"/>
                        <a:t>K5ko </a:t>
                      </a:r>
                      <a:r>
                        <a:rPr lang="es-ES" sz="1400" baseline="0" dirty="0" err="1"/>
                        <a:t>irakasleak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95536" y="260648"/>
            <a:ext cx="828092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Ikasleen</a:t>
            </a:r>
            <a: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abegia</a:t>
            </a:r>
            <a: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lang="es-ES" sz="4400" b="1" noProof="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MAILA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79120" y="1536553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3. </a:t>
            </a:r>
            <a:r>
              <a:rPr lang="es-ES" b="1" dirty="0" err="1"/>
              <a:t>mailaren</a:t>
            </a:r>
            <a:r>
              <a:rPr lang="es-ES" b="1" dirty="0"/>
              <a:t> </a:t>
            </a:r>
            <a:r>
              <a:rPr lang="es-ES" b="1" dirty="0" err="1"/>
              <a:t>aurkezpena</a:t>
            </a:r>
            <a:r>
              <a:rPr lang="es-ES" b="1" dirty="0"/>
              <a:t>: </a:t>
            </a:r>
            <a:r>
              <a:rPr lang="es-ES" b="1" dirty="0" err="1"/>
              <a:t>irailaren</a:t>
            </a:r>
            <a:r>
              <a:rPr lang="es-ES" b="1" dirty="0"/>
              <a:t> 28an, 10:00etan </a:t>
            </a:r>
            <a:r>
              <a:rPr lang="es-ES" b="1" dirty="0">
                <a:solidFill>
                  <a:srgbClr val="FF0000"/>
                </a:solidFill>
              </a:rPr>
              <a:t>INGENIERITZAN</a:t>
            </a:r>
            <a:r>
              <a:rPr lang="es-ES" b="1" dirty="0"/>
              <a:t> (</a:t>
            </a:r>
            <a:r>
              <a:rPr lang="es-ES" b="1" dirty="0" err="1"/>
              <a:t>Areto</a:t>
            </a:r>
            <a:r>
              <a:rPr lang="es-ES" b="1" dirty="0"/>
              <a:t> </a:t>
            </a:r>
            <a:r>
              <a:rPr lang="es-ES" b="1" dirty="0" err="1"/>
              <a:t>Nagusian</a:t>
            </a:r>
            <a:r>
              <a:rPr lang="es-ES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1591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68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UPV-EHU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</dc:title>
  <dc:creator>tmpvimot</dc:creator>
  <cp:lastModifiedBy>USUARIO</cp:lastModifiedBy>
  <cp:revision>52</cp:revision>
  <dcterms:created xsi:type="dcterms:W3CDTF">2014-06-30T09:49:08Z</dcterms:created>
  <dcterms:modified xsi:type="dcterms:W3CDTF">2018-09-20T23:18:23Z</dcterms:modified>
</cp:coreProperties>
</file>