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4" r:id="rId4"/>
    <p:sldId id="265" r:id="rId5"/>
    <p:sldId id="266" r:id="rId6"/>
    <p:sldId id="267" r:id="rId7"/>
    <p:sldId id="258" r:id="rId8"/>
    <p:sldId id="259" r:id="rId9"/>
    <p:sldId id="260" r:id="rId10"/>
    <p:sldId id="261" r:id="rId11"/>
    <p:sldId id="268" r:id="rId12"/>
    <p:sldId id="269" r:id="rId13"/>
    <p:sldId id="270" r:id="rId14"/>
    <p:sldId id="271" r:id="rId15"/>
    <p:sldId id="273" r:id="rId16"/>
    <p:sldId id="262" r:id="rId17"/>
    <p:sldId id="272" r:id="rId18"/>
    <p:sldId id="274" r:id="rId19"/>
    <p:sldId id="275" r:id="rId20"/>
    <p:sldId id="276" r:id="rId21"/>
    <p:sldId id="263" r:id="rId22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CC66"/>
    <a:srgbClr val="B82F18"/>
    <a:srgbClr val="FBD079"/>
    <a:srgbClr val="FFE2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590AB9-2491-450B-9381-3C931C7396D2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DFFD3EF1-733B-406A-BD55-5CF57ED27B93}">
      <dgm:prSet custT="1"/>
      <dgm:spPr/>
      <dgm:t>
        <a:bodyPr/>
        <a:lstStyle/>
        <a:p>
          <a:pPr rtl="0"/>
          <a:r>
            <a:rPr lang="es-ES" sz="2800" dirty="0" smtClean="0"/>
            <a:t>KONTUAN IZAN BEHARREKO ZENBAIT DATA</a:t>
          </a:r>
          <a:endParaRPr lang="es-ES" sz="2800" dirty="0"/>
        </a:p>
      </dgm:t>
    </dgm:pt>
    <dgm:pt modelId="{B7AD2651-C031-4359-9AAF-E19EE0ED7E70}" type="parTrans" cxnId="{88D4F64F-FA42-4C33-8EDC-C9C6B9617957}">
      <dgm:prSet/>
      <dgm:spPr/>
      <dgm:t>
        <a:bodyPr/>
        <a:lstStyle/>
        <a:p>
          <a:endParaRPr lang="es-ES"/>
        </a:p>
      </dgm:t>
    </dgm:pt>
    <dgm:pt modelId="{55A6B67D-B43A-4AD3-B6FF-16C5058588E9}" type="sibTrans" cxnId="{88D4F64F-FA42-4C33-8EDC-C9C6B9617957}">
      <dgm:prSet/>
      <dgm:spPr/>
      <dgm:t>
        <a:bodyPr/>
        <a:lstStyle/>
        <a:p>
          <a:endParaRPr lang="es-ES"/>
        </a:p>
      </dgm:t>
    </dgm:pt>
    <dgm:pt modelId="{661881A1-F3F9-4973-B9C3-77A257CF4030}" type="pres">
      <dgm:prSet presAssocID="{3E590AB9-2491-450B-9381-3C931C7396D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C1675F6-4F73-459C-8101-A799BC8A5A1A}" type="pres">
      <dgm:prSet presAssocID="{DFFD3EF1-733B-406A-BD55-5CF57ED27B93}" presName="horFlow" presStyleCnt="0"/>
      <dgm:spPr/>
    </dgm:pt>
    <dgm:pt modelId="{E6EEB179-BC10-414E-85F6-6C4B94B36520}" type="pres">
      <dgm:prSet presAssocID="{DFFD3EF1-733B-406A-BD55-5CF57ED27B93}" presName="bigChev" presStyleLbl="node1" presStyleIdx="0" presStyleCnt="1" custScaleY="55323" custLinFactNeighborY="-64817"/>
      <dgm:spPr/>
      <dgm:t>
        <a:bodyPr/>
        <a:lstStyle/>
        <a:p>
          <a:endParaRPr lang="es-ES"/>
        </a:p>
      </dgm:t>
    </dgm:pt>
  </dgm:ptLst>
  <dgm:cxnLst>
    <dgm:cxn modelId="{2DF54995-E2C8-4677-A3EB-9A0501BDE9F7}" type="presOf" srcId="{3E590AB9-2491-450B-9381-3C931C7396D2}" destId="{661881A1-F3F9-4973-B9C3-77A257CF4030}" srcOrd="0" destOrd="0" presId="urn:microsoft.com/office/officeart/2005/8/layout/lProcess3"/>
    <dgm:cxn modelId="{C1DD0E38-F1A5-44E8-B676-E919312F4E6D}" type="presOf" srcId="{DFFD3EF1-733B-406A-BD55-5CF57ED27B93}" destId="{E6EEB179-BC10-414E-85F6-6C4B94B36520}" srcOrd="0" destOrd="0" presId="urn:microsoft.com/office/officeart/2005/8/layout/lProcess3"/>
    <dgm:cxn modelId="{88D4F64F-FA42-4C33-8EDC-C9C6B9617957}" srcId="{3E590AB9-2491-450B-9381-3C931C7396D2}" destId="{DFFD3EF1-733B-406A-BD55-5CF57ED27B93}" srcOrd="0" destOrd="0" parTransId="{B7AD2651-C031-4359-9AAF-E19EE0ED7E70}" sibTransId="{55A6B67D-B43A-4AD3-B6FF-16C5058588E9}"/>
    <dgm:cxn modelId="{B751201C-84E5-41A0-A7EF-CAE5C9C2C3F8}" type="presParOf" srcId="{661881A1-F3F9-4973-B9C3-77A257CF4030}" destId="{CC1675F6-4F73-459C-8101-A799BC8A5A1A}" srcOrd="0" destOrd="0" presId="urn:microsoft.com/office/officeart/2005/8/layout/lProcess3"/>
    <dgm:cxn modelId="{B465E9F2-0A70-464D-A0A4-97C95CC4B6EB}" type="presParOf" srcId="{CC1675F6-4F73-459C-8101-A799BC8A5A1A}" destId="{E6EEB179-BC10-414E-85F6-6C4B94B36520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EEB179-BC10-414E-85F6-6C4B94B36520}">
      <dsp:nvSpPr>
        <dsp:cNvPr id="0" name=""/>
        <dsp:cNvSpPr/>
      </dsp:nvSpPr>
      <dsp:spPr>
        <a:xfrm>
          <a:off x="0" y="288034"/>
          <a:ext cx="5338936" cy="11814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KONTUAN IZAN BEHARREKO ZENBAIT DATA</a:t>
          </a:r>
          <a:endParaRPr lang="es-ES" sz="2800" kern="1200" dirty="0"/>
        </a:p>
      </dsp:txBody>
      <dsp:txXfrm>
        <a:off x="0" y="288034"/>
        <a:ext cx="5338936" cy="11814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7906400A-99EE-42BC-A3E9-5BAD2950F5D8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027955DF-1135-471F-9699-19575A1E0DAB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99626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1295" y="1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/>
          <a:lstStyle>
            <a:lvl1pPr algn="r">
              <a:defRPr sz="1200"/>
            </a:lvl1pPr>
          </a:lstStyle>
          <a:p>
            <a:fld id="{A6D7BA61-B39D-43B4-9937-945BA1232AAF}" type="datetimeFigureOut">
              <a:rPr lang="es-ES" smtClean="0"/>
              <a:pPr/>
              <a:t>15/11/2018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59" tIns="47380" rIns="94759" bIns="4738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759" tIns="47380" rIns="94759" bIns="4738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1730"/>
          </a:xfrm>
          <a:prstGeom prst="rect">
            <a:avLst/>
          </a:prstGeom>
        </p:spPr>
        <p:txBody>
          <a:bodyPr vert="horz" lIns="94759" tIns="47380" rIns="94759" bIns="47380" rtlCol="0" anchor="b"/>
          <a:lstStyle>
            <a:lvl1pPr algn="r">
              <a:defRPr sz="1200"/>
            </a:lvl1pPr>
          </a:lstStyle>
          <a:p>
            <a:fld id="{6B0E3A74-D358-47DB-A65C-7770DB011547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82268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56213-E31F-4D4D-B67F-B9652FC76C42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9EF23-719C-44A1-9275-8B17282851ED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B97D-3BDD-4121-94DE-C819D7BB6AAE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66FC-29BA-4E14-BF3E-25DCD33E39D8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A0550-8623-4E53-B7AC-D03BAC3BA277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BBB2-C6D3-4700-B823-87E22C75F1A5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3A873-51B5-434A-B1AF-25FAAB7E641E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25A0D-A7B7-4952-A8A9-3CF0AED6C372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52B9-3D2B-48F6-B35C-F3E7EA3C03D0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2FF123-889F-4539-91CC-A599AE5DDE3C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CB-A9F8-427B-9ACE-9AD7AD321637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595B-0331-4D9C-80E0-879E99E1BB5A}" type="datetime1">
              <a:rPr lang="es-ES" smtClean="0"/>
              <a:pPr/>
              <a:t>15/11/2018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3F572-CE4A-4CE1-A16E-558FFBE5391D}" type="slidenum">
              <a:rPr lang="es-ES" smtClean="0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u.eus/eu/web/nazioarteko-harremanak/nazioartekoastea-2015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://www.ehu.eus/eu/web/nazioarteko-harremanak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u.eus/documents/2099535/2188601/Certificados-oficiales-reconocidos-ACLES-2014.pdf" TargetMode="External"/><Relationship Id="rId2" Type="http://schemas.openxmlformats.org/officeDocument/2006/relationships/hyperlink" Target="mailto:movilidad.internacional@ehu.e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ehu.eus/eu/web/nazioarteko-harremanak/diru-laguntzak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hu.eus/documents/2099535/10979332/Calendario/d0bf84b5-0ee2-0e49-6fc1-520f63ed8b20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1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ehu.eus/eu/web/nazioarteko-harremanak/buddy-program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hu.eus/eu/web/nazioarteko%20harremanak/nazioarteko-sakontze-aipamena" TargetMode="External"/><Relationship Id="rId2" Type="http://schemas.openxmlformats.org/officeDocument/2006/relationships/hyperlink" Target="https://www.ehu.eus/eu/web/nazioarteko-harremanak/course-on-intercultural-competence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mailto:nere.amenabar@ehu.eu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hu.eus/eu/web/nazioarteko-harremanak/sicu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ehu.eus/eu/web/nazioarteko-harremanak/erasmus-programa-2019-202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ehu.eus/eu/web/nazioarteko-harremanak/latinoamerika-eta-beste-norakoak-2019-2020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ehu.eus/eu/web/nazioarteko-harremanak/latinoamerika-eta-beste-norakoak-2019-2020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hu.eus/eu/web/nazioarteko-harremanak" TargetMode="External"/><Relationship Id="rId2" Type="http://schemas.openxmlformats.org/officeDocument/2006/relationships/hyperlink" Target="mailto:nere.amenabar@ehu.eu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ehu.eus/eu/web/nazioarteko-harremanak/nazioartekoastea-2015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es-ES" b="1" dirty="0" smtClean="0"/>
              <a:t>MUGIKORTASUN PROGRAMAK </a:t>
            </a:r>
            <a:r>
              <a:rPr lang="es-E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 </a:t>
            </a:r>
            <a:r>
              <a:rPr lang="es-E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ikasturtea</a:t>
            </a:r>
            <a:endParaRPr lang="es-E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7 Imagen" descr="Mapa-Van_Sant_GeoSpher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3429000"/>
            <a:ext cx="4055288" cy="2124000"/>
          </a:xfrm>
          <a:prstGeom prst="rect">
            <a:avLst/>
          </a:prstGeom>
        </p:spPr>
      </p:pic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</a:t>
            </a:fld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1403648" y="5733256"/>
            <a:ext cx="5904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u-ES" sz="1200" b="1" dirty="0" smtClean="0">
                <a:solidFill>
                  <a:schemeClr val="bg1"/>
                </a:solidFill>
                <a:latin typeface="Albertus Extra Bold"/>
                <a:hlinkClick r:id="rId3"/>
              </a:rPr>
              <a:t>http://</a:t>
            </a:r>
            <a:r>
              <a:rPr lang="eu-ES" sz="1200" b="1" dirty="0" smtClean="0">
                <a:solidFill>
                  <a:schemeClr val="bg1"/>
                </a:solidFill>
                <a:latin typeface="Albertus Extra Bold"/>
                <a:hlinkClick r:id="rId4"/>
              </a:rPr>
              <a:t>www.ehu.eus/eu/web/nazioarteko-harremanak</a:t>
            </a:r>
            <a:endParaRPr lang="eu-ES" sz="1200" b="1" dirty="0" smtClean="0">
              <a:solidFill>
                <a:schemeClr val="bg1"/>
              </a:solidFill>
              <a:latin typeface="Albertus Extra Bold"/>
              <a:hlinkClick r:id="rId3"/>
            </a:endParaRPr>
          </a:p>
        </p:txBody>
      </p:sp>
      <p:pic>
        <p:nvPicPr>
          <p:cNvPr id="11" name="10 Imagen" descr="HEFA_bilingue_positivo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9" y="332656"/>
            <a:ext cx="4343907" cy="8280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6156176" y="260648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ERAIKIN II</a:t>
            </a:r>
          </a:p>
          <a:p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Oñati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plaza 3</a:t>
            </a:r>
          </a:p>
          <a:p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20018 Donostia</a:t>
            </a:r>
          </a:p>
          <a:p>
            <a:r>
              <a:rPr lang="es-ES" sz="14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Gipuzkoako</a:t>
            </a:r>
            <a:r>
              <a:rPr lang="es-E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Campusa</a:t>
            </a:r>
            <a:endParaRPr lang="es-E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1210" y="1556792"/>
            <a:ext cx="8352337" cy="4739313"/>
          </a:xfrm>
        </p:spPr>
        <p:txBody>
          <a:bodyPr>
            <a:normAutofit lnSpcReduction="10000"/>
          </a:bodyPr>
          <a:lstStyle/>
          <a:p>
            <a:r>
              <a:rPr lang="es-ES" sz="2900" dirty="0" err="1" smtClean="0"/>
              <a:t>Hautaketa</a:t>
            </a:r>
            <a:r>
              <a:rPr lang="es-ES" sz="2900" dirty="0" smtClean="0"/>
              <a:t> </a:t>
            </a:r>
            <a:r>
              <a:rPr lang="es-ES" sz="2900" dirty="0" err="1" smtClean="0"/>
              <a:t>prozesua</a:t>
            </a:r>
            <a:r>
              <a:rPr lang="es-ES" sz="2900" dirty="0" smtClean="0"/>
              <a:t> </a:t>
            </a:r>
            <a:r>
              <a:rPr lang="es-ES" sz="2900" dirty="0" err="1" smtClean="0"/>
              <a:t>hasterako</a:t>
            </a:r>
            <a:r>
              <a:rPr lang="es-ES" sz="2900" dirty="0" smtClean="0"/>
              <a:t> </a:t>
            </a:r>
            <a:r>
              <a:rPr lang="es-ES" sz="2900" b="1" dirty="0" smtClean="0"/>
              <a:t>1. </a:t>
            </a:r>
            <a:r>
              <a:rPr lang="es-ES" sz="2900" b="1" dirty="0" err="1" smtClean="0"/>
              <a:t>mailako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irakasgai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guztiak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gaindituak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izatea</a:t>
            </a:r>
            <a:r>
              <a:rPr lang="es-ES" sz="2900" dirty="0" smtClean="0"/>
              <a:t>.</a:t>
            </a:r>
          </a:p>
          <a:p>
            <a:r>
              <a:rPr lang="es-ES" sz="2900" b="1" dirty="0" smtClean="0"/>
              <a:t>1. </a:t>
            </a:r>
            <a:r>
              <a:rPr lang="es-ES" sz="2900" b="1" dirty="0" err="1" smtClean="0"/>
              <a:t>mailan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bataz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beste</a:t>
            </a:r>
            <a:r>
              <a:rPr lang="es-ES" sz="2900" b="1" dirty="0" smtClean="0"/>
              <a:t> 6,5eko </a:t>
            </a:r>
            <a:r>
              <a:rPr lang="es-ES" sz="2900" b="1" dirty="0" err="1" smtClean="0"/>
              <a:t>kalifikazioa</a:t>
            </a:r>
            <a:r>
              <a:rPr lang="es-ES" sz="2900" b="1" dirty="0" smtClean="0"/>
              <a:t> </a:t>
            </a:r>
            <a:r>
              <a:rPr lang="es-ES" sz="2900" dirty="0" err="1" smtClean="0"/>
              <a:t>izatea</a:t>
            </a:r>
            <a:r>
              <a:rPr lang="es-ES" sz="2900" dirty="0" smtClean="0"/>
              <a:t>.</a:t>
            </a:r>
          </a:p>
          <a:p>
            <a:r>
              <a:rPr lang="es-ES" sz="2900" b="1" dirty="0" err="1" smtClean="0"/>
              <a:t>Eskaera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egiteko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unean</a:t>
            </a:r>
            <a:r>
              <a:rPr lang="es-ES" sz="2900" b="1" dirty="0" smtClean="0"/>
              <a:t> 2. </a:t>
            </a:r>
            <a:r>
              <a:rPr lang="es-ES" sz="2900" b="1" dirty="0" err="1" smtClean="0"/>
              <a:t>mailan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matrikulatua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egotea</a:t>
            </a:r>
            <a:r>
              <a:rPr lang="es-ES" sz="2900" dirty="0" smtClean="0"/>
              <a:t>.</a:t>
            </a:r>
          </a:p>
          <a:p>
            <a:r>
              <a:rPr lang="es-ES" sz="2900" dirty="0" err="1" smtClean="0"/>
              <a:t>Egonaldia</a:t>
            </a:r>
            <a:r>
              <a:rPr lang="es-ES" sz="2900" dirty="0" smtClean="0"/>
              <a:t> </a:t>
            </a:r>
            <a:r>
              <a:rPr lang="es-ES" sz="2900" dirty="0" err="1" smtClean="0"/>
              <a:t>egin</a:t>
            </a:r>
            <a:r>
              <a:rPr lang="es-ES" sz="2900" dirty="0" smtClean="0"/>
              <a:t> </a:t>
            </a:r>
            <a:r>
              <a:rPr lang="es-ES" sz="2900" dirty="0" err="1" smtClean="0"/>
              <a:t>behar</a:t>
            </a:r>
            <a:r>
              <a:rPr lang="es-ES" sz="2900" dirty="0" smtClean="0"/>
              <a:t> den </a:t>
            </a:r>
            <a:r>
              <a:rPr lang="es-ES" sz="2900" dirty="0" err="1" smtClean="0"/>
              <a:t>ikasturtean</a:t>
            </a:r>
            <a:r>
              <a:rPr lang="es-ES" sz="2900" dirty="0" smtClean="0"/>
              <a:t> </a:t>
            </a:r>
            <a:r>
              <a:rPr lang="es-ES" sz="2900" b="1" dirty="0" smtClean="0"/>
              <a:t>UPV/</a:t>
            </a:r>
            <a:r>
              <a:rPr lang="es-ES" sz="2900" b="1" dirty="0" err="1" smtClean="0"/>
              <a:t>EHUn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nahitaez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kreditu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kopuru</a:t>
            </a:r>
            <a:r>
              <a:rPr lang="es-ES" sz="2900" b="1" dirty="0" smtClean="0"/>
              <a:t> </a:t>
            </a:r>
            <a:r>
              <a:rPr lang="es-ES" sz="2900" b="1" dirty="0" err="1" smtClean="0"/>
              <a:t>hauek</a:t>
            </a:r>
            <a:r>
              <a:rPr lang="es-ES" sz="2900" dirty="0" smtClean="0"/>
              <a:t> </a:t>
            </a:r>
            <a:r>
              <a:rPr lang="es-ES" sz="2900" dirty="0" err="1" smtClean="0"/>
              <a:t>matrikulatzea</a:t>
            </a:r>
            <a:r>
              <a:rPr lang="es-ES" sz="2900" dirty="0" smtClean="0"/>
              <a:t> </a:t>
            </a:r>
            <a:r>
              <a:rPr lang="es-ES" sz="2500" dirty="0" smtClean="0"/>
              <a:t>(</a:t>
            </a:r>
            <a:r>
              <a:rPr lang="es-ES" sz="2500" dirty="0" err="1" smtClean="0"/>
              <a:t>helmugako</a:t>
            </a:r>
            <a:r>
              <a:rPr lang="es-ES" sz="2500" dirty="0" smtClean="0"/>
              <a:t> </a:t>
            </a:r>
            <a:r>
              <a:rPr lang="es-ES" sz="2500" dirty="0" err="1" smtClean="0"/>
              <a:t>unibertsitatean</a:t>
            </a:r>
            <a:r>
              <a:rPr lang="es-ES" sz="2500" dirty="0" smtClean="0"/>
              <a:t> </a:t>
            </a:r>
            <a:r>
              <a:rPr lang="es-ES" sz="2500" dirty="0" err="1" smtClean="0"/>
              <a:t>horien</a:t>
            </a:r>
            <a:r>
              <a:rPr lang="es-ES" sz="2500" dirty="0" smtClean="0"/>
              <a:t> </a:t>
            </a:r>
            <a:r>
              <a:rPr lang="es-ES" sz="2500" dirty="0" err="1" smtClean="0"/>
              <a:t>baliokide</a:t>
            </a:r>
            <a:r>
              <a:rPr lang="es-ES" sz="2500" dirty="0" smtClean="0"/>
              <a:t> </a:t>
            </a:r>
            <a:r>
              <a:rPr lang="es-ES" sz="2500" dirty="0" err="1" smtClean="0"/>
              <a:t>diren</a:t>
            </a:r>
            <a:r>
              <a:rPr lang="es-ES" sz="2500" dirty="0" smtClean="0"/>
              <a:t> </a:t>
            </a:r>
            <a:r>
              <a:rPr lang="es-ES" sz="2500" dirty="0" err="1" smtClean="0"/>
              <a:t>irakasgaiak</a:t>
            </a:r>
            <a:r>
              <a:rPr lang="es-ES" sz="2500" dirty="0" smtClean="0"/>
              <a:t> </a:t>
            </a:r>
            <a:r>
              <a:rPr lang="es-ES" sz="2500" dirty="0" err="1" smtClean="0"/>
              <a:t>aukeratu</a:t>
            </a:r>
            <a:r>
              <a:rPr lang="es-ES" sz="2500" dirty="0" smtClean="0"/>
              <a:t> </a:t>
            </a:r>
            <a:r>
              <a:rPr lang="es-ES" sz="2500" dirty="0" err="1" smtClean="0"/>
              <a:t>beharko</a:t>
            </a:r>
            <a:r>
              <a:rPr lang="es-ES" sz="2500" dirty="0" smtClean="0"/>
              <a:t> </a:t>
            </a:r>
            <a:r>
              <a:rPr lang="es-ES" sz="2500" dirty="0" err="1" smtClean="0"/>
              <a:t>dira</a:t>
            </a:r>
            <a:r>
              <a:rPr lang="es-ES" sz="2500" dirty="0" smtClean="0"/>
              <a:t>):</a:t>
            </a:r>
          </a:p>
          <a:p>
            <a:pPr lvl="1"/>
            <a:r>
              <a:rPr lang="es-ES" sz="2500" dirty="0" err="1" smtClean="0"/>
              <a:t>Lauhileko</a:t>
            </a:r>
            <a:r>
              <a:rPr lang="es-ES" sz="2500" dirty="0" smtClean="0"/>
              <a:t> </a:t>
            </a:r>
            <a:r>
              <a:rPr lang="es-ES" sz="2500" dirty="0" err="1" smtClean="0"/>
              <a:t>bateko</a:t>
            </a:r>
            <a:r>
              <a:rPr lang="es-ES" sz="2500" dirty="0" smtClean="0"/>
              <a:t> </a:t>
            </a:r>
            <a:r>
              <a:rPr lang="es-ES" sz="2500" dirty="0" err="1" smtClean="0"/>
              <a:t>egonadietarako</a:t>
            </a:r>
            <a:r>
              <a:rPr lang="es-ES" sz="2500" dirty="0" smtClean="0"/>
              <a:t>: </a:t>
            </a:r>
            <a:r>
              <a:rPr lang="es-ES" sz="2500" b="1" dirty="0" smtClean="0"/>
              <a:t>30 </a:t>
            </a:r>
            <a:r>
              <a:rPr lang="es-ES" sz="2500" b="1" dirty="0" err="1" smtClean="0"/>
              <a:t>kreditu</a:t>
            </a:r>
            <a:r>
              <a:rPr lang="es-ES" sz="2500" dirty="0" smtClean="0"/>
              <a:t>.</a:t>
            </a:r>
          </a:p>
          <a:p>
            <a:pPr lvl="1"/>
            <a:r>
              <a:rPr lang="es-ES" sz="2500" dirty="0" err="1" smtClean="0"/>
              <a:t>Ikasturte</a:t>
            </a:r>
            <a:r>
              <a:rPr lang="es-ES" sz="2500" dirty="0" smtClean="0"/>
              <a:t> </a:t>
            </a:r>
            <a:r>
              <a:rPr lang="es-ES" sz="2500" dirty="0" err="1" smtClean="0"/>
              <a:t>osoko</a:t>
            </a:r>
            <a:r>
              <a:rPr lang="es-ES" sz="2500" dirty="0" smtClean="0"/>
              <a:t> </a:t>
            </a:r>
            <a:r>
              <a:rPr lang="es-ES" sz="2500" dirty="0" err="1" smtClean="0"/>
              <a:t>egonaldietarako</a:t>
            </a:r>
            <a:r>
              <a:rPr lang="es-ES" sz="2500" dirty="0" smtClean="0"/>
              <a:t>: </a:t>
            </a:r>
            <a:r>
              <a:rPr lang="es-ES" sz="2500" b="1" dirty="0" smtClean="0"/>
              <a:t>60 </a:t>
            </a:r>
            <a:r>
              <a:rPr lang="es-ES" sz="2500" b="1" dirty="0" err="1" smtClean="0"/>
              <a:t>kreditu</a:t>
            </a:r>
            <a:r>
              <a:rPr lang="es-ES" sz="2500" dirty="0" smtClean="0"/>
              <a:t>.</a:t>
            </a:r>
            <a:endParaRPr lang="es-ES" sz="25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" sz="3200" b="1" dirty="0">
                <a:solidFill>
                  <a:prstClr val="black"/>
                </a:solidFill>
              </a:rPr>
              <a:t>2. KONTUAN IZAN BEHARREKO INFORMAZIOA </a:t>
            </a:r>
            <a:r>
              <a:rPr lang="es-ES" sz="3200" b="1" dirty="0" smtClean="0">
                <a:solidFill>
                  <a:prstClr val="black"/>
                </a:solidFill>
              </a:rPr>
              <a:t>ETA…</a:t>
            </a:r>
            <a:br>
              <a:rPr lang="es-ES" sz="3200" b="1" dirty="0" smtClean="0">
                <a:solidFill>
                  <a:prstClr val="black"/>
                </a:solidFill>
              </a:rPr>
            </a:br>
            <a:r>
              <a:rPr lang="es-ES" sz="3200" b="1" dirty="0" smtClean="0">
                <a:solidFill>
                  <a:prstClr val="black"/>
                </a:solidFill>
              </a:rPr>
              <a:t>2.2. BALDINTZAK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908720"/>
            <a:ext cx="1146609" cy="6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28800"/>
            <a:ext cx="5328592" cy="4824536"/>
          </a:xfrm>
        </p:spPr>
        <p:txBody>
          <a:bodyPr>
            <a:noAutofit/>
          </a:bodyPr>
          <a:lstStyle/>
          <a:p>
            <a:r>
              <a:rPr lang="es-ES" sz="2600" dirty="0" err="1" smtClean="0"/>
              <a:t>Eskaera</a:t>
            </a:r>
            <a:r>
              <a:rPr lang="es-ES" sz="2600" dirty="0" smtClean="0"/>
              <a:t> </a:t>
            </a:r>
            <a:r>
              <a:rPr lang="es-ES" sz="2600" dirty="0" err="1" smtClean="0"/>
              <a:t>egin</a:t>
            </a:r>
            <a:r>
              <a:rPr lang="es-ES" sz="2600" dirty="0" smtClean="0"/>
              <a:t> </a:t>
            </a:r>
            <a:r>
              <a:rPr lang="es-ES" sz="2600" dirty="0" err="1" smtClean="0"/>
              <a:t>aurretik</a:t>
            </a:r>
            <a:r>
              <a:rPr lang="es-ES" sz="2600" dirty="0" smtClean="0"/>
              <a:t> </a:t>
            </a:r>
            <a:r>
              <a:rPr lang="es-ES" sz="2600" dirty="0" err="1" smtClean="0"/>
              <a:t>kontuan</a:t>
            </a:r>
            <a:r>
              <a:rPr lang="es-ES" sz="2600" dirty="0" smtClean="0"/>
              <a:t> izan </a:t>
            </a:r>
            <a:r>
              <a:rPr lang="es-ES" sz="2600" b="1" dirty="0" smtClean="0"/>
              <a:t>HIZKUNTZA BALDINTZAK</a:t>
            </a:r>
            <a:r>
              <a:rPr lang="es-ES" sz="2600" dirty="0" smtClean="0"/>
              <a:t>. </a:t>
            </a:r>
            <a:r>
              <a:rPr lang="es-ES" sz="2600" dirty="0" err="1" smtClean="0"/>
              <a:t>Kasu</a:t>
            </a:r>
            <a:r>
              <a:rPr lang="es-ES" sz="2600" dirty="0" smtClean="0"/>
              <a:t> </a:t>
            </a:r>
            <a:r>
              <a:rPr lang="es-ES" sz="2600" dirty="0" err="1" smtClean="0"/>
              <a:t>askotan</a:t>
            </a:r>
            <a:r>
              <a:rPr lang="es-ES" sz="2600" dirty="0" smtClean="0"/>
              <a:t> </a:t>
            </a:r>
            <a:r>
              <a:rPr lang="es-ES" sz="2600" b="1" dirty="0" err="1" smtClean="0"/>
              <a:t>erabakigarriak</a:t>
            </a:r>
            <a:r>
              <a:rPr lang="es-ES" sz="2600" dirty="0" smtClean="0"/>
              <a:t> </a:t>
            </a:r>
            <a:r>
              <a:rPr lang="es-ES" sz="2600" dirty="0" err="1" smtClean="0"/>
              <a:t>izaten</a:t>
            </a:r>
            <a:r>
              <a:rPr lang="es-ES" sz="2600" dirty="0" smtClean="0"/>
              <a:t> </a:t>
            </a:r>
            <a:r>
              <a:rPr lang="es-ES" sz="2600" dirty="0" err="1" smtClean="0"/>
              <a:t>dira</a:t>
            </a:r>
            <a:r>
              <a:rPr lang="es-ES" sz="2600" dirty="0" smtClean="0"/>
              <a:t> </a:t>
            </a:r>
            <a:r>
              <a:rPr lang="es-ES" sz="2600" dirty="0" err="1" smtClean="0"/>
              <a:t>hautaketa</a:t>
            </a:r>
            <a:r>
              <a:rPr lang="es-ES" sz="2600" dirty="0" smtClean="0"/>
              <a:t> </a:t>
            </a:r>
            <a:r>
              <a:rPr lang="es-ES" sz="2600" dirty="0" err="1" smtClean="0"/>
              <a:t>egiteko</a:t>
            </a:r>
            <a:r>
              <a:rPr lang="es-ES" sz="2600" dirty="0" smtClean="0"/>
              <a:t> </a:t>
            </a:r>
            <a:r>
              <a:rPr lang="es-ES" sz="2600" dirty="0" err="1" smtClean="0"/>
              <a:t>garaian</a:t>
            </a:r>
            <a:r>
              <a:rPr lang="es-ES" sz="2600" dirty="0" smtClean="0"/>
              <a:t>: </a:t>
            </a:r>
            <a:r>
              <a:rPr lang="es-ES" sz="1200" dirty="0" smtClean="0"/>
              <a:t>Nere </a:t>
            </a:r>
            <a:r>
              <a:rPr lang="es-ES" sz="1200" dirty="0" err="1" smtClean="0"/>
              <a:t>Amenabarren</a:t>
            </a:r>
            <a:r>
              <a:rPr lang="es-ES" sz="1200" dirty="0" smtClean="0"/>
              <a:t> </a:t>
            </a:r>
            <a:r>
              <a:rPr lang="es-ES" sz="1200" dirty="0" err="1" smtClean="0"/>
              <a:t>postontzian</a:t>
            </a:r>
            <a:r>
              <a:rPr lang="es-ES" sz="1200" dirty="0" smtClean="0"/>
              <a:t> </a:t>
            </a:r>
            <a:r>
              <a:rPr lang="es-ES" sz="1200" dirty="0" err="1" smtClean="0"/>
              <a:t>utzi</a:t>
            </a:r>
            <a:r>
              <a:rPr lang="es-ES" sz="1200" dirty="0" smtClean="0"/>
              <a:t> </a:t>
            </a:r>
            <a:r>
              <a:rPr lang="es-ES" sz="1200" dirty="0" err="1" smtClean="0"/>
              <a:t>hizkuntza-ziurtagirien</a:t>
            </a:r>
            <a:r>
              <a:rPr lang="es-ES" sz="1200" dirty="0" smtClean="0"/>
              <a:t> </a:t>
            </a:r>
            <a:r>
              <a:rPr lang="es-ES" sz="1200" dirty="0" err="1" smtClean="0"/>
              <a:t>fotokopiak</a:t>
            </a:r>
            <a:r>
              <a:rPr lang="es-ES" sz="1200" dirty="0" smtClean="0"/>
              <a:t> </a:t>
            </a:r>
            <a:r>
              <a:rPr lang="es-ES" sz="1200" b="1" dirty="0" err="1" smtClean="0"/>
              <a:t>abenduak</a:t>
            </a:r>
            <a:r>
              <a:rPr lang="es-ES" sz="1200" b="1" dirty="0" smtClean="0"/>
              <a:t> </a:t>
            </a:r>
            <a:r>
              <a:rPr lang="es-ES" sz="1200" b="1" dirty="0" smtClean="0"/>
              <a:t>14a </a:t>
            </a:r>
            <a:r>
              <a:rPr lang="es-ES" sz="1200" b="1" dirty="0" err="1" smtClean="0"/>
              <a:t>baino</a:t>
            </a:r>
            <a:r>
              <a:rPr lang="es-ES" sz="1200" b="1" dirty="0" smtClean="0"/>
              <a:t> </a:t>
            </a:r>
            <a:r>
              <a:rPr lang="es-ES" sz="1200" dirty="0" err="1" smtClean="0"/>
              <a:t>lehen</a:t>
            </a:r>
            <a:r>
              <a:rPr lang="es-ES" sz="1200" dirty="0" smtClean="0"/>
              <a:t>. </a:t>
            </a:r>
            <a:r>
              <a:rPr lang="es-ES" sz="1200" dirty="0" smtClean="0"/>
              <a:t/>
            </a:r>
            <a:br>
              <a:rPr lang="es-ES" sz="1200" dirty="0" smtClean="0"/>
            </a:br>
            <a:r>
              <a:rPr lang="es-ES" sz="1200" dirty="0" err="1" smtClean="0"/>
              <a:t>Beste</a:t>
            </a:r>
            <a:r>
              <a:rPr lang="es-ES" sz="1200" dirty="0" smtClean="0"/>
              <a:t> </a:t>
            </a:r>
            <a:r>
              <a:rPr lang="es-ES" sz="1200" dirty="0" err="1" smtClean="0"/>
              <a:t>norako</a:t>
            </a:r>
            <a:r>
              <a:rPr lang="es-ES" sz="1200" dirty="0" smtClean="0"/>
              <a:t> </a:t>
            </a:r>
            <a:r>
              <a:rPr lang="es-ES" sz="1200" dirty="0" err="1" smtClean="0"/>
              <a:t>bat</a:t>
            </a:r>
            <a:r>
              <a:rPr lang="es-ES" sz="1200" dirty="0" smtClean="0"/>
              <a:t> </a:t>
            </a:r>
            <a:r>
              <a:rPr lang="es-ES" sz="1200" dirty="0" err="1" smtClean="0"/>
              <a:t>eskatu</a:t>
            </a:r>
            <a:r>
              <a:rPr lang="es-ES" sz="1200" dirty="0" smtClean="0"/>
              <a:t> </a:t>
            </a:r>
            <a:r>
              <a:rPr lang="es-ES" sz="1200" dirty="0" err="1" smtClean="0"/>
              <a:t>bada</a:t>
            </a:r>
            <a:r>
              <a:rPr lang="es-ES" sz="1200" dirty="0" smtClean="0"/>
              <a:t>, </a:t>
            </a:r>
            <a:r>
              <a:rPr lang="es-ES" sz="1200" dirty="0" err="1" smtClean="0"/>
              <a:t>orduan</a:t>
            </a:r>
            <a:r>
              <a:rPr lang="es-ES" sz="1200" dirty="0" smtClean="0"/>
              <a:t> </a:t>
            </a:r>
            <a:r>
              <a:rPr lang="es-ES" sz="1200" dirty="0" err="1" smtClean="0"/>
              <a:t>ikasleak</a:t>
            </a:r>
            <a:r>
              <a:rPr lang="es-ES" sz="1200" dirty="0" smtClean="0"/>
              <a:t> </a:t>
            </a:r>
            <a:r>
              <a:rPr lang="es-ES" sz="1200" dirty="0" err="1" smtClean="0"/>
              <a:t>Nazioarteko</a:t>
            </a:r>
            <a:r>
              <a:rPr lang="es-ES" sz="1200" dirty="0" smtClean="0"/>
              <a:t> Harremanetarako </a:t>
            </a:r>
            <a:r>
              <a:rPr lang="es-ES" sz="1200" dirty="0" err="1" smtClean="0"/>
              <a:t>Bulegora</a:t>
            </a:r>
            <a:r>
              <a:rPr lang="es-ES" sz="1200" dirty="0" smtClean="0"/>
              <a:t> </a:t>
            </a:r>
            <a:r>
              <a:rPr lang="es-ES" sz="1200" dirty="0" err="1" smtClean="0"/>
              <a:t>bidali</a:t>
            </a:r>
            <a:r>
              <a:rPr lang="es-ES" sz="1200" dirty="0" smtClean="0"/>
              <a:t> </a:t>
            </a:r>
            <a:r>
              <a:rPr lang="es-ES" sz="1200" dirty="0" err="1" smtClean="0"/>
              <a:t>beharko</a:t>
            </a:r>
            <a:r>
              <a:rPr lang="es-ES" sz="1200" dirty="0" smtClean="0"/>
              <a:t> </a:t>
            </a:r>
            <a:r>
              <a:rPr lang="es-ES" sz="1200" dirty="0" err="1" smtClean="0"/>
              <a:t>ditu</a:t>
            </a:r>
            <a:r>
              <a:rPr lang="es-ES" sz="1200" dirty="0" smtClean="0"/>
              <a:t>: </a:t>
            </a:r>
            <a:r>
              <a:rPr lang="es-ES" sz="1200" u="sng" dirty="0" smtClean="0">
                <a:hlinkClick r:id="rId2"/>
              </a:rPr>
              <a:t>movilidad.internacional@ehu.eus</a:t>
            </a:r>
            <a:r>
              <a:rPr lang="es-ES" sz="1200" dirty="0" smtClean="0"/>
              <a:t>.</a:t>
            </a:r>
            <a:endParaRPr lang="es-ES" sz="1200" dirty="0" smtClean="0"/>
          </a:p>
          <a:p>
            <a:r>
              <a:rPr lang="es-ES" sz="2600" dirty="0" smtClean="0"/>
              <a:t>MECD </a:t>
            </a:r>
            <a:r>
              <a:rPr lang="es-ES" sz="2600" dirty="0" err="1" smtClean="0"/>
              <a:t>bekaren</a:t>
            </a:r>
            <a:r>
              <a:rPr lang="es-ES" sz="2600" dirty="0" smtClean="0"/>
              <a:t> </a:t>
            </a:r>
            <a:r>
              <a:rPr lang="es-ES" sz="2600" dirty="0" err="1" smtClean="0"/>
              <a:t>kasuan</a:t>
            </a:r>
            <a:r>
              <a:rPr lang="es-ES" sz="2600" dirty="0" smtClean="0"/>
              <a:t> </a:t>
            </a:r>
            <a:r>
              <a:rPr lang="es-ES" sz="2600" dirty="0" err="1" smtClean="0"/>
              <a:t>helmugako</a:t>
            </a:r>
            <a:r>
              <a:rPr lang="es-ES" sz="2600" dirty="0" smtClean="0"/>
              <a:t> </a:t>
            </a:r>
            <a:r>
              <a:rPr lang="es-ES" sz="2600" dirty="0" err="1" smtClean="0"/>
              <a:t>unibertsitatean</a:t>
            </a:r>
            <a:r>
              <a:rPr lang="es-ES" sz="2600" dirty="0" smtClean="0"/>
              <a:t> </a:t>
            </a:r>
            <a:r>
              <a:rPr lang="es-ES" sz="2600" dirty="0" err="1" smtClean="0"/>
              <a:t>irakasgai</a:t>
            </a:r>
            <a:r>
              <a:rPr lang="es-ES" sz="2600" dirty="0" smtClean="0"/>
              <a:t> </a:t>
            </a:r>
            <a:r>
              <a:rPr lang="es-ES" sz="2600" dirty="0" err="1" smtClean="0"/>
              <a:t>gehienak</a:t>
            </a:r>
            <a:r>
              <a:rPr lang="es-ES" sz="2600" dirty="0" smtClean="0"/>
              <a:t> </a:t>
            </a:r>
            <a:r>
              <a:rPr lang="es-ES" sz="2600" dirty="0" err="1" smtClean="0"/>
              <a:t>egiteko</a:t>
            </a:r>
            <a:r>
              <a:rPr lang="es-ES" sz="2600" dirty="0" smtClean="0"/>
              <a:t> </a:t>
            </a:r>
            <a:r>
              <a:rPr lang="es-ES" sz="2600" dirty="0" err="1" smtClean="0"/>
              <a:t>erabiliko</a:t>
            </a:r>
            <a:r>
              <a:rPr lang="es-ES" sz="2600" dirty="0" smtClean="0"/>
              <a:t> </a:t>
            </a:r>
            <a:r>
              <a:rPr lang="es-ES" sz="2600" dirty="0" err="1" smtClean="0"/>
              <a:t>duzun</a:t>
            </a:r>
            <a:r>
              <a:rPr lang="es-ES" sz="2600" dirty="0" smtClean="0"/>
              <a:t> </a:t>
            </a:r>
            <a:r>
              <a:rPr lang="es-ES" sz="2600" dirty="0" err="1" smtClean="0"/>
              <a:t>hizkuntzako</a:t>
            </a:r>
            <a:r>
              <a:rPr lang="es-ES" sz="2600" dirty="0" smtClean="0"/>
              <a:t> B2 </a:t>
            </a:r>
            <a:r>
              <a:rPr lang="es-ES" sz="2600" dirty="0" err="1" smtClean="0"/>
              <a:t>ziurtagiria</a:t>
            </a:r>
            <a:r>
              <a:rPr lang="es-ES" sz="2600" dirty="0" smtClean="0"/>
              <a:t> </a:t>
            </a:r>
            <a:r>
              <a:rPr lang="es-ES" sz="2600" dirty="0" err="1" smtClean="0"/>
              <a:t>eskatuko</a:t>
            </a:r>
            <a:r>
              <a:rPr lang="es-ES" sz="2600" dirty="0" smtClean="0"/>
              <a:t> </a:t>
            </a:r>
            <a:r>
              <a:rPr lang="es-ES" sz="2600" dirty="0" err="1" smtClean="0"/>
              <a:t>dizute</a:t>
            </a:r>
            <a:r>
              <a:rPr lang="es-ES" sz="2600" dirty="0" smtClean="0"/>
              <a:t>.</a:t>
            </a:r>
          </a:p>
          <a:p>
            <a:r>
              <a:rPr lang="es-ES" sz="2600" dirty="0" smtClean="0"/>
              <a:t>ACLES taula </a:t>
            </a:r>
            <a:r>
              <a:rPr lang="es-ES" sz="2400" dirty="0" smtClean="0"/>
              <a:t>(</a:t>
            </a:r>
            <a:r>
              <a:rPr lang="es-ES" sz="2400" dirty="0" err="1" smtClean="0"/>
              <a:t>tituluen</a:t>
            </a:r>
            <a:r>
              <a:rPr lang="es-ES" sz="2400" dirty="0" smtClean="0"/>
              <a:t> </a:t>
            </a:r>
            <a:r>
              <a:rPr lang="es-ES" sz="2400" dirty="0" err="1" smtClean="0"/>
              <a:t>baliokidetzak</a:t>
            </a:r>
            <a:r>
              <a:rPr lang="es-ES" sz="2400" dirty="0" smtClean="0"/>
              <a:t>):</a:t>
            </a:r>
          </a:p>
          <a:p>
            <a:pPr>
              <a:buNone/>
            </a:pPr>
            <a:r>
              <a:rPr lang="es-ES" sz="1300" dirty="0" smtClean="0"/>
              <a:t>         </a:t>
            </a:r>
            <a:r>
              <a:rPr lang="es-ES" sz="1300" dirty="0" smtClean="0">
                <a:hlinkClick r:id="rId3"/>
              </a:rPr>
              <a:t>https://www.ehu.eus/documents/2099535/2188601/Certificados-oficiales-reconocidos-ACLES-2014.pdf</a:t>
            </a:r>
            <a:r>
              <a:rPr lang="es-ES" sz="1300" dirty="0" smtClean="0"/>
              <a:t> </a:t>
            </a:r>
            <a:endParaRPr lang="es-ES" sz="1300" dirty="0" smtClean="0"/>
          </a:p>
          <a:p>
            <a:endParaRPr lang="es-ES" sz="1300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4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" sz="3200" b="1" dirty="0">
                <a:solidFill>
                  <a:prstClr val="black"/>
                </a:solidFill>
              </a:rPr>
              <a:t>2. KONTUAN IZAN BEHARREKO INFORMAZIOA </a:t>
            </a:r>
            <a:r>
              <a:rPr lang="es-ES" sz="3200" b="1" dirty="0" smtClean="0">
                <a:solidFill>
                  <a:prstClr val="black"/>
                </a:solidFill>
              </a:rPr>
              <a:t>ETA…</a:t>
            </a:r>
            <a:br>
              <a:rPr lang="es-ES" sz="3200" b="1" dirty="0" smtClean="0">
                <a:solidFill>
                  <a:prstClr val="black"/>
                </a:solidFill>
              </a:rPr>
            </a:br>
            <a:r>
              <a:rPr lang="es-ES" sz="3200" b="1" dirty="0" smtClean="0">
                <a:solidFill>
                  <a:prstClr val="black"/>
                </a:solidFill>
              </a:rPr>
              <a:t>2.2. BALDINTZAK</a:t>
            </a:r>
            <a:endParaRPr lang="es-ES" dirty="0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2572278"/>
            <a:ext cx="3091329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931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b="1" dirty="0" err="1" smtClean="0"/>
              <a:t>Norberak</a:t>
            </a:r>
            <a:r>
              <a:rPr lang="es-ES" b="1" dirty="0" smtClean="0"/>
              <a:t> </a:t>
            </a:r>
            <a:r>
              <a:rPr lang="es-ES" b="1" dirty="0" err="1" smtClean="0"/>
              <a:t>arduratu</a:t>
            </a:r>
            <a:r>
              <a:rPr lang="es-ES" dirty="0" smtClean="0"/>
              <a:t> </a:t>
            </a:r>
            <a:r>
              <a:rPr lang="es-ES" dirty="0" err="1" smtClean="0"/>
              <a:t>behar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Helmugako</a:t>
            </a:r>
            <a:r>
              <a:rPr lang="es-ES" dirty="0" smtClean="0"/>
              <a:t> </a:t>
            </a:r>
            <a:r>
              <a:rPr lang="es-ES" dirty="0" err="1" smtClean="0"/>
              <a:t>unibertsitatean</a:t>
            </a:r>
            <a:r>
              <a:rPr lang="es-ES" dirty="0" smtClean="0"/>
              <a:t> </a:t>
            </a:r>
            <a:r>
              <a:rPr lang="es-ES" b="1" dirty="0" err="1" smtClean="0"/>
              <a:t>onartua</a:t>
            </a:r>
            <a:r>
              <a:rPr lang="es-ES" b="1" dirty="0" smtClean="0"/>
              <a:t> </a:t>
            </a:r>
            <a:r>
              <a:rPr lang="es-ES" b="1" dirty="0" err="1" smtClean="0"/>
              <a:t>izateko</a:t>
            </a:r>
            <a:r>
              <a:rPr lang="es-ES" b="1" dirty="0" smtClean="0"/>
              <a:t> </a:t>
            </a:r>
            <a:r>
              <a:rPr lang="es-ES" b="1" dirty="0" err="1" smtClean="0"/>
              <a:t>kudeaketaz</a:t>
            </a:r>
            <a:r>
              <a:rPr lang="es-ES" dirty="0" smtClean="0"/>
              <a:t>. </a:t>
            </a:r>
            <a:r>
              <a:rPr lang="es-ES" dirty="0" err="1" smtClean="0"/>
              <a:t>Unibertsitate</a:t>
            </a:r>
            <a:r>
              <a:rPr lang="es-ES" dirty="0" smtClean="0"/>
              <a:t> </a:t>
            </a:r>
            <a:r>
              <a:rPr lang="es-ES" dirty="0" err="1" smtClean="0"/>
              <a:t>bakoitzak</a:t>
            </a:r>
            <a:r>
              <a:rPr lang="es-ES" dirty="0" smtClean="0"/>
              <a:t> </a:t>
            </a:r>
            <a:r>
              <a:rPr lang="es-ES" dirty="0" err="1" smtClean="0"/>
              <a:t>onarpen</a:t>
            </a:r>
            <a:r>
              <a:rPr lang="es-ES" dirty="0" smtClean="0"/>
              <a:t> </a:t>
            </a:r>
            <a:r>
              <a:rPr lang="es-ES" dirty="0" err="1" smtClean="0"/>
              <a:t>eskaerak</a:t>
            </a:r>
            <a:r>
              <a:rPr lang="es-ES" dirty="0" smtClean="0"/>
              <a:t> </a:t>
            </a:r>
            <a:r>
              <a:rPr lang="es-ES" dirty="0" err="1" smtClean="0"/>
              <a:t>aurkezteko</a:t>
            </a:r>
            <a:r>
              <a:rPr lang="es-ES" dirty="0" smtClean="0"/>
              <a:t> (</a:t>
            </a:r>
            <a:r>
              <a:rPr lang="es-ES" dirty="0" err="1" smtClean="0"/>
              <a:t>batzuetan</a:t>
            </a:r>
            <a:r>
              <a:rPr lang="es-ES" dirty="0" smtClean="0"/>
              <a:t> online) </a:t>
            </a:r>
            <a:r>
              <a:rPr lang="es-ES" dirty="0" err="1" smtClean="0"/>
              <a:t>ezarrita</a:t>
            </a:r>
            <a:r>
              <a:rPr lang="es-ES" dirty="0" smtClean="0"/>
              <a:t> </a:t>
            </a:r>
            <a:r>
              <a:rPr lang="es-ES" dirty="0" err="1" smtClean="0"/>
              <a:t>dituen</a:t>
            </a:r>
            <a:r>
              <a:rPr lang="es-ES" dirty="0" smtClean="0"/>
              <a:t> </a:t>
            </a:r>
            <a:r>
              <a:rPr lang="es-ES" dirty="0" err="1" smtClean="0"/>
              <a:t>epeak</a:t>
            </a:r>
            <a:r>
              <a:rPr lang="es-ES" dirty="0" smtClean="0"/>
              <a:t> </a:t>
            </a:r>
            <a:r>
              <a:rPr lang="es-ES" dirty="0" err="1" smtClean="0"/>
              <a:t>ezagutu</a:t>
            </a:r>
            <a:r>
              <a:rPr lang="es-ES" dirty="0" smtClean="0"/>
              <a:t> </a:t>
            </a:r>
            <a:r>
              <a:rPr lang="es-ES" dirty="0" err="1" smtClean="0"/>
              <a:t>beharko</a:t>
            </a:r>
            <a:r>
              <a:rPr lang="es-ES" dirty="0" smtClean="0"/>
              <a:t> </a:t>
            </a:r>
            <a:r>
              <a:rPr lang="es-ES" dirty="0" err="1" smtClean="0"/>
              <a:t>dituzu</a:t>
            </a:r>
            <a:r>
              <a:rPr lang="es-ES" dirty="0" smtClean="0"/>
              <a:t>, </a:t>
            </a:r>
            <a:r>
              <a:rPr lang="es-ES" dirty="0" err="1" smtClean="0"/>
              <a:t>unibertsitate</a:t>
            </a:r>
            <a:r>
              <a:rPr lang="es-ES" dirty="0" smtClean="0"/>
              <a:t> </a:t>
            </a:r>
            <a:r>
              <a:rPr lang="es-ES" dirty="0" err="1" smtClean="0"/>
              <a:t>askok</a:t>
            </a:r>
            <a:r>
              <a:rPr lang="es-ES" dirty="0" smtClean="0"/>
              <a:t>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baitute</a:t>
            </a:r>
            <a:r>
              <a:rPr lang="es-ES" dirty="0" smtClean="0"/>
              <a:t> </a:t>
            </a:r>
            <a:r>
              <a:rPr lang="es-ES" dirty="0" err="1" smtClean="0"/>
              <a:t>epez</a:t>
            </a:r>
            <a:r>
              <a:rPr lang="es-ES" dirty="0" smtClean="0"/>
              <a:t> </a:t>
            </a:r>
            <a:r>
              <a:rPr lang="es-ES" dirty="0" err="1" smtClean="0"/>
              <a:t>kanpo</a:t>
            </a:r>
            <a:r>
              <a:rPr lang="es-ES" dirty="0" smtClean="0"/>
              <a:t> </a:t>
            </a:r>
            <a:r>
              <a:rPr lang="es-ES" dirty="0" err="1" smtClean="0"/>
              <a:t>bidalitako</a:t>
            </a:r>
            <a:r>
              <a:rPr lang="es-ES" dirty="0" smtClean="0"/>
              <a:t> </a:t>
            </a:r>
            <a:r>
              <a:rPr lang="es-ES" dirty="0" err="1" smtClean="0"/>
              <a:t>eskaerarik</a:t>
            </a:r>
            <a:r>
              <a:rPr lang="es-ES" dirty="0" smtClean="0"/>
              <a:t> </a:t>
            </a:r>
            <a:r>
              <a:rPr lang="es-ES" dirty="0" err="1" smtClean="0"/>
              <a:t>onartzen</a:t>
            </a:r>
            <a:r>
              <a:rPr lang="es-ES" dirty="0" smtClean="0"/>
              <a:t>.</a:t>
            </a:r>
          </a:p>
          <a:p>
            <a:pPr lvl="1"/>
            <a:r>
              <a:rPr lang="es-ES" dirty="0" err="1" smtClean="0"/>
              <a:t>Helmugako</a:t>
            </a:r>
            <a:r>
              <a:rPr lang="es-ES" dirty="0" smtClean="0"/>
              <a:t> </a:t>
            </a:r>
            <a:r>
              <a:rPr lang="es-ES" dirty="0" err="1" smtClean="0"/>
              <a:t>unibertsitatean</a:t>
            </a:r>
            <a:r>
              <a:rPr lang="es-ES" dirty="0" smtClean="0"/>
              <a:t> </a:t>
            </a:r>
            <a:r>
              <a:rPr lang="es-ES" dirty="0" err="1" smtClean="0"/>
              <a:t>egiten</a:t>
            </a:r>
            <a:r>
              <a:rPr lang="es-ES" dirty="0" smtClean="0"/>
              <a:t> </a:t>
            </a:r>
            <a:r>
              <a:rPr lang="es-ES" dirty="0" err="1" smtClean="0"/>
              <a:t>duzun</a:t>
            </a:r>
            <a:r>
              <a:rPr lang="es-ES" dirty="0" smtClean="0"/>
              <a:t> </a:t>
            </a:r>
            <a:r>
              <a:rPr lang="es-ES" dirty="0" err="1" smtClean="0"/>
              <a:t>egonaldirako</a:t>
            </a:r>
            <a:r>
              <a:rPr lang="es-ES" dirty="0" smtClean="0"/>
              <a:t> </a:t>
            </a:r>
            <a:r>
              <a:rPr lang="es-ES" b="1" dirty="0" err="1" smtClean="0"/>
              <a:t>ostatuaren</a:t>
            </a:r>
            <a:r>
              <a:rPr lang="es-ES" b="1" dirty="0" smtClean="0"/>
              <a:t> </a:t>
            </a:r>
            <a:r>
              <a:rPr lang="es-ES" b="1" dirty="0" err="1" smtClean="0"/>
              <a:t>kudeaketaz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Mugikortasun</a:t>
            </a:r>
            <a:r>
              <a:rPr lang="es-ES" dirty="0" smtClean="0"/>
              <a:t> plaza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err="1" smtClean="0"/>
              <a:t>esleitzeak</a:t>
            </a:r>
            <a:r>
              <a:rPr lang="es-ES" dirty="0" smtClean="0"/>
              <a:t> EZ du </a:t>
            </a:r>
            <a:r>
              <a:rPr lang="es-ES" dirty="0" err="1" smtClean="0"/>
              <a:t>esan</a:t>
            </a:r>
            <a:r>
              <a:rPr lang="es-ES" dirty="0" smtClean="0"/>
              <a:t> </a:t>
            </a:r>
            <a:r>
              <a:rPr lang="es-ES" dirty="0" err="1" smtClean="0"/>
              <a:t>nahi</a:t>
            </a:r>
            <a:r>
              <a:rPr lang="es-ES" dirty="0" smtClean="0"/>
              <a:t> </a:t>
            </a:r>
            <a:r>
              <a:rPr lang="es-ES" dirty="0" err="1" smtClean="0"/>
              <a:t>helmugako</a:t>
            </a:r>
            <a:r>
              <a:rPr lang="es-ES" dirty="0" smtClean="0"/>
              <a:t> </a:t>
            </a:r>
            <a:r>
              <a:rPr lang="es-ES" dirty="0" err="1" smtClean="0"/>
              <a:t>unibertsitateak</a:t>
            </a:r>
            <a:r>
              <a:rPr lang="es-ES" dirty="0" smtClean="0"/>
              <a:t> </a:t>
            </a:r>
            <a:r>
              <a:rPr lang="es-ES" dirty="0" err="1" smtClean="0"/>
              <a:t>onartu</a:t>
            </a:r>
            <a:r>
              <a:rPr lang="es-ES" dirty="0" smtClean="0"/>
              <a:t> </a:t>
            </a:r>
            <a:r>
              <a:rPr lang="es-ES" dirty="0" err="1" smtClean="0"/>
              <a:t>zaituenik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12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" sz="3200" b="1" dirty="0">
                <a:solidFill>
                  <a:prstClr val="black"/>
                </a:solidFill>
              </a:rPr>
              <a:t>2. KONTUAN IZAN BEHARREKO INFORMAZIOA </a:t>
            </a:r>
            <a:r>
              <a:rPr lang="es-ES" sz="3200" b="1" dirty="0" smtClean="0">
                <a:solidFill>
                  <a:prstClr val="black"/>
                </a:solidFill>
              </a:rPr>
              <a:t>ETA…</a:t>
            </a:r>
            <a:br>
              <a:rPr lang="es-ES" sz="3200" b="1" dirty="0" smtClean="0">
                <a:solidFill>
                  <a:prstClr val="black"/>
                </a:solidFill>
              </a:rPr>
            </a:br>
            <a:r>
              <a:rPr lang="es-ES" sz="3200" b="1" dirty="0" smtClean="0">
                <a:solidFill>
                  <a:prstClr val="black"/>
                </a:solidFill>
              </a:rPr>
              <a:t>2.3. BETEBEHARRAK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908720"/>
            <a:ext cx="1725840" cy="1152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4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 fontScale="85000" lnSpcReduction="20000"/>
          </a:bodyPr>
          <a:lstStyle/>
          <a:p>
            <a:r>
              <a:rPr lang="es-ES" b="1" dirty="0" smtClean="0"/>
              <a:t>HITZARMEN AKADEMIKOA </a:t>
            </a:r>
            <a:r>
              <a:rPr lang="es-ES" dirty="0" err="1" smtClean="0"/>
              <a:t>egitea</a:t>
            </a:r>
            <a:r>
              <a:rPr lang="es-ES" dirty="0" smtClean="0"/>
              <a:t>: </a:t>
            </a:r>
          </a:p>
          <a:p>
            <a:pPr lvl="1"/>
            <a:r>
              <a:rPr lang="es-ES" dirty="0" err="1" smtClean="0"/>
              <a:t>ikasleak</a:t>
            </a:r>
            <a:r>
              <a:rPr lang="es-ES" dirty="0" smtClean="0"/>
              <a:t> + </a:t>
            </a:r>
            <a:r>
              <a:rPr lang="es-ES" dirty="0" err="1" smtClean="0"/>
              <a:t>jatorrizko</a:t>
            </a:r>
            <a:r>
              <a:rPr lang="es-ES" dirty="0" smtClean="0"/>
              <a:t> </a:t>
            </a:r>
            <a:r>
              <a:rPr lang="es-ES" dirty="0" err="1" smtClean="0"/>
              <a:t>erakundeak</a:t>
            </a:r>
            <a:r>
              <a:rPr lang="es-ES" dirty="0" smtClean="0"/>
              <a:t> + </a:t>
            </a:r>
            <a:r>
              <a:rPr lang="es-ES" dirty="0" err="1" smtClean="0"/>
              <a:t>helmugako</a:t>
            </a:r>
            <a:r>
              <a:rPr lang="es-ES" dirty="0" smtClean="0"/>
              <a:t> </a:t>
            </a:r>
            <a:r>
              <a:rPr lang="es-ES" dirty="0" err="1" smtClean="0"/>
              <a:t>erakundeak</a:t>
            </a:r>
            <a:r>
              <a:rPr lang="es-ES" dirty="0" smtClean="0"/>
              <a:t> </a:t>
            </a:r>
            <a:r>
              <a:rPr lang="es-ES" dirty="0" err="1" smtClean="0"/>
              <a:t>adostu</a:t>
            </a:r>
            <a:r>
              <a:rPr lang="es-ES" dirty="0" smtClean="0"/>
              <a:t> eta </a:t>
            </a:r>
            <a:r>
              <a:rPr lang="es-ES" dirty="0" err="1" smtClean="0"/>
              <a:t>sinatu</a:t>
            </a:r>
            <a:r>
              <a:rPr lang="es-ES" dirty="0" smtClean="0"/>
              <a:t> </a:t>
            </a:r>
            <a:r>
              <a:rPr lang="es-ES" dirty="0" err="1" smtClean="0"/>
              <a:t>behar</a:t>
            </a:r>
            <a:r>
              <a:rPr lang="es-ES" dirty="0" smtClean="0"/>
              <a:t> </a:t>
            </a:r>
            <a:r>
              <a:rPr lang="es-ES" dirty="0" err="1" smtClean="0"/>
              <a:t>dute</a:t>
            </a:r>
            <a:r>
              <a:rPr lang="es-ES" dirty="0" smtClean="0"/>
              <a:t>.</a:t>
            </a:r>
          </a:p>
          <a:p>
            <a:pPr lvl="1"/>
            <a:r>
              <a:rPr lang="es-ES" dirty="0" smtClean="0"/>
              <a:t>“</a:t>
            </a:r>
            <a:r>
              <a:rPr lang="es-ES" dirty="0" err="1" smtClean="0"/>
              <a:t>Gaindituta</a:t>
            </a:r>
            <a:r>
              <a:rPr lang="es-ES" dirty="0" smtClean="0"/>
              <a:t>” </a:t>
            </a:r>
            <a:r>
              <a:rPr lang="es-ES" dirty="0" err="1" smtClean="0"/>
              <a:t>edo</a:t>
            </a:r>
            <a:r>
              <a:rPr lang="es-ES" dirty="0" smtClean="0"/>
              <a:t> “</a:t>
            </a:r>
            <a:r>
              <a:rPr lang="es-ES" dirty="0" err="1" smtClean="0"/>
              <a:t>gutxiegi</a:t>
            </a:r>
            <a:r>
              <a:rPr lang="es-ES" dirty="0" smtClean="0"/>
              <a:t>” </a:t>
            </a:r>
            <a:r>
              <a:rPr lang="es-ES" dirty="0" err="1" smtClean="0"/>
              <a:t>kalifikazioa</a:t>
            </a:r>
            <a:r>
              <a:rPr lang="es-ES" dirty="0" smtClean="0"/>
              <a:t> jaso </a:t>
            </a:r>
            <a:r>
              <a:rPr lang="es-ES" dirty="0" err="1" smtClean="0"/>
              <a:t>duten</a:t>
            </a:r>
            <a:r>
              <a:rPr lang="es-ES" dirty="0" smtClean="0"/>
              <a:t> </a:t>
            </a:r>
            <a:r>
              <a:rPr lang="es-ES" dirty="0" err="1" smtClean="0"/>
              <a:t>irakasgaiak</a:t>
            </a:r>
            <a:r>
              <a:rPr lang="es-ES" dirty="0" smtClean="0"/>
              <a:t> </a:t>
            </a:r>
            <a:r>
              <a:rPr lang="es-ES" dirty="0" err="1" smtClean="0"/>
              <a:t>ezin</a:t>
            </a:r>
            <a:r>
              <a:rPr lang="es-ES" dirty="0" smtClean="0"/>
              <a:t> </a:t>
            </a:r>
            <a:r>
              <a:rPr lang="es-ES" dirty="0" err="1" smtClean="0"/>
              <a:t>izango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 </a:t>
            </a:r>
            <a:r>
              <a:rPr lang="es-ES" dirty="0" err="1" smtClean="0"/>
              <a:t>helmugako</a:t>
            </a:r>
            <a:r>
              <a:rPr lang="es-ES" dirty="0" smtClean="0"/>
              <a:t> </a:t>
            </a:r>
            <a:r>
              <a:rPr lang="es-ES" dirty="0" err="1" smtClean="0"/>
              <a:t>unibertsitatean</a:t>
            </a:r>
            <a:r>
              <a:rPr lang="es-ES" dirty="0" smtClean="0"/>
              <a:t> </a:t>
            </a:r>
            <a:r>
              <a:rPr lang="es-ES" dirty="0" err="1" smtClean="0"/>
              <a:t>gauzatu</a:t>
            </a:r>
            <a:r>
              <a:rPr lang="es-ES" dirty="0"/>
              <a:t> </a:t>
            </a:r>
            <a:r>
              <a:rPr lang="es-ES" dirty="0" err="1" smtClean="0"/>
              <a:t>baina</a:t>
            </a:r>
            <a:r>
              <a:rPr lang="es-ES" dirty="0" smtClean="0"/>
              <a:t> “</a:t>
            </a:r>
            <a:r>
              <a:rPr lang="es-ES" dirty="0" err="1" smtClean="0"/>
              <a:t>aurkezteke</a:t>
            </a:r>
            <a:r>
              <a:rPr lang="es-ES" dirty="0" smtClean="0"/>
              <a:t>” </a:t>
            </a:r>
            <a:r>
              <a:rPr lang="es-ES" dirty="0" err="1" smtClean="0"/>
              <a:t>kalifikazioa</a:t>
            </a:r>
            <a:r>
              <a:rPr lang="es-ES" dirty="0" smtClean="0"/>
              <a:t> </a:t>
            </a:r>
            <a:r>
              <a:rPr lang="es-ES" dirty="0" err="1" smtClean="0"/>
              <a:t>duten</a:t>
            </a:r>
            <a:r>
              <a:rPr lang="es-ES" dirty="0" smtClean="0"/>
              <a:t> </a:t>
            </a:r>
            <a:r>
              <a:rPr lang="es-ES" dirty="0" err="1" smtClean="0"/>
              <a:t>irakasgaiak</a:t>
            </a:r>
            <a:r>
              <a:rPr lang="es-ES" dirty="0" smtClean="0"/>
              <a:t> </a:t>
            </a:r>
            <a:r>
              <a:rPr lang="es-ES" dirty="0" err="1" smtClean="0"/>
              <a:t>bai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Onartutako</a:t>
            </a:r>
            <a:r>
              <a:rPr lang="es-ES" dirty="0" smtClean="0"/>
              <a:t> </a:t>
            </a:r>
            <a:r>
              <a:rPr lang="es-ES" dirty="0" err="1" smtClean="0"/>
              <a:t>egonaldian</a:t>
            </a:r>
            <a:r>
              <a:rPr lang="es-ES" dirty="0" smtClean="0"/>
              <a:t>, </a:t>
            </a:r>
            <a:r>
              <a:rPr lang="es-ES" b="1" dirty="0" err="1" smtClean="0"/>
              <a:t>trukearen</a:t>
            </a:r>
            <a:r>
              <a:rPr lang="es-ES" b="1" dirty="0" smtClean="0"/>
              <a:t> </a:t>
            </a:r>
            <a:r>
              <a:rPr lang="es-ES" b="1" dirty="0" err="1" smtClean="0"/>
              <a:t>baitan</a:t>
            </a:r>
            <a:r>
              <a:rPr lang="es-ES" b="1" dirty="0" smtClean="0"/>
              <a:t> </a:t>
            </a:r>
            <a:r>
              <a:rPr lang="es-ES" b="1" dirty="0" err="1" smtClean="0"/>
              <a:t>matrikulatutako</a:t>
            </a:r>
            <a:r>
              <a:rPr lang="es-ES" b="1" dirty="0" smtClean="0"/>
              <a:t> </a:t>
            </a:r>
            <a:r>
              <a:rPr lang="es-ES" b="1" dirty="0" err="1" smtClean="0"/>
              <a:t>kredituen</a:t>
            </a:r>
            <a:r>
              <a:rPr lang="es-ES" b="1" dirty="0" smtClean="0"/>
              <a:t> %50 </a:t>
            </a:r>
            <a:r>
              <a:rPr lang="es-ES" b="1" dirty="0" err="1" smtClean="0"/>
              <a:t>gainditu</a:t>
            </a:r>
            <a:r>
              <a:rPr lang="es-ES" b="1" dirty="0" smtClean="0"/>
              <a:t> </a:t>
            </a:r>
            <a:r>
              <a:rPr lang="es-ES" b="1" dirty="0" err="1" smtClean="0"/>
              <a:t>behar</a:t>
            </a:r>
            <a:r>
              <a:rPr lang="es-ES" b="1" dirty="0" smtClean="0"/>
              <a:t> </a:t>
            </a:r>
            <a:r>
              <a:rPr lang="es-ES" dirty="0" smtClean="0"/>
              <a:t>da </a:t>
            </a:r>
            <a:r>
              <a:rPr lang="es-ES" dirty="0" err="1" smtClean="0"/>
              <a:t>gutxienez</a:t>
            </a:r>
            <a:r>
              <a:rPr lang="es-ES" dirty="0" smtClean="0"/>
              <a:t>.</a:t>
            </a:r>
          </a:p>
          <a:p>
            <a:pPr lvl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13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" sz="3200" b="1" dirty="0">
                <a:solidFill>
                  <a:prstClr val="black"/>
                </a:solidFill>
              </a:rPr>
              <a:t>2. KONTUAN IZAN BEHARREKO INFORMAZIOA </a:t>
            </a:r>
            <a:r>
              <a:rPr lang="es-ES" sz="3200" b="1" dirty="0" smtClean="0">
                <a:solidFill>
                  <a:prstClr val="black"/>
                </a:solidFill>
              </a:rPr>
              <a:t>ETA…</a:t>
            </a:r>
            <a:br>
              <a:rPr lang="es-ES" sz="3200" b="1" dirty="0" smtClean="0">
                <a:solidFill>
                  <a:prstClr val="black"/>
                </a:solidFill>
              </a:rPr>
            </a:br>
            <a:r>
              <a:rPr lang="es-ES" sz="3200" b="1" dirty="0" smtClean="0">
                <a:solidFill>
                  <a:prstClr val="black"/>
                </a:solidFill>
              </a:rPr>
              <a:t>2.3. BETEBEHARRAK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1052736"/>
            <a:ext cx="2157854" cy="16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14472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b="1" dirty="0" err="1" smtClean="0"/>
              <a:t>Egonaldiaren</a:t>
            </a:r>
            <a:r>
              <a:rPr lang="es-ES" b="1" dirty="0" smtClean="0"/>
              <a:t> </a:t>
            </a:r>
            <a:r>
              <a:rPr lang="es-ES" b="1" dirty="0" err="1" smtClean="0"/>
              <a:t>hasierako</a:t>
            </a:r>
            <a:r>
              <a:rPr lang="es-ES" b="1" dirty="0" smtClean="0"/>
              <a:t> eta </a:t>
            </a:r>
            <a:r>
              <a:rPr lang="es-ES" b="1" dirty="0" err="1" smtClean="0"/>
              <a:t>amaierako</a:t>
            </a:r>
            <a:r>
              <a:rPr lang="es-ES" b="1" dirty="0" smtClean="0"/>
              <a:t> </a:t>
            </a:r>
            <a:r>
              <a:rPr lang="es-ES" b="1" dirty="0" err="1" smtClean="0"/>
              <a:t>ziurtagiriak</a:t>
            </a:r>
            <a:r>
              <a:rPr lang="es-ES" b="1" dirty="0" smtClean="0"/>
              <a:t> </a:t>
            </a:r>
            <a:r>
              <a:rPr lang="es-ES" dirty="0" err="1" smtClean="0"/>
              <a:t>aurkeztea</a:t>
            </a:r>
            <a:r>
              <a:rPr lang="es-ES" dirty="0" smtClean="0"/>
              <a:t> UPV/</a:t>
            </a:r>
            <a:r>
              <a:rPr lang="es-ES" dirty="0" err="1" smtClean="0"/>
              <a:t>EHUn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Beharrezkoa</a:t>
            </a:r>
            <a:r>
              <a:rPr lang="es-ES" dirty="0" smtClean="0"/>
              <a:t> den </a:t>
            </a:r>
            <a:r>
              <a:rPr lang="es-ES" dirty="0" err="1" smtClean="0"/>
              <a:t>kasuetan</a:t>
            </a:r>
            <a:r>
              <a:rPr lang="es-ES" dirty="0" smtClean="0"/>
              <a:t>, </a:t>
            </a:r>
            <a:r>
              <a:rPr lang="es-ES" b="1" dirty="0" smtClean="0"/>
              <a:t>bisa </a:t>
            </a:r>
            <a:r>
              <a:rPr lang="es-ES" b="1" dirty="0" err="1" smtClean="0"/>
              <a:t>edota</a:t>
            </a:r>
            <a:r>
              <a:rPr lang="es-ES" b="1" dirty="0" smtClean="0"/>
              <a:t> </a:t>
            </a:r>
            <a:r>
              <a:rPr lang="es-ES" dirty="0" err="1" smtClean="0"/>
              <a:t>atzerriko</a:t>
            </a:r>
            <a:r>
              <a:rPr lang="es-ES" dirty="0" smtClean="0"/>
              <a:t> </a:t>
            </a:r>
            <a:r>
              <a:rPr lang="es-ES" dirty="0" err="1" smtClean="0"/>
              <a:t>herrialdean</a:t>
            </a:r>
            <a:r>
              <a:rPr lang="es-ES" dirty="0" smtClean="0"/>
              <a:t> </a:t>
            </a:r>
            <a:r>
              <a:rPr lang="es-ES" dirty="0" err="1" smtClean="0"/>
              <a:t>jarraitu</a:t>
            </a:r>
            <a:r>
              <a:rPr lang="es-ES" dirty="0" smtClean="0"/>
              <a:t> </a:t>
            </a:r>
            <a:r>
              <a:rPr lang="es-ES" dirty="0" err="1" smtClean="0"/>
              <a:t>ahal</a:t>
            </a:r>
            <a:r>
              <a:rPr lang="es-ES" dirty="0" smtClean="0"/>
              <a:t> </a:t>
            </a:r>
            <a:r>
              <a:rPr lang="es-ES" dirty="0" err="1" smtClean="0"/>
              <a:t>izateko</a:t>
            </a:r>
            <a:r>
              <a:rPr lang="es-ES" dirty="0" smtClean="0"/>
              <a:t> </a:t>
            </a:r>
            <a:r>
              <a:rPr lang="es-ES" b="1" dirty="0" err="1" smtClean="0"/>
              <a:t>beharrezkoa</a:t>
            </a:r>
            <a:r>
              <a:rPr lang="es-ES" b="1" dirty="0" smtClean="0"/>
              <a:t> den </a:t>
            </a:r>
            <a:r>
              <a:rPr lang="es-ES" b="1" dirty="0" err="1" smtClean="0"/>
              <a:t>dokumentazioa</a:t>
            </a:r>
            <a:r>
              <a:rPr lang="es-ES" b="1" dirty="0" smtClean="0"/>
              <a:t> </a:t>
            </a:r>
            <a:r>
              <a:rPr lang="es-ES" b="1" dirty="0" err="1" smtClean="0"/>
              <a:t>tramitatzea</a:t>
            </a:r>
            <a:r>
              <a:rPr lang="es-ES" dirty="0" smtClean="0"/>
              <a:t>.</a:t>
            </a:r>
          </a:p>
          <a:p>
            <a:r>
              <a:rPr lang="es-ES" b="1" dirty="0" err="1" smtClean="0"/>
              <a:t>Aseguru</a:t>
            </a:r>
            <a:r>
              <a:rPr lang="es-ES" b="1" dirty="0" smtClean="0"/>
              <a:t> </a:t>
            </a:r>
            <a:r>
              <a:rPr lang="es-ES" b="1" dirty="0" err="1" smtClean="0"/>
              <a:t>mediku</a:t>
            </a:r>
            <a:r>
              <a:rPr lang="es-ES" b="1" dirty="0" smtClean="0"/>
              <a:t> </a:t>
            </a:r>
            <a:r>
              <a:rPr lang="es-ES" dirty="0" err="1" smtClean="0"/>
              <a:t>gehigarriak</a:t>
            </a:r>
            <a:r>
              <a:rPr lang="es-ES" dirty="0" smtClean="0"/>
              <a:t>.</a:t>
            </a:r>
          </a:p>
          <a:p>
            <a:r>
              <a:rPr lang="es-ES" dirty="0" smtClean="0"/>
              <a:t>Erasmus + programaren </a:t>
            </a:r>
            <a:r>
              <a:rPr lang="es-ES" dirty="0" err="1" smtClean="0"/>
              <a:t>barruan</a:t>
            </a:r>
            <a:r>
              <a:rPr lang="es-ES" dirty="0" smtClean="0"/>
              <a:t> </a:t>
            </a:r>
            <a:r>
              <a:rPr lang="es-ES" dirty="0" err="1" smtClean="0"/>
              <a:t>egonaldia</a:t>
            </a:r>
            <a:r>
              <a:rPr lang="es-ES" dirty="0" smtClean="0"/>
              <a:t> </a:t>
            </a:r>
            <a:r>
              <a:rPr lang="es-ES" dirty="0" err="1" smtClean="0"/>
              <a:t>luzatu</a:t>
            </a:r>
            <a:r>
              <a:rPr lang="es-ES" dirty="0" smtClean="0"/>
              <a:t> </a:t>
            </a:r>
            <a:r>
              <a:rPr lang="es-ES" dirty="0" err="1" smtClean="0"/>
              <a:t>nahi</a:t>
            </a:r>
            <a:r>
              <a:rPr lang="es-ES" dirty="0" smtClean="0"/>
              <a:t> </a:t>
            </a:r>
            <a:r>
              <a:rPr lang="es-ES" dirty="0" err="1" smtClean="0"/>
              <a:t>denean</a:t>
            </a:r>
            <a:r>
              <a:rPr lang="es-ES" dirty="0" smtClean="0"/>
              <a:t>, </a:t>
            </a:r>
            <a:r>
              <a:rPr lang="es-ES" dirty="0" err="1" smtClean="0"/>
              <a:t>luzapena</a:t>
            </a:r>
            <a:r>
              <a:rPr lang="es-ES" dirty="0" smtClean="0"/>
              <a:t> </a:t>
            </a:r>
            <a:r>
              <a:rPr lang="es-ES" dirty="0" err="1" smtClean="0"/>
              <a:t>mugikortasuna</a:t>
            </a:r>
            <a:r>
              <a:rPr lang="es-ES" dirty="0" smtClean="0"/>
              <a:t> </a:t>
            </a:r>
            <a:r>
              <a:rPr lang="es-ES" dirty="0" err="1" smtClean="0"/>
              <a:t>hasita</a:t>
            </a:r>
            <a:r>
              <a:rPr lang="es-ES" dirty="0" smtClean="0"/>
              <a:t> </a:t>
            </a:r>
            <a:r>
              <a:rPr lang="es-ES" dirty="0" err="1" smtClean="0"/>
              <a:t>denean</a:t>
            </a:r>
            <a:r>
              <a:rPr lang="es-ES" dirty="0" smtClean="0"/>
              <a:t> </a:t>
            </a:r>
            <a:r>
              <a:rPr lang="es-ES" dirty="0" err="1" smtClean="0"/>
              <a:t>eska</a:t>
            </a:r>
            <a:r>
              <a:rPr lang="es-ES" dirty="0" smtClean="0"/>
              <a:t> </a:t>
            </a:r>
            <a:r>
              <a:rPr lang="es-ES" dirty="0" err="1" smtClean="0"/>
              <a:t>daiteke</a:t>
            </a:r>
            <a:r>
              <a:rPr lang="es-ES" dirty="0" smtClean="0"/>
              <a:t>, </a:t>
            </a:r>
            <a:r>
              <a:rPr lang="es-ES" dirty="0" err="1" smtClean="0"/>
              <a:t>ez</a:t>
            </a:r>
            <a:r>
              <a:rPr lang="es-ES" dirty="0" smtClean="0"/>
              <a:t> </a:t>
            </a:r>
            <a:r>
              <a:rPr lang="es-ES" dirty="0" err="1" smtClean="0"/>
              <a:t>mugikortasuna</a:t>
            </a:r>
            <a:r>
              <a:rPr lang="es-ES" dirty="0" smtClean="0"/>
              <a:t> </a:t>
            </a:r>
            <a:r>
              <a:rPr lang="es-ES" dirty="0" err="1" smtClean="0"/>
              <a:t>hasi</a:t>
            </a:r>
            <a:r>
              <a:rPr lang="es-ES" dirty="0" smtClean="0"/>
              <a:t> </a:t>
            </a:r>
            <a:r>
              <a:rPr lang="es-ES" dirty="0" err="1" smtClean="0"/>
              <a:t>aurretik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14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" sz="3200" b="1" dirty="0" smtClean="0">
                <a:solidFill>
                  <a:prstClr val="black"/>
                </a:solidFill>
              </a:rPr>
              <a:t>2. KONTUAN IZAN BEHARREKO INFORMAZIOA ETA…</a:t>
            </a:r>
            <a:br>
              <a:rPr lang="es-ES" sz="3200" b="1" dirty="0" smtClean="0">
                <a:solidFill>
                  <a:prstClr val="black"/>
                </a:solidFill>
              </a:rPr>
            </a:br>
            <a:r>
              <a:rPr lang="es-ES" sz="3200" b="1" dirty="0" smtClean="0">
                <a:solidFill>
                  <a:prstClr val="black"/>
                </a:solidFill>
              </a:rPr>
              <a:t>2.3. BETEBEHARRAK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611" y="1340768"/>
            <a:ext cx="1168389" cy="1365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3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/>
          <a:lstStyle/>
          <a:p>
            <a:pPr algn="l"/>
            <a:r>
              <a:rPr lang="es-ES" sz="2900" b="1" dirty="0">
                <a:solidFill>
                  <a:prstClr val="black"/>
                </a:solidFill>
              </a:rPr>
              <a:t>2. KONTUAN IZAN BEHARREKO INFORMAZIOA ETA…</a:t>
            </a:r>
            <a:br>
              <a:rPr lang="es-ES" sz="2900" b="1" dirty="0">
                <a:solidFill>
                  <a:prstClr val="black"/>
                </a:solidFill>
              </a:rPr>
            </a:br>
            <a:r>
              <a:rPr lang="es-ES" sz="2900" b="1" dirty="0" smtClean="0">
                <a:solidFill>
                  <a:prstClr val="black"/>
                </a:solidFill>
              </a:rPr>
              <a:t>2.4. ALDERDI EKONOMIKOA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err="1" smtClean="0"/>
              <a:t>Mugikortasuna</a:t>
            </a:r>
            <a:r>
              <a:rPr lang="es-ES" b="1" dirty="0" smtClean="0"/>
              <a:t> = </a:t>
            </a:r>
            <a:r>
              <a:rPr lang="es-ES" b="1" dirty="0" err="1" smtClean="0"/>
              <a:t>inbertsioa</a:t>
            </a:r>
            <a:r>
              <a:rPr lang="es-ES" b="1" dirty="0" smtClean="0"/>
              <a:t> </a:t>
            </a:r>
            <a:r>
              <a:rPr lang="es-ES" dirty="0" smtClean="0"/>
              <a:t>(</a:t>
            </a:r>
            <a:r>
              <a:rPr lang="es-ES" dirty="0" err="1" smtClean="0"/>
              <a:t>denbora</a:t>
            </a:r>
            <a:r>
              <a:rPr lang="es-ES" dirty="0" smtClean="0"/>
              <a:t>, </a:t>
            </a:r>
            <a:r>
              <a:rPr lang="es-ES" dirty="0" err="1" smtClean="0"/>
              <a:t>ahalegina</a:t>
            </a:r>
            <a:r>
              <a:rPr lang="es-ES" dirty="0" smtClean="0"/>
              <a:t>, </a:t>
            </a:r>
            <a:r>
              <a:rPr lang="es-ES" dirty="0" err="1" smtClean="0"/>
              <a:t>dirua</a:t>
            </a:r>
            <a:r>
              <a:rPr lang="es-ES" dirty="0" smtClean="0"/>
              <a:t>)</a:t>
            </a:r>
          </a:p>
          <a:p>
            <a:r>
              <a:rPr lang="es-ES" dirty="0" err="1" smtClean="0"/>
              <a:t>Bekek</a:t>
            </a:r>
            <a:r>
              <a:rPr lang="es-ES" dirty="0" smtClean="0"/>
              <a:t> </a:t>
            </a:r>
            <a:r>
              <a:rPr lang="es-ES" b="1" dirty="0" err="1" smtClean="0"/>
              <a:t>ez</a:t>
            </a:r>
            <a:r>
              <a:rPr lang="es-ES" b="1" dirty="0" smtClean="0"/>
              <a:t> </a:t>
            </a:r>
            <a:r>
              <a:rPr lang="es-ES" b="1" dirty="0" err="1" smtClean="0"/>
              <a:t>dute</a:t>
            </a:r>
            <a:r>
              <a:rPr lang="es-ES" b="1" dirty="0" smtClean="0"/>
              <a:t> %100 </a:t>
            </a:r>
            <a:r>
              <a:rPr lang="es-ES" b="1" dirty="0" err="1" smtClean="0"/>
              <a:t>ordaintzen</a:t>
            </a:r>
            <a:r>
              <a:rPr lang="es-ES" b="1" dirty="0" smtClean="0"/>
              <a:t> </a:t>
            </a:r>
            <a:r>
              <a:rPr lang="es-ES" dirty="0" smtClean="0"/>
              <a:t>eta </a:t>
            </a:r>
            <a:r>
              <a:rPr lang="es-ES" dirty="0" err="1" smtClean="0"/>
              <a:t>normalean</a:t>
            </a:r>
            <a:r>
              <a:rPr lang="es-ES" dirty="0" smtClean="0"/>
              <a:t> </a:t>
            </a:r>
            <a:r>
              <a:rPr lang="es-ES" dirty="0" err="1" smtClean="0"/>
              <a:t>egonaldiaren</a:t>
            </a:r>
            <a:r>
              <a:rPr lang="es-ES" dirty="0" smtClean="0"/>
              <a:t> </a:t>
            </a:r>
            <a:r>
              <a:rPr lang="es-ES" dirty="0" err="1" smtClean="0"/>
              <a:t>amaieran</a:t>
            </a:r>
            <a:r>
              <a:rPr lang="es-ES" dirty="0" smtClean="0"/>
              <a:t> </a:t>
            </a:r>
            <a:r>
              <a:rPr lang="es-ES" dirty="0" err="1" smtClean="0"/>
              <a:t>jasotzen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Diru-laguntzen</a:t>
            </a:r>
            <a:r>
              <a:rPr lang="es-ES" dirty="0" smtClean="0"/>
              <a:t> </a:t>
            </a:r>
            <a:r>
              <a:rPr lang="es-ES" dirty="0" err="1" smtClean="0"/>
              <a:t>info</a:t>
            </a:r>
            <a:r>
              <a:rPr lang="es-ES" dirty="0"/>
              <a:t>: </a:t>
            </a:r>
            <a:r>
              <a:rPr lang="es-ES" sz="2000" dirty="0">
                <a:hlinkClick r:id="rId2"/>
              </a:rPr>
              <a:t>http://</a:t>
            </a:r>
            <a:r>
              <a:rPr lang="es-ES" sz="2000" dirty="0" smtClean="0">
                <a:hlinkClick r:id="rId2"/>
              </a:rPr>
              <a:t>www.ehu.eus/eu/web/nazioarteko-harremanak/diru-laguntzak</a:t>
            </a:r>
            <a:r>
              <a:rPr lang="es-ES" sz="2000" dirty="0" smtClean="0"/>
              <a:t> </a:t>
            </a: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15</a:t>
            </a:fld>
            <a:endParaRPr lang="es-ES"/>
          </a:p>
        </p:txBody>
      </p:sp>
      <p:pic>
        <p:nvPicPr>
          <p:cNvPr id="5" name="Picture 2" descr="http://us.123rf.com/400wm/400/400/piksel/piksel1112/piksel111200066/11622336-el-hombre-a-punto-de-romper-una-huch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99792" y="1268760"/>
            <a:ext cx="3560986" cy="23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9962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 lnSpcReduction="20000"/>
          </a:bodyPr>
          <a:lstStyle/>
          <a:p>
            <a:r>
              <a:rPr lang="es-ES" b="1" dirty="0" err="1" smtClean="0"/>
              <a:t>Eskaera</a:t>
            </a:r>
            <a:r>
              <a:rPr lang="es-ES" b="1" dirty="0" smtClean="0"/>
              <a:t>: GAUR </a:t>
            </a:r>
            <a:r>
              <a:rPr lang="es-ES" b="1" dirty="0" err="1" smtClean="0"/>
              <a:t>bidez</a:t>
            </a:r>
            <a:r>
              <a:rPr lang="es-ES" dirty="0" smtClean="0"/>
              <a:t>, </a:t>
            </a:r>
            <a:r>
              <a:rPr lang="es-ES" b="1" dirty="0" smtClean="0"/>
              <a:t>8 </a:t>
            </a:r>
            <a:r>
              <a:rPr lang="es-ES" b="1" dirty="0" err="1" smtClean="0"/>
              <a:t>norako</a:t>
            </a:r>
            <a:r>
              <a:rPr lang="es-ES" b="1" dirty="0" smtClean="0"/>
              <a:t> </a:t>
            </a:r>
            <a:r>
              <a:rPr lang="es-ES" dirty="0" err="1" smtClean="0"/>
              <a:t>eskatu</a:t>
            </a:r>
            <a:r>
              <a:rPr lang="es-ES" dirty="0" smtClean="0"/>
              <a:t> </a:t>
            </a:r>
            <a:r>
              <a:rPr lang="es-ES" dirty="0" err="1" smtClean="0"/>
              <a:t>ahal</a:t>
            </a:r>
            <a:r>
              <a:rPr lang="es-ES" dirty="0" smtClean="0"/>
              <a:t> </a:t>
            </a:r>
            <a:r>
              <a:rPr lang="es-ES" dirty="0" err="1" smtClean="0"/>
              <a:t>dira</a:t>
            </a:r>
            <a:r>
              <a:rPr lang="es-ES" dirty="0" smtClean="0"/>
              <a:t>.</a:t>
            </a:r>
          </a:p>
          <a:p>
            <a:r>
              <a:rPr lang="es-ES" b="1" dirty="0" err="1" smtClean="0"/>
              <a:t>Hautaketa</a:t>
            </a:r>
            <a:r>
              <a:rPr lang="es-ES" dirty="0" smtClean="0"/>
              <a:t>: </a:t>
            </a:r>
          </a:p>
          <a:p>
            <a:pPr lvl="1"/>
            <a:r>
              <a:rPr lang="es-ES" b="1" dirty="0" smtClean="0"/>
              <a:t>TODOS/DENAK </a:t>
            </a:r>
            <a:r>
              <a:rPr lang="es-ES" b="1" dirty="0" err="1" smtClean="0"/>
              <a:t>izeneko</a:t>
            </a:r>
            <a:r>
              <a:rPr lang="es-ES" b="1" dirty="0" smtClean="0"/>
              <a:t> </a:t>
            </a:r>
            <a:r>
              <a:rPr lang="es-ES" b="1" dirty="0" err="1" smtClean="0"/>
              <a:t>helmugak</a:t>
            </a:r>
            <a:r>
              <a:rPr lang="es-ES" dirty="0" smtClean="0"/>
              <a:t>, </a:t>
            </a:r>
            <a:r>
              <a:rPr lang="es-ES" dirty="0" err="1"/>
              <a:t>nazioarteko</a:t>
            </a:r>
            <a:r>
              <a:rPr lang="es-ES" dirty="0"/>
              <a:t> </a:t>
            </a:r>
            <a:r>
              <a:rPr lang="es-ES" dirty="0" err="1"/>
              <a:t>harremanen</a:t>
            </a:r>
            <a:r>
              <a:rPr lang="es-ES" dirty="0"/>
              <a:t> </a:t>
            </a:r>
            <a:r>
              <a:rPr lang="es-ES" dirty="0" err="1" smtClean="0"/>
              <a:t>bulegoko</a:t>
            </a:r>
            <a:r>
              <a:rPr lang="es-ES" dirty="0" smtClean="0"/>
              <a:t> </a:t>
            </a:r>
            <a:r>
              <a:rPr lang="es-ES" dirty="0" err="1" smtClean="0"/>
              <a:t>teknikariek</a:t>
            </a:r>
            <a:r>
              <a:rPr lang="es-ES" dirty="0" smtClean="0"/>
              <a:t> </a:t>
            </a:r>
            <a:r>
              <a:rPr lang="es-ES" dirty="0" err="1" smtClean="0"/>
              <a:t>esleitu</a:t>
            </a:r>
            <a:r>
              <a:rPr lang="es-ES" dirty="0" smtClean="0"/>
              <a:t>.</a:t>
            </a:r>
          </a:p>
          <a:p>
            <a:pPr lvl="1"/>
            <a:r>
              <a:rPr lang="es-ES" b="1" dirty="0" err="1" smtClean="0"/>
              <a:t>Fakultateko</a:t>
            </a:r>
            <a:r>
              <a:rPr lang="es-ES" b="1" dirty="0" smtClean="0"/>
              <a:t> </a:t>
            </a:r>
            <a:r>
              <a:rPr lang="es-ES" b="1" dirty="0" err="1" smtClean="0"/>
              <a:t>hitzarmen</a:t>
            </a:r>
            <a:r>
              <a:rPr lang="es-ES" b="1" dirty="0" smtClean="0"/>
              <a:t> </a:t>
            </a:r>
            <a:r>
              <a:rPr lang="es-ES" b="1" dirty="0" err="1" smtClean="0"/>
              <a:t>propioak</a:t>
            </a:r>
            <a:r>
              <a:rPr lang="es-ES" dirty="0" smtClean="0"/>
              <a:t>, </a:t>
            </a:r>
            <a:r>
              <a:rPr lang="es-ES" dirty="0" err="1" smtClean="0"/>
              <a:t>ikastetxeko</a:t>
            </a:r>
            <a:r>
              <a:rPr lang="es-ES" dirty="0" smtClean="0"/>
              <a:t> </a:t>
            </a:r>
            <a:r>
              <a:rPr lang="es-ES" dirty="0" err="1" smtClean="0"/>
              <a:t>mugikortasun</a:t>
            </a:r>
            <a:r>
              <a:rPr lang="es-ES" dirty="0" smtClean="0"/>
              <a:t> </a:t>
            </a:r>
            <a:r>
              <a:rPr lang="es-ES" dirty="0" err="1" smtClean="0"/>
              <a:t>koordinatzaileak</a:t>
            </a:r>
            <a:r>
              <a:rPr lang="es-ES" dirty="0" smtClean="0"/>
              <a:t> </a:t>
            </a:r>
            <a:r>
              <a:rPr lang="es-ES" dirty="0" err="1" smtClean="0"/>
              <a:t>esleitu</a:t>
            </a:r>
            <a:r>
              <a:rPr lang="es-ES" dirty="0" smtClean="0"/>
              <a:t>.</a:t>
            </a:r>
          </a:p>
          <a:p>
            <a:pPr lvl="1"/>
            <a:r>
              <a:rPr lang="es-ES" b="1" dirty="0" smtClean="0"/>
              <a:t>2 </a:t>
            </a:r>
            <a:r>
              <a:rPr lang="es-ES" b="1" dirty="0" err="1" smtClean="0"/>
              <a:t>txanda</a:t>
            </a:r>
            <a:r>
              <a:rPr lang="es-ES" b="1" dirty="0" smtClean="0"/>
              <a:t> </a:t>
            </a:r>
            <a:r>
              <a:rPr lang="es-ES" b="1" dirty="0" err="1" smtClean="0"/>
              <a:t>daude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Hautaketa</a:t>
            </a:r>
            <a:r>
              <a:rPr lang="es-ES" dirty="0" smtClean="0"/>
              <a:t> </a:t>
            </a:r>
            <a:r>
              <a:rPr lang="es-ES" dirty="0" err="1" smtClean="0"/>
              <a:t>prozesuan</a:t>
            </a:r>
            <a:r>
              <a:rPr lang="es-ES" dirty="0" smtClean="0"/>
              <a:t> </a:t>
            </a:r>
            <a:r>
              <a:rPr lang="es-ES" b="1" dirty="0" err="1" smtClean="0"/>
              <a:t>kontuan</a:t>
            </a:r>
            <a:r>
              <a:rPr lang="es-ES" b="1" dirty="0" smtClean="0"/>
              <a:t> </a:t>
            </a:r>
            <a:r>
              <a:rPr lang="es-ES" b="1" dirty="0" err="1" smtClean="0"/>
              <a:t>hartzen</a:t>
            </a:r>
            <a:r>
              <a:rPr lang="es-ES" b="1" dirty="0" smtClean="0"/>
              <a:t> </a:t>
            </a:r>
            <a:r>
              <a:rPr lang="es-ES" b="1" dirty="0" err="1" smtClean="0"/>
              <a:t>dira</a:t>
            </a:r>
            <a:r>
              <a:rPr lang="es-ES" dirty="0" smtClean="0"/>
              <a:t>:</a:t>
            </a:r>
          </a:p>
          <a:p>
            <a:pPr lvl="1"/>
            <a:r>
              <a:rPr lang="es-ES" dirty="0" smtClean="0"/>
              <a:t> </a:t>
            </a:r>
            <a:r>
              <a:rPr lang="es-ES" dirty="0" smtClean="0">
                <a:solidFill>
                  <a:srgbClr val="FF0000"/>
                </a:solidFill>
                <a:sym typeface="Webdings" pitchFamily="18" charset="2"/>
              </a:rPr>
              <a:t> </a:t>
            </a:r>
            <a:r>
              <a:rPr lang="es-ES" dirty="0" err="1" smtClean="0"/>
              <a:t>Espedientea</a:t>
            </a:r>
            <a:endParaRPr lang="es-ES" dirty="0" smtClean="0"/>
          </a:p>
          <a:p>
            <a:pPr lvl="1"/>
            <a:r>
              <a:rPr lang="es-ES" dirty="0" smtClean="0"/>
              <a:t> </a:t>
            </a:r>
            <a:r>
              <a:rPr lang="es-ES" dirty="0">
                <a:solidFill>
                  <a:srgbClr val="FF0000"/>
                </a:solidFill>
                <a:sym typeface="Webdings" pitchFamily="18" charset="2"/>
              </a:rPr>
              <a:t> </a:t>
            </a:r>
            <a:r>
              <a:rPr lang="es-ES" dirty="0" err="1" smtClean="0"/>
              <a:t>Hizkuntza</a:t>
            </a:r>
            <a:r>
              <a:rPr lang="es-ES" dirty="0" smtClean="0"/>
              <a:t> </a:t>
            </a:r>
            <a:r>
              <a:rPr lang="es-ES" dirty="0" err="1" smtClean="0"/>
              <a:t>agiriak</a:t>
            </a:r>
            <a:endParaRPr lang="es-ES" dirty="0" smtClean="0"/>
          </a:p>
          <a:p>
            <a:pPr lvl="1"/>
            <a:r>
              <a:rPr lang="es-ES" dirty="0" err="1" smtClean="0"/>
              <a:t>Bestelako</a:t>
            </a:r>
            <a:r>
              <a:rPr lang="es-ES" dirty="0" smtClean="0"/>
              <a:t> </a:t>
            </a:r>
            <a:r>
              <a:rPr lang="es-ES" dirty="0" err="1" smtClean="0"/>
              <a:t>merituak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16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4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3200" b="1" dirty="0"/>
              <a:t>3</a:t>
            </a:r>
            <a:r>
              <a:rPr lang="es-ES" sz="3200" b="1" dirty="0" smtClean="0"/>
              <a:t>. MUGIKORTASUNAREN ESKAERA, HAUTAKETA  ETA KUDEAKETA PROZESUA</a:t>
            </a:r>
            <a:endParaRPr lang="es-E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/>
          <a:lstStyle/>
          <a:p>
            <a:pPr algn="l"/>
            <a:r>
              <a:rPr lang="es-ES" sz="3200" b="1" dirty="0">
                <a:solidFill>
                  <a:prstClr val="black"/>
                </a:solidFill>
              </a:rPr>
              <a:t>3. MUGIKORTASUNAREN ESKAERA, HAUTAKETA  ETA KUDEAKETA PROZESUA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6406" y="2852936"/>
            <a:ext cx="8229600" cy="3417243"/>
          </a:xfrm>
        </p:spPr>
        <p:txBody>
          <a:bodyPr>
            <a:normAutofit/>
          </a:bodyPr>
          <a:lstStyle/>
          <a:p>
            <a:r>
              <a:rPr lang="es-ES" b="1" dirty="0" err="1" smtClean="0"/>
              <a:t>Kudeaketa</a:t>
            </a:r>
            <a:r>
              <a:rPr lang="es-ES" dirty="0" smtClean="0"/>
              <a:t> </a:t>
            </a:r>
            <a:r>
              <a:rPr lang="es-ES" dirty="0" err="1" smtClean="0"/>
              <a:t>prozesua</a:t>
            </a:r>
            <a:r>
              <a:rPr lang="es-ES" dirty="0" smtClean="0"/>
              <a:t>: </a:t>
            </a:r>
          </a:p>
          <a:p>
            <a:pPr lvl="1"/>
            <a:r>
              <a:rPr lang="es-ES" b="1" dirty="0" err="1" smtClean="0"/>
              <a:t>Gure</a:t>
            </a:r>
            <a:r>
              <a:rPr lang="es-ES" b="1" dirty="0" smtClean="0"/>
              <a:t> </a:t>
            </a:r>
            <a:r>
              <a:rPr lang="es-ES" b="1" dirty="0" err="1" smtClean="0"/>
              <a:t>Fakultatea</a:t>
            </a:r>
            <a:r>
              <a:rPr lang="es-ES" dirty="0" smtClean="0"/>
              <a:t>: </a:t>
            </a:r>
            <a:r>
              <a:rPr lang="es-ES" dirty="0" err="1" smtClean="0"/>
              <a:t>gai</a:t>
            </a:r>
            <a:r>
              <a:rPr lang="es-ES" dirty="0" smtClean="0"/>
              <a:t> </a:t>
            </a:r>
            <a:r>
              <a:rPr lang="es-ES" dirty="0" err="1" smtClean="0"/>
              <a:t>akademikoak</a:t>
            </a:r>
            <a:r>
              <a:rPr lang="es-ES" dirty="0" smtClean="0"/>
              <a:t> (</a:t>
            </a:r>
            <a:r>
              <a:rPr lang="es-ES" dirty="0" err="1" smtClean="0"/>
              <a:t>hitzarmen</a:t>
            </a:r>
            <a:r>
              <a:rPr lang="es-ES" dirty="0" smtClean="0"/>
              <a:t> </a:t>
            </a:r>
            <a:r>
              <a:rPr lang="es-ES" dirty="0" err="1" smtClean="0"/>
              <a:t>akademikoa</a:t>
            </a:r>
            <a:r>
              <a:rPr lang="es-ES" dirty="0" smtClean="0"/>
              <a:t>, </a:t>
            </a:r>
            <a:r>
              <a:rPr lang="es-ES" dirty="0" err="1" smtClean="0"/>
              <a:t>baliokidetzak</a:t>
            </a:r>
            <a:r>
              <a:rPr lang="es-ES" dirty="0" smtClean="0"/>
              <a:t>, </a:t>
            </a:r>
            <a:r>
              <a:rPr lang="es-ES" dirty="0" err="1" smtClean="0"/>
              <a:t>etab</a:t>
            </a:r>
            <a:r>
              <a:rPr lang="es-ES" dirty="0" smtClean="0"/>
              <a:t>).</a:t>
            </a:r>
          </a:p>
          <a:p>
            <a:pPr lvl="1"/>
            <a:r>
              <a:rPr lang="es-ES" b="1" dirty="0" err="1" smtClean="0"/>
              <a:t>Nazioarteko</a:t>
            </a:r>
            <a:r>
              <a:rPr lang="es-ES" b="1" dirty="0" smtClean="0"/>
              <a:t> </a:t>
            </a:r>
            <a:r>
              <a:rPr lang="es-ES" b="1" dirty="0" err="1" smtClean="0"/>
              <a:t>bulegoa</a:t>
            </a:r>
            <a:r>
              <a:rPr lang="es-ES" dirty="0" smtClean="0"/>
              <a:t>: </a:t>
            </a:r>
            <a:r>
              <a:rPr lang="es-ES" dirty="0" err="1" smtClean="0"/>
              <a:t>bekak</a:t>
            </a:r>
            <a:r>
              <a:rPr lang="es-ES" dirty="0" smtClean="0"/>
              <a:t>, </a:t>
            </a:r>
            <a:r>
              <a:rPr lang="es-ES" dirty="0" err="1" smtClean="0"/>
              <a:t>hainbat</a:t>
            </a:r>
            <a:r>
              <a:rPr lang="es-ES" dirty="0" smtClean="0"/>
              <a:t> </a:t>
            </a:r>
            <a:r>
              <a:rPr lang="es-ES" dirty="0" err="1" smtClean="0"/>
              <a:t>dokumentu</a:t>
            </a:r>
            <a:r>
              <a:rPr lang="es-ES" dirty="0" smtClean="0"/>
              <a:t> (</a:t>
            </a:r>
            <a:r>
              <a:rPr lang="es-ES" dirty="0" err="1" smtClean="0"/>
              <a:t>egonaldi</a:t>
            </a:r>
            <a:r>
              <a:rPr lang="es-ES" dirty="0" smtClean="0"/>
              <a:t> </a:t>
            </a:r>
            <a:r>
              <a:rPr lang="es-ES" dirty="0" err="1" smtClean="0"/>
              <a:t>hasiera</a:t>
            </a:r>
            <a:r>
              <a:rPr lang="es-ES" dirty="0" smtClean="0"/>
              <a:t> eta </a:t>
            </a:r>
            <a:r>
              <a:rPr lang="es-ES" dirty="0" err="1" smtClean="0"/>
              <a:t>amaierako</a:t>
            </a:r>
            <a:r>
              <a:rPr lang="es-ES" dirty="0" smtClean="0"/>
              <a:t> </a:t>
            </a:r>
            <a:r>
              <a:rPr lang="es-ES" dirty="0" err="1" smtClean="0"/>
              <a:t>dokumentuak</a:t>
            </a:r>
            <a:r>
              <a:rPr lang="es-ES" dirty="0" smtClean="0"/>
              <a:t>, </a:t>
            </a:r>
            <a:r>
              <a:rPr lang="es-ES" dirty="0" err="1" smtClean="0"/>
              <a:t>aseguru</a:t>
            </a:r>
            <a:r>
              <a:rPr lang="es-ES" dirty="0" smtClean="0"/>
              <a:t> </a:t>
            </a:r>
            <a:r>
              <a:rPr lang="es-ES" dirty="0" err="1" smtClean="0"/>
              <a:t>medikua</a:t>
            </a:r>
            <a:r>
              <a:rPr lang="es-ES" dirty="0" smtClean="0"/>
              <a:t>, </a:t>
            </a:r>
            <a:r>
              <a:rPr lang="es-ES" dirty="0" err="1" smtClean="0"/>
              <a:t>etab</a:t>
            </a:r>
            <a:r>
              <a:rPr lang="es-ES" dirty="0" smtClean="0"/>
              <a:t>).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17</a:t>
            </a:fld>
            <a:endParaRPr lang="es-E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113" y="1063882"/>
            <a:ext cx="6834187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639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</p:nvPr>
        </p:nvGraphicFramePr>
        <p:xfrm>
          <a:off x="683568" y="1412776"/>
          <a:ext cx="533893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18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/>
          <a:lstStyle/>
          <a:p>
            <a:pPr algn="l"/>
            <a:r>
              <a:rPr lang="es-ES" sz="3200" b="1" dirty="0">
                <a:solidFill>
                  <a:prstClr val="black"/>
                </a:solidFill>
              </a:rPr>
              <a:t>3. MUGIKORTASUNAREN ESKAERA, HAUTAKETA  ETA KUDEAKETA PROZESUA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899592" y="3140968"/>
          <a:ext cx="6984776" cy="194421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{5940675A-B579-460E-94D1-54222C63F5DA}</a:tableStyleId>
              </a:tblPr>
              <a:tblGrid>
                <a:gridCol w="3096344"/>
                <a:gridCol w="3888432"/>
              </a:tblGrid>
              <a:tr h="710061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AZAROAK 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– ABENDUAK 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17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UPV/</a:t>
                      </a:r>
                      <a:r>
                        <a:rPr lang="es-ES" dirty="0" err="1" smtClean="0"/>
                        <a:t>EHUko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ikasleek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eskaera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egiteko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epea</a:t>
                      </a:r>
                      <a:r>
                        <a:rPr lang="es-ES" dirty="0" smtClean="0"/>
                        <a:t> (SICUE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ezik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URTARRILAK 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Esleipenen</a:t>
                      </a:r>
                      <a:r>
                        <a:rPr lang="es-ES" baseline="0" dirty="0" smtClean="0"/>
                        <a:t> 1. </a:t>
                      </a:r>
                      <a:r>
                        <a:rPr lang="es-ES" baseline="0" dirty="0" err="1" smtClean="0"/>
                        <a:t>argitaratzea</a:t>
                      </a:r>
                      <a:endParaRPr lang="es-ES" dirty="0"/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OTSAILAK </a:t>
                      </a:r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2. </a:t>
                      </a:r>
                      <a:r>
                        <a:rPr lang="es-ES" dirty="0" err="1" smtClean="0"/>
                        <a:t>Esleipenen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argitaratzea</a:t>
                      </a:r>
                      <a:endParaRPr lang="es-ES" dirty="0"/>
                    </a:p>
                  </a:txBody>
                  <a:tcPr/>
                </a:tc>
              </a:tr>
              <a:tr h="411385">
                <a:tc>
                  <a:txBody>
                    <a:bodyPr/>
                    <a:lstStyle/>
                    <a:p>
                      <a:r>
                        <a:rPr lang="es-ES" b="1" dirty="0" smtClean="0">
                          <a:solidFill>
                            <a:schemeClr val="tx1"/>
                          </a:solidFill>
                        </a:rPr>
                        <a:t>OTSAILAK</a:t>
                      </a:r>
                      <a:r>
                        <a:rPr lang="es-ES" b="1" baseline="0" dirty="0" smtClean="0">
                          <a:solidFill>
                            <a:schemeClr val="tx1"/>
                          </a:solidFill>
                        </a:rPr>
                        <a:t> 12</a:t>
                      </a:r>
                      <a:endParaRPr lang="es-E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BDCC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dirty="0" err="1" smtClean="0"/>
                        <a:t>Prozesuaren</a:t>
                      </a:r>
                      <a:r>
                        <a:rPr lang="es-ES" dirty="0" smtClean="0"/>
                        <a:t> </a:t>
                      </a:r>
                      <a:r>
                        <a:rPr lang="es-ES" dirty="0" err="1" smtClean="0"/>
                        <a:t>amaiera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https://ticbello2mjarely.wikispaces.com/file/view/atento.jpg/246837383/aten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1340768"/>
            <a:ext cx="2067541" cy="15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8 Rectángulo"/>
          <p:cNvSpPr/>
          <p:nvPr/>
        </p:nvSpPr>
        <p:spPr>
          <a:xfrm>
            <a:off x="971600" y="5517232"/>
            <a:ext cx="6984776" cy="954107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2400" dirty="0" err="1" smtClean="0"/>
              <a:t>Eskaera</a:t>
            </a:r>
            <a:r>
              <a:rPr lang="es-ES" sz="2400" dirty="0" smtClean="0"/>
              <a:t> eta </a:t>
            </a:r>
            <a:r>
              <a:rPr lang="es-ES" sz="2400" dirty="0" err="1" smtClean="0"/>
              <a:t>hautaketa</a:t>
            </a:r>
            <a:r>
              <a:rPr lang="es-ES" sz="2400" dirty="0" smtClean="0"/>
              <a:t> </a:t>
            </a:r>
            <a:r>
              <a:rPr lang="es-ES" sz="2400" b="1" dirty="0" smtClean="0"/>
              <a:t>EGUTEGIA</a:t>
            </a:r>
            <a:r>
              <a:rPr lang="es-ES" sz="2400" dirty="0" smtClean="0"/>
              <a:t>: </a:t>
            </a:r>
            <a:r>
              <a:rPr lang="es-ES" sz="1600" dirty="0" smtClean="0">
                <a:hlinkClick r:id="rId8"/>
              </a:rPr>
              <a:t>https://</a:t>
            </a:r>
            <a:r>
              <a:rPr lang="es-ES" sz="1600" dirty="0" smtClean="0">
                <a:hlinkClick r:id="rId8"/>
              </a:rPr>
              <a:t>www.ehu.eus/documents/2099535/10979332/Calendario/d0bf84b5-0ee2-0e49-6fc1-520f63ed8b20</a:t>
            </a:r>
            <a:r>
              <a:rPr lang="es-ES" sz="1600" dirty="0" smtClean="0"/>
              <a:t> </a:t>
            </a:r>
            <a:endParaRPr lang="es-ES" sz="1600" dirty="0" smtClean="0"/>
          </a:p>
        </p:txBody>
      </p:sp>
      <p:sp>
        <p:nvSpPr>
          <p:cNvPr id="10" name="9 Flecha abajo"/>
          <p:cNvSpPr/>
          <p:nvPr/>
        </p:nvSpPr>
        <p:spPr>
          <a:xfrm>
            <a:off x="3707904" y="5013176"/>
            <a:ext cx="504056" cy="576064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B82F1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/>
          <a:lstStyle/>
          <a:p>
            <a:pPr algn="l"/>
            <a:r>
              <a:rPr lang="es-ES" sz="3200" b="1" dirty="0" smtClean="0">
                <a:solidFill>
                  <a:prstClr val="black"/>
                </a:solidFill>
              </a:rPr>
              <a:t>4. BUDDY PROGRAMA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417243"/>
          </a:xfrm>
        </p:spPr>
        <p:txBody>
          <a:bodyPr>
            <a:normAutofit fontScale="85000" lnSpcReduction="10000"/>
          </a:bodyPr>
          <a:lstStyle/>
          <a:p>
            <a:r>
              <a:rPr lang="es-ES" dirty="0" err="1" smtClean="0"/>
              <a:t>Buddy</a:t>
            </a:r>
            <a:r>
              <a:rPr lang="es-ES" dirty="0" smtClean="0"/>
              <a:t> Programa, UPV/</a:t>
            </a:r>
            <a:r>
              <a:rPr lang="es-ES" dirty="0" err="1" smtClean="0"/>
              <a:t>EHUko</a:t>
            </a:r>
            <a:r>
              <a:rPr lang="es-ES" dirty="0" smtClean="0"/>
              <a:t> </a:t>
            </a:r>
            <a:r>
              <a:rPr lang="es-ES" dirty="0" err="1" smtClean="0"/>
              <a:t>Nazioarteko</a:t>
            </a:r>
            <a:r>
              <a:rPr lang="es-ES" dirty="0" smtClean="0"/>
              <a:t> </a:t>
            </a:r>
            <a:r>
              <a:rPr lang="es-ES" dirty="0" err="1" smtClean="0"/>
              <a:t>Hedakuntzako</a:t>
            </a:r>
            <a:r>
              <a:rPr lang="es-ES" dirty="0" smtClean="0"/>
              <a:t> </a:t>
            </a:r>
            <a:r>
              <a:rPr lang="es-ES" dirty="0" err="1" smtClean="0"/>
              <a:t>Errektoreordetzak</a:t>
            </a:r>
            <a:r>
              <a:rPr lang="es-ES" dirty="0" smtClean="0"/>
              <a:t> </a:t>
            </a:r>
            <a:r>
              <a:rPr lang="es-ES" dirty="0" err="1" smtClean="0"/>
              <a:t>antolaturiko</a:t>
            </a:r>
            <a:r>
              <a:rPr lang="es-ES" dirty="0" smtClean="0"/>
              <a:t> </a:t>
            </a:r>
            <a:r>
              <a:rPr lang="es-ES" dirty="0" err="1" smtClean="0"/>
              <a:t>ekimena</a:t>
            </a:r>
            <a:r>
              <a:rPr lang="es-ES" dirty="0" smtClean="0"/>
              <a:t> da, </a:t>
            </a:r>
            <a:r>
              <a:rPr lang="es-ES" dirty="0" err="1" smtClean="0"/>
              <a:t>nazioarteko</a:t>
            </a:r>
            <a:r>
              <a:rPr lang="es-ES" dirty="0" smtClean="0"/>
              <a:t> </a:t>
            </a:r>
            <a:r>
              <a:rPr lang="es-ES" dirty="0" err="1" smtClean="0"/>
              <a:t>bisitariak</a:t>
            </a:r>
            <a:r>
              <a:rPr lang="es-ES" dirty="0" smtClean="0"/>
              <a:t> (Erasmus, </a:t>
            </a:r>
            <a:r>
              <a:rPr lang="es-ES" dirty="0" err="1" smtClean="0"/>
              <a:t>Latinoamerika</a:t>
            </a:r>
            <a:r>
              <a:rPr lang="es-ES" dirty="0" smtClean="0"/>
              <a:t>, </a:t>
            </a:r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dirty="0" err="1" smtClean="0"/>
              <a:t>Norakoak</a:t>
            </a:r>
            <a:r>
              <a:rPr lang="es-ES" dirty="0" smtClean="0"/>
              <a:t> </a:t>
            </a:r>
            <a:r>
              <a:rPr lang="es-ES" dirty="0" err="1" smtClean="0"/>
              <a:t>izeneko</a:t>
            </a:r>
            <a:r>
              <a:rPr lang="es-ES" dirty="0" smtClean="0"/>
              <a:t> </a:t>
            </a:r>
            <a:r>
              <a:rPr lang="es-ES" dirty="0" err="1" smtClean="0"/>
              <a:t>programetan</a:t>
            </a:r>
            <a:r>
              <a:rPr lang="es-ES" dirty="0" smtClean="0"/>
              <a:t> </a:t>
            </a:r>
            <a:r>
              <a:rPr lang="es-ES" dirty="0" err="1" smtClean="0"/>
              <a:t>datoztenak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nazioarteko</a:t>
            </a:r>
            <a:r>
              <a:rPr lang="es-ES" dirty="0" smtClean="0"/>
              <a:t> </a:t>
            </a:r>
            <a:r>
              <a:rPr lang="es-ES" dirty="0" err="1" smtClean="0"/>
              <a:t>ikertzaileak</a:t>
            </a:r>
            <a:r>
              <a:rPr lang="es-ES" dirty="0" smtClean="0"/>
              <a:t>) </a:t>
            </a:r>
            <a:r>
              <a:rPr lang="es-ES" dirty="0" err="1" smtClean="0"/>
              <a:t>laguntzeko</a:t>
            </a:r>
            <a:r>
              <a:rPr lang="es-ES" dirty="0" smtClean="0"/>
              <a:t>, </a:t>
            </a:r>
            <a:r>
              <a:rPr lang="es-ES" dirty="0" err="1" smtClean="0"/>
              <a:t>bai</a:t>
            </a:r>
            <a:r>
              <a:rPr lang="es-ES" dirty="0" smtClean="0"/>
              <a:t> </a:t>
            </a:r>
            <a:r>
              <a:rPr lang="es-ES" dirty="0" err="1" smtClean="0"/>
              <a:t>hirian</a:t>
            </a:r>
            <a:r>
              <a:rPr lang="es-ES" dirty="0" smtClean="0"/>
              <a:t>, </a:t>
            </a:r>
            <a:r>
              <a:rPr lang="es-ES" dirty="0" err="1" smtClean="0"/>
              <a:t>bai</a:t>
            </a:r>
            <a:r>
              <a:rPr lang="es-ES" dirty="0" smtClean="0"/>
              <a:t> </a:t>
            </a:r>
            <a:r>
              <a:rPr lang="es-ES" dirty="0" err="1" smtClean="0"/>
              <a:t>campusetan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Informazio</a:t>
            </a:r>
            <a:r>
              <a:rPr lang="es-ES" dirty="0" smtClean="0"/>
              <a:t> </a:t>
            </a:r>
            <a:r>
              <a:rPr lang="es-ES" dirty="0" err="1" smtClean="0"/>
              <a:t>gehiago</a:t>
            </a:r>
            <a:r>
              <a:rPr lang="es-ES" dirty="0" smtClean="0"/>
              <a:t> </a:t>
            </a:r>
            <a:r>
              <a:rPr lang="es-ES" dirty="0" err="1" smtClean="0"/>
              <a:t>nahi</a:t>
            </a:r>
            <a:r>
              <a:rPr lang="es-ES" dirty="0" smtClean="0"/>
              <a:t> </a:t>
            </a:r>
            <a:r>
              <a:rPr lang="es-ES" dirty="0" err="1" smtClean="0"/>
              <a:t>izanez</a:t>
            </a:r>
            <a:r>
              <a:rPr lang="es-ES" dirty="0" smtClean="0"/>
              <a:t> </a:t>
            </a:r>
            <a:r>
              <a:rPr lang="es-ES" dirty="0" err="1" smtClean="0"/>
              <a:t>gero</a:t>
            </a:r>
            <a:r>
              <a:rPr lang="es-ES" dirty="0" smtClean="0"/>
              <a:t> </a:t>
            </a:r>
            <a:r>
              <a:rPr lang="es-ES" dirty="0" err="1" smtClean="0"/>
              <a:t>sakatu</a:t>
            </a:r>
            <a:r>
              <a:rPr lang="es-ES" dirty="0" smtClean="0"/>
              <a:t> </a:t>
            </a:r>
            <a:r>
              <a:rPr lang="es-ES" dirty="0" smtClean="0">
                <a:hlinkClick r:id="rId2"/>
              </a:rPr>
              <a:t>hemen</a:t>
            </a:r>
            <a:r>
              <a:rPr lang="es-ES" dirty="0" smtClean="0"/>
              <a:t>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19</a:t>
            </a:fld>
            <a:endParaRPr lang="es-ES"/>
          </a:p>
        </p:txBody>
      </p:sp>
      <p:pic>
        <p:nvPicPr>
          <p:cNvPr id="6" name="5 Imagen" descr="image_galler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941168"/>
            <a:ext cx="3096344" cy="1506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639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71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3200" b="1" dirty="0" smtClean="0"/>
              <a:t>1. IKASLEEN MUGIKORTASUN PROGRAMAK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1844824"/>
            <a:ext cx="4186808" cy="3960440"/>
          </a:xfrm>
        </p:spPr>
        <p:txBody>
          <a:bodyPr>
            <a:normAutofit/>
          </a:bodyPr>
          <a:lstStyle/>
          <a:p>
            <a:pPr marL="541338" indent="-541338">
              <a:buNone/>
              <a:tabLst>
                <a:tab pos="630238" algn="l"/>
              </a:tabLst>
            </a:pPr>
            <a:r>
              <a:rPr lang="es-ES" sz="2800" dirty="0" smtClean="0"/>
              <a:t>1.1. 	SICUE</a:t>
            </a:r>
          </a:p>
          <a:p>
            <a:pPr marL="541338" indent="-541338">
              <a:buNone/>
              <a:tabLst>
                <a:tab pos="630238" algn="l"/>
              </a:tabLst>
            </a:pPr>
            <a:r>
              <a:rPr lang="es-ES" sz="2800" dirty="0" smtClean="0"/>
              <a:t>1.2. 	ERASMUS+</a:t>
            </a:r>
          </a:p>
          <a:p>
            <a:pPr marL="514350" indent="-514350">
              <a:buNone/>
              <a:tabLst>
                <a:tab pos="630238" algn="l"/>
              </a:tabLst>
            </a:pPr>
            <a:r>
              <a:rPr lang="es-ES" sz="2800" dirty="0" smtClean="0"/>
              <a:t>1.3. 	ERASMUS+ HERRIALDE 	KIDEAK ETA BESTE 	NORAKOAK</a:t>
            </a:r>
          </a:p>
          <a:p>
            <a:pPr marL="514350" indent="-514350">
              <a:buNone/>
              <a:tabLst>
                <a:tab pos="630238" algn="l"/>
              </a:tabLst>
            </a:pPr>
            <a:r>
              <a:rPr lang="es-ES" sz="2800" dirty="0" smtClean="0"/>
              <a:t>1.4. 	LATINO AMERIKA</a:t>
            </a:r>
          </a:p>
          <a:p>
            <a:pPr>
              <a:buNone/>
            </a:pPr>
            <a:endParaRPr lang="es-ES" sz="28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2</a:t>
            </a:fld>
            <a:endParaRPr lang="es-ES"/>
          </a:p>
        </p:txBody>
      </p:sp>
      <p:pic>
        <p:nvPicPr>
          <p:cNvPr id="2053" name="Picture 5" descr="http://diariodigital.sapo.pt/images_content/2014/aves040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672408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/>
          <a:lstStyle/>
          <a:p>
            <a:pPr algn="l"/>
            <a:r>
              <a:rPr lang="es-ES" sz="3200" b="1" dirty="0" smtClean="0">
                <a:solidFill>
                  <a:prstClr val="black"/>
                </a:solidFill>
              </a:rPr>
              <a:t>5.</a:t>
            </a:r>
            <a:r>
              <a:rPr lang="es-ES" dirty="0" smtClean="0"/>
              <a:t> </a:t>
            </a:r>
            <a:r>
              <a:rPr lang="es-ES" sz="3200" b="1" dirty="0" err="1" smtClean="0"/>
              <a:t>Nazioarteko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Sakontze</a:t>
            </a:r>
            <a:r>
              <a:rPr lang="es-ES" sz="3200" b="1" dirty="0" smtClean="0"/>
              <a:t> </a:t>
            </a:r>
            <a:r>
              <a:rPr lang="es-ES" sz="3200" b="1" dirty="0" err="1" smtClean="0"/>
              <a:t>Aipamena</a:t>
            </a:r>
            <a:r>
              <a:rPr lang="es-ES" sz="3200" b="1" dirty="0" smtClean="0"/>
              <a:t> 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17646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s-ES" sz="8000" b="1" dirty="0" err="1" smtClean="0"/>
              <a:t>Baldintzak</a:t>
            </a:r>
            <a:r>
              <a:rPr lang="es-ES" sz="8000" b="1" dirty="0" smtClean="0"/>
              <a:t>:</a:t>
            </a:r>
          </a:p>
          <a:p>
            <a:pPr>
              <a:buNone/>
            </a:pPr>
            <a:endParaRPr lang="es-ES" sz="8000" dirty="0" smtClean="0"/>
          </a:p>
          <a:p>
            <a:pPr algn="just"/>
            <a:r>
              <a:rPr lang="es-ES" sz="8000" dirty="0" err="1" smtClean="0"/>
              <a:t>Gutxienez</a:t>
            </a:r>
            <a:r>
              <a:rPr lang="es-ES" sz="8000" dirty="0" smtClean="0"/>
              <a:t> 15 </a:t>
            </a:r>
            <a:r>
              <a:rPr lang="es-ES" sz="8000" dirty="0" err="1" smtClean="0"/>
              <a:t>kreditu</a:t>
            </a:r>
            <a:r>
              <a:rPr lang="es-ES" sz="8000" dirty="0" smtClean="0"/>
              <a:t> </a:t>
            </a:r>
            <a:r>
              <a:rPr lang="es-ES" sz="8000" dirty="0" err="1" smtClean="0"/>
              <a:t>eginda</a:t>
            </a:r>
            <a:r>
              <a:rPr lang="es-ES" sz="8000" dirty="0" smtClean="0"/>
              <a:t> </a:t>
            </a:r>
            <a:r>
              <a:rPr lang="es-ES" sz="8000" dirty="0" err="1" smtClean="0"/>
              <a:t>izatea</a:t>
            </a:r>
            <a:r>
              <a:rPr lang="es-ES" sz="8000" dirty="0" smtClean="0"/>
              <a:t> </a:t>
            </a:r>
            <a:r>
              <a:rPr lang="es-ES" sz="8000" dirty="0" err="1" smtClean="0"/>
              <a:t>atzerriko</a:t>
            </a:r>
            <a:r>
              <a:rPr lang="es-ES" sz="8000" dirty="0" smtClean="0"/>
              <a:t> </a:t>
            </a:r>
            <a:r>
              <a:rPr lang="es-ES" sz="8000" dirty="0" err="1" smtClean="0"/>
              <a:t>hizkuntzetan</a:t>
            </a:r>
            <a:r>
              <a:rPr lang="es-ES" sz="8000" dirty="0" smtClean="0"/>
              <a:t> UPV/</a:t>
            </a:r>
            <a:r>
              <a:rPr lang="es-ES" sz="8000" dirty="0" err="1" smtClean="0"/>
              <a:t>EHUko</a:t>
            </a:r>
            <a:r>
              <a:rPr lang="es-ES" sz="8000" dirty="0" smtClean="0"/>
              <a:t> </a:t>
            </a:r>
            <a:r>
              <a:rPr lang="es-ES" sz="8000" dirty="0" err="1" smtClean="0"/>
              <a:t>gradu</a:t>
            </a:r>
            <a:r>
              <a:rPr lang="es-ES" sz="8000" dirty="0" smtClean="0"/>
              <a:t> batean </a:t>
            </a:r>
            <a:r>
              <a:rPr lang="es-ES" sz="8000" dirty="0" err="1" smtClean="0"/>
              <a:t>edo</a:t>
            </a:r>
            <a:r>
              <a:rPr lang="es-ES" sz="8000" dirty="0" smtClean="0"/>
              <a:t> </a:t>
            </a:r>
            <a:r>
              <a:rPr lang="es-ES" sz="8000" dirty="0" err="1" smtClean="0"/>
              <a:t>Koordinazioaren</a:t>
            </a:r>
            <a:r>
              <a:rPr lang="es-ES" sz="8000" dirty="0" smtClean="0"/>
              <a:t> eta </a:t>
            </a:r>
            <a:r>
              <a:rPr lang="es-ES" sz="8000" dirty="0" err="1" smtClean="0"/>
              <a:t>Nazioarteko</a:t>
            </a:r>
            <a:r>
              <a:rPr lang="es-ES" sz="8000" dirty="0" smtClean="0"/>
              <a:t> </a:t>
            </a:r>
            <a:r>
              <a:rPr lang="es-ES" sz="8000" dirty="0" err="1" smtClean="0"/>
              <a:t>Harremanen</a:t>
            </a:r>
            <a:r>
              <a:rPr lang="es-ES" sz="8000" dirty="0" smtClean="0"/>
              <a:t> </a:t>
            </a:r>
            <a:r>
              <a:rPr lang="es-ES" sz="8000" dirty="0" err="1" smtClean="0"/>
              <a:t>arloko</a:t>
            </a:r>
            <a:r>
              <a:rPr lang="es-ES" sz="8000" dirty="0" smtClean="0"/>
              <a:t> </a:t>
            </a:r>
            <a:r>
              <a:rPr lang="es-ES" sz="8000" dirty="0" err="1" smtClean="0"/>
              <a:t>Errektoreordetzak</a:t>
            </a:r>
            <a:r>
              <a:rPr lang="es-ES" sz="8000" dirty="0" smtClean="0"/>
              <a:t> </a:t>
            </a:r>
            <a:r>
              <a:rPr lang="es-ES" sz="8000" dirty="0" err="1" smtClean="0"/>
              <a:t>eskaintzen</a:t>
            </a:r>
            <a:r>
              <a:rPr lang="es-ES" sz="8000" dirty="0" smtClean="0"/>
              <a:t> </a:t>
            </a:r>
            <a:r>
              <a:rPr lang="es-ES" sz="8000" dirty="0" err="1" smtClean="0"/>
              <a:t>duen</a:t>
            </a:r>
            <a:r>
              <a:rPr lang="es-ES" sz="8000" dirty="0" smtClean="0"/>
              <a:t> «</a:t>
            </a:r>
            <a:r>
              <a:rPr lang="es-ES" sz="8000" dirty="0" smtClean="0">
                <a:hlinkClick r:id="rId2"/>
              </a:rPr>
              <a:t>Intercultural </a:t>
            </a:r>
            <a:r>
              <a:rPr lang="es-ES" sz="8000" dirty="0" err="1" smtClean="0">
                <a:hlinkClick r:id="rId2"/>
              </a:rPr>
              <a:t>Competences</a:t>
            </a:r>
            <a:r>
              <a:rPr lang="es-ES" sz="8000" dirty="0" smtClean="0"/>
              <a:t>» </a:t>
            </a:r>
            <a:r>
              <a:rPr lang="es-ES" sz="8000" dirty="0" err="1" smtClean="0"/>
              <a:t>ikastaroa</a:t>
            </a:r>
            <a:r>
              <a:rPr lang="es-ES" sz="8000" dirty="0" smtClean="0"/>
              <a:t> </a:t>
            </a:r>
            <a:r>
              <a:rPr lang="es-ES" sz="8000" dirty="0" err="1" smtClean="0"/>
              <a:t>eginda</a:t>
            </a:r>
            <a:r>
              <a:rPr lang="es-ES" sz="8000" dirty="0" smtClean="0"/>
              <a:t> </a:t>
            </a:r>
            <a:r>
              <a:rPr lang="es-ES" sz="8000" dirty="0" err="1" smtClean="0"/>
              <a:t>edukitzea</a:t>
            </a:r>
            <a:r>
              <a:rPr lang="es-ES" sz="8000" dirty="0" smtClean="0"/>
              <a:t>.</a:t>
            </a:r>
            <a:endParaRPr lang="es-ES" sz="9600" dirty="0" smtClean="0"/>
          </a:p>
          <a:p>
            <a:pPr algn="just"/>
            <a:r>
              <a:rPr lang="es-ES" sz="8000" dirty="0" err="1" smtClean="0"/>
              <a:t>Nazioarteko</a:t>
            </a:r>
            <a:r>
              <a:rPr lang="es-ES" sz="8000" dirty="0" smtClean="0"/>
              <a:t> </a:t>
            </a:r>
            <a:r>
              <a:rPr lang="es-ES" sz="8000" dirty="0" err="1" smtClean="0"/>
              <a:t>egonaldi</a:t>
            </a:r>
            <a:r>
              <a:rPr lang="es-ES" sz="8000" dirty="0" smtClean="0"/>
              <a:t> </a:t>
            </a:r>
            <a:r>
              <a:rPr lang="es-ES" sz="8000" dirty="0" err="1" smtClean="0"/>
              <a:t>bat</a:t>
            </a:r>
            <a:r>
              <a:rPr lang="es-ES" sz="8000" dirty="0" smtClean="0"/>
              <a:t> </a:t>
            </a:r>
            <a:r>
              <a:rPr lang="es-ES" sz="8000" dirty="0" err="1" smtClean="0"/>
              <a:t>egin</a:t>
            </a:r>
            <a:r>
              <a:rPr lang="es-ES" sz="8000" dirty="0" smtClean="0"/>
              <a:t> </a:t>
            </a:r>
            <a:r>
              <a:rPr lang="es-ES" sz="8000" dirty="0" err="1" smtClean="0"/>
              <a:t>izana</a:t>
            </a:r>
            <a:r>
              <a:rPr lang="es-ES" sz="8000" dirty="0" smtClean="0"/>
              <a:t>, </a:t>
            </a:r>
            <a:r>
              <a:rPr lang="es-ES" sz="8000" dirty="0" err="1" smtClean="0"/>
              <a:t>gutxienez</a:t>
            </a:r>
            <a:r>
              <a:rPr lang="es-ES" sz="8000" dirty="0" smtClean="0"/>
              <a:t> </a:t>
            </a:r>
            <a:r>
              <a:rPr lang="es-ES" sz="8000" dirty="0" err="1" smtClean="0"/>
              <a:t>hiru</a:t>
            </a:r>
            <a:r>
              <a:rPr lang="es-ES" sz="8000" dirty="0" smtClean="0"/>
              <a:t> </a:t>
            </a:r>
            <a:r>
              <a:rPr lang="es-ES" sz="8000" dirty="0" err="1" smtClean="0"/>
              <a:t>hilabetekoa</a:t>
            </a:r>
            <a:r>
              <a:rPr lang="es-ES" sz="8000" dirty="0" smtClean="0"/>
              <a:t>, </a:t>
            </a:r>
            <a:r>
              <a:rPr lang="es-ES" sz="8000" dirty="0" err="1" smtClean="0"/>
              <a:t>graduko</a:t>
            </a:r>
            <a:r>
              <a:rPr lang="es-ES" sz="8000" dirty="0" smtClean="0"/>
              <a:t> </a:t>
            </a:r>
            <a:r>
              <a:rPr lang="es-ES" sz="8000" dirty="0" err="1" smtClean="0"/>
              <a:t>edo</a:t>
            </a:r>
            <a:r>
              <a:rPr lang="es-ES" sz="8000" dirty="0" smtClean="0"/>
              <a:t> </a:t>
            </a:r>
            <a:r>
              <a:rPr lang="es-ES" sz="8000" dirty="0" err="1" smtClean="0"/>
              <a:t>masterreko</a:t>
            </a:r>
            <a:r>
              <a:rPr lang="es-ES" sz="8000" dirty="0" smtClean="0"/>
              <a:t> </a:t>
            </a:r>
            <a:r>
              <a:rPr lang="es-ES" sz="8000" dirty="0" err="1" smtClean="0"/>
              <a:t>ikasketak</a:t>
            </a:r>
            <a:r>
              <a:rPr lang="es-ES" sz="8000" dirty="0" smtClean="0"/>
              <a:t> </a:t>
            </a:r>
            <a:r>
              <a:rPr lang="es-ES" sz="8000" dirty="0" err="1" smtClean="0"/>
              <a:t>edo</a:t>
            </a:r>
            <a:r>
              <a:rPr lang="es-ES" sz="8000" dirty="0" smtClean="0"/>
              <a:t> </a:t>
            </a:r>
            <a:r>
              <a:rPr lang="es-ES" sz="8000" dirty="0" err="1" smtClean="0"/>
              <a:t>praktikak</a:t>
            </a:r>
            <a:r>
              <a:rPr lang="es-ES" sz="8000" dirty="0" smtClean="0"/>
              <a:t> </a:t>
            </a:r>
            <a:r>
              <a:rPr lang="es-ES" sz="8000" dirty="0" err="1" smtClean="0"/>
              <a:t>egiteko</a:t>
            </a:r>
            <a:r>
              <a:rPr lang="es-ES" sz="8000" dirty="0" smtClean="0"/>
              <a:t>, UPV/</a:t>
            </a:r>
            <a:r>
              <a:rPr lang="es-ES" sz="8000" dirty="0" err="1" smtClean="0"/>
              <a:t>EHUko</a:t>
            </a:r>
            <a:r>
              <a:rPr lang="es-ES" sz="8000" dirty="0" smtClean="0"/>
              <a:t> </a:t>
            </a:r>
            <a:r>
              <a:rPr lang="es-ES" sz="8000" dirty="0" err="1" smtClean="0"/>
              <a:t>truke</a:t>
            </a:r>
            <a:r>
              <a:rPr lang="es-ES" sz="8000" dirty="0" smtClean="0"/>
              <a:t> </a:t>
            </a:r>
            <a:r>
              <a:rPr lang="es-ES" sz="8000" dirty="0" err="1" smtClean="0"/>
              <a:t>hitzarmen</a:t>
            </a:r>
            <a:r>
              <a:rPr lang="es-ES" sz="8000" dirty="0" smtClean="0"/>
              <a:t> </a:t>
            </a:r>
            <a:r>
              <a:rPr lang="es-ES" sz="8000" dirty="0" err="1" smtClean="0"/>
              <a:t>edo</a:t>
            </a:r>
            <a:r>
              <a:rPr lang="es-ES" sz="8000" dirty="0" smtClean="0"/>
              <a:t> programa baten </a:t>
            </a:r>
            <a:r>
              <a:rPr lang="es-ES" sz="8000" dirty="0" err="1" smtClean="0"/>
              <a:t>babesean</a:t>
            </a:r>
            <a:r>
              <a:rPr lang="es-ES" sz="8000" dirty="0" smtClean="0"/>
              <a:t>.</a:t>
            </a:r>
            <a:endParaRPr lang="es-ES" sz="9600" dirty="0" smtClean="0"/>
          </a:p>
          <a:p>
            <a:pPr algn="just"/>
            <a:r>
              <a:rPr lang="es-ES" sz="8000" dirty="0" err="1" smtClean="0"/>
              <a:t>Atzerriko</a:t>
            </a:r>
            <a:r>
              <a:rPr lang="es-ES" sz="8000" dirty="0" smtClean="0"/>
              <a:t> </a:t>
            </a:r>
            <a:r>
              <a:rPr lang="es-ES" sz="8000" dirty="0" err="1" smtClean="0"/>
              <a:t>hizkuntza</a:t>
            </a:r>
            <a:r>
              <a:rPr lang="es-ES" sz="8000" dirty="0" smtClean="0"/>
              <a:t> batean C1 </a:t>
            </a:r>
            <a:r>
              <a:rPr lang="es-ES" sz="8000" dirty="0" err="1" smtClean="0"/>
              <a:t>maila</a:t>
            </a:r>
            <a:r>
              <a:rPr lang="es-ES" sz="8000" dirty="0" smtClean="0"/>
              <a:t> </a:t>
            </a:r>
            <a:r>
              <a:rPr lang="es-ES" sz="8000" dirty="0" err="1" smtClean="0"/>
              <a:t>edo</a:t>
            </a:r>
            <a:r>
              <a:rPr lang="es-ES" sz="8000" dirty="0" smtClean="0"/>
              <a:t> </a:t>
            </a:r>
            <a:r>
              <a:rPr lang="es-ES" sz="8000" dirty="0" err="1" smtClean="0"/>
              <a:t>goragokoa</a:t>
            </a:r>
            <a:r>
              <a:rPr lang="es-ES" sz="8000" dirty="0" smtClean="0"/>
              <a:t> </a:t>
            </a:r>
            <a:r>
              <a:rPr lang="es-ES" sz="8000" dirty="0" err="1" smtClean="0"/>
              <a:t>lortu</a:t>
            </a:r>
            <a:r>
              <a:rPr lang="es-ES" sz="8000" dirty="0" smtClean="0"/>
              <a:t> </a:t>
            </a:r>
            <a:r>
              <a:rPr lang="es-ES" sz="8000" dirty="0" err="1" smtClean="0"/>
              <a:t>izana</a:t>
            </a:r>
            <a:r>
              <a:rPr lang="es-ES" sz="8000" dirty="0" smtClean="0"/>
              <a:t>, </a:t>
            </a:r>
            <a:r>
              <a:rPr lang="es-ES" sz="8000" dirty="0" err="1" smtClean="0"/>
              <a:t>Hizkuntzen</a:t>
            </a:r>
            <a:r>
              <a:rPr lang="es-ES" sz="8000" dirty="0" smtClean="0"/>
              <a:t> </a:t>
            </a:r>
            <a:r>
              <a:rPr lang="es-ES" sz="8000" dirty="0" err="1" smtClean="0"/>
              <a:t>Europako</a:t>
            </a:r>
            <a:r>
              <a:rPr lang="es-ES" sz="8000" dirty="0" smtClean="0"/>
              <a:t> </a:t>
            </a:r>
            <a:r>
              <a:rPr lang="es-ES" sz="8000" dirty="0" err="1" smtClean="0"/>
              <a:t>Erreferentzia</a:t>
            </a:r>
            <a:r>
              <a:rPr lang="es-ES" sz="8000" dirty="0" smtClean="0"/>
              <a:t> Marko </a:t>
            </a:r>
            <a:r>
              <a:rPr lang="es-ES" sz="8000" dirty="0" err="1" smtClean="0"/>
              <a:t>Bateratuaren</a:t>
            </a:r>
            <a:r>
              <a:rPr lang="es-ES" sz="8000" dirty="0" smtClean="0"/>
              <a:t> </a:t>
            </a:r>
            <a:r>
              <a:rPr lang="es-ES" sz="8000" dirty="0" err="1" smtClean="0"/>
              <a:t>arabera</a:t>
            </a:r>
            <a:r>
              <a:rPr lang="es-ES" sz="8000" dirty="0" smtClean="0"/>
              <a:t>. </a:t>
            </a:r>
            <a:r>
              <a:rPr lang="es-ES" sz="8000" dirty="0" err="1" smtClean="0"/>
              <a:t>Maila</a:t>
            </a:r>
            <a:r>
              <a:rPr lang="es-ES" sz="8000" dirty="0" smtClean="0"/>
              <a:t> </a:t>
            </a:r>
            <a:r>
              <a:rPr lang="es-ES" sz="8000" dirty="0" err="1" smtClean="0"/>
              <a:t>hori</a:t>
            </a:r>
            <a:r>
              <a:rPr lang="es-ES" sz="8000" dirty="0" smtClean="0"/>
              <a:t> </a:t>
            </a:r>
            <a:r>
              <a:rPr lang="es-ES" sz="8000" dirty="0" err="1" smtClean="0"/>
              <a:t>egiaztatuko</a:t>
            </a:r>
            <a:r>
              <a:rPr lang="es-ES" sz="8000" dirty="0" smtClean="0"/>
              <a:t> da </a:t>
            </a:r>
            <a:r>
              <a:rPr lang="es-ES" sz="8000" dirty="0" err="1" smtClean="0"/>
              <a:t>Espainiako</a:t>
            </a:r>
            <a:r>
              <a:rPr lang="es-ES" sz="8000" dirty="0" smtClean="0"/>
              <a:t> </a:t>
            </a:r>
            <a:r>
              <a:rPr lang="es-ES" sz="8000" dirty="0" err="1" smtClean="0"/>
              <a:t>Unibertsitateetako</a:t>
            </a:r>
            <a:r>
              <a:rPr lang="es-ES" sz="8000" dirty="0" smtClean="0"/>
              <a:t> </a:t>
            </a:r>
            <a:r>
              <a:rPr lang="es-ES" sz="8000" dirty="0" err="1" smtClean="0"/>
              <a:t>Errektoreen</a:t>
            </a:r>
            <a:r>
              <a:rPr lang="es-ES" sz="8000" dirty="0" smtClean="0"/>
              <a:t> </a:t>
            </a:r>
            <a:r>
              <a:rPr lang="es-ES" sz="8000" dirty="0" err="1" smtClean="0"/>
              <a:t>Batzarraren</a:t>
            </a:r>
            <a:r>
              <a:rPr lang="es-ES" sz="8000" dirty="0" smtClean="0"/>
              <a:t> (CRUE) </a:t>
            </a:r>
            <a:r>
              <a:rPr lang="es-ES" sz="8000" dirty="0" err="1" smtClean="0"/>
              <a:t>baliokidetza</a:t>
            </a:r>
            <a:r>
              <a:rPr lang="es-ES" sz="8000" dirty="0" smtClean="0"/>
              <a:t> </a:t>
            </a:r>
            <a:r>
              <a:rPr lang="es-ES" sz="8000" dirty="0" err="1" smtClean="0"/>
              <a:t>tauletan</a:t>
            </a:r>
            <a:r>
              <a:rPr lang="es-ES" sz="8000" dirty="0" smtClean="0"/>
              <a:t> </a:t>
            </a:r>
            <a:r>
              <a:rPr lang="es-ES" sz="8000" dirty="0" err="1" smtClean="0"/>
              <a:t>edo</a:t>
            </a:r>
            <a:r>
              <a:rPr lang="es-ES" sz="8000" dirty="0" smtClean="0"/>
              <a:t> </a:t>
            </a:r>
            <a:r>
              <a:rPr lang="es-ES" sz="8000" dirty="0" err="1" smtClean="0"/>
              <a:t>Goi</a:t>
            </a:r>
            <a:r>
              <a:rPr lang="es-ES" sz="8000" dirty="0" smtClean="0"/>
              <a:t> </a:t>
            </a:r>
            <a:r>
              <a:rPr lang="es-ES" sz="8000" dirty="0" err="1" smtClean="0"/>
              <a:t>Mailako</a:t>
            </a:r>
            <a:r>
              <a:rPr lang="es-ES" sz="8000" dirty="0" smtClean="0"/>
              <a:t> </a:t>
            </a:r>
            <a:r>
              <a:rPr lang="es-ES" sz="8000" dirty="0" err="1" smtClean="0"/>
              <a:t>Hezkuntzako</a:t>
            </a:r>
            <a:r>
              <a:rPr lang="es-ES" sz="8000" dirty="0" smtClean="0"/>
              <a:t> </a:t>
            </a:r>
            <a:r>
              <a:rPr lang="es-ES" sz="8000" dirty="0" err="1" smtClean="0"/>
              <a:t>Hizkuntza</a:t>
            </a:r>
            <a:r>
              <a:rPr lang="es-ES" sz="8000" dirty="0" smtClean="0"/>
              <a:t> </a:t>
            </a:r>
            <a:r>
              <a:rPr lang="es-ES" sz="8000" dirty="0" err="1" smtClean="0"/>
              <a:t>Zentroen</a:t>
            </a:r>
            <a:r>
              <a:rPr lang="es-ES" sz="8000" dirty="0" smtClean="0"/>
              <a:t> </a:t>
            </a:r>
            <a:r>
              <a:rPr lang="es-ES" sz="8000" dirty="0" err="1" smtClean="0"/>
              <a:t>Elkartearen</a:t>
            </a:r>
            <a:r>
              <a:rPr lang="es-ES" sz="8000" dirty="0" smtClean="0"/>
              <a:t> (ACLES) </a:t>
            </a:r>
            <a:r>
              <a:rPr lang="es-ES" sz="8000" dirty="0" err="1" smtClean="0"/>
              <a:t>aitorpen</a:t>
            </a:r>
            <a:r>
              <a:rPr lang="es-ES" sz="8000" dirty="0" smtClean="0"/>
              <a:t> </a:t>
            </a:r>
            <a:r>
              <a:rPr lang="es-ES" sz="8000" dirty="0" err="1" smtClean="0"/>
              <a:t>taulan</a:t>
            </a:r>
            <a:r>
              <a:rPr lang="es-ES" sz="8000" dirty="0" smtClean="0"/>
              <a:t> </a:t>
            </a:r>
            <a:r>
              <a:rPr lang="es-ES" sz="8000" dirty="0" err="1" smtClean="0"/>
              <a:t>onartutako</a:t>
            </a:r>
            <a:r>
              <a:rPr lang="es-ES" sz="8000" dirty="0" smtClean="0"/>
              <a:t> diploma </a:t>
            </a:r>
            <a:r>
              <a:rPr lang="es-ES" sz="8000" dirty="0" err="1" smtClean="0"/>
              <a:t>edo</a:t>
            </a:r>
            <a:r>
              <a:rPr lang="es-ES" sz="8000" dirty="0" smtClean="0"/>
              <a:t> </a:t>
            </a:r>
            <a:r>
              <a:rPr lang="es-ES" sz="8000" dirty="0" err="1" smtClean="0"/>
              <a:t>ziurtagirien</a:t>
            </a:r>
            <a:r>
              <a:rPr lang="es-ES" sz="8000" dirty="0" smtClean="0"/>
              <a:t> </a:t>
            </a:r>
            <a:r>
              <a:rPr lang="es-ES" sz="8000" dirty="0" err="1" smtClean="0"/>
              <a:t>bidez</a:t>
            </a:r>
            <a:r>
              <a:rPr lang="es-ES" sz="8000" dirty="0" smtClean="0"/>
              <a:t>.</a:t>
            </a:r>
          </a:p>
          <a:p>
            <a:pPr algn="just"/>
            <a:endParaRPr lang="es-ES" sz="8000" dirty="0" smtClean="0"/>
          </a:p>
          <a:p>
            <a:pPr algn="just">
              <a:buNone/>
            </a:pPr>
            <a:r>
              <a:rPr lang="es-ES" sz="8000" dirty="0" err="1" smtClean="0"/>
              <a:t>Informazio</a:t>
            </a:r>
            <a:r>
              <a:rPr lang="es-ES" sz="8000" dirty="0" smtClean="0"/>
              <a:t> </a:t>
            </a:r>
            <a:r>
              <a:rPr lang="es-ES" sz="8000" dirty="0" err="1" smtClean="0"/>
              <a:t>gehiago</a:t>
            </a:r>
            <a:r>
              <a:rPr lang="es-ES" sz="8000" dirty="0" smtClean="0"/>
              <a:t>: </a:t>
            </a:r>
            <a:r>
              <a:rPr lang="es-ES" sz="8000" dirty="0" smtClean="0">
                <a:hlinkClick r:id="rId3"/>
              </a:rPr>
              <a:t>https://www.ehu.eus/eu/web/nazioarteko </a:t>
            </a:r>
            <a:r>
              <a:rPr lang="es-ES" sz="8000" dirty="0" err="1" smtClean="0">
                <a:hlinkClick r:id="rId3"/>
              </a:rPr>
              <a:t>harremanak</a:t>
            </a:r>
            <a:r>
              <a:rPr lang="es-ES" sz="8000" dirty="0" smtClean="0">
                <a:hlinkClick r:id="rId3"/>
              </a:rPr>
              <a:t>/</a:t>
            </a:r>
            <a:r>
              <a:rPr lang="es-ES" sz="8000" dirty="0" err="1" smtClean="0">
                <a:hlinkClick r:id="rId3"/>
              </a:rPr>
              <a:t>nazioarteko-sakontze-aipamena</a:t>
            </a:r>
            <a:endParaRPr lang="es-ES" sz="8000" dirty="0" smtClean="0"/>
          </a:p>
          <a:p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39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013176"/>
            <a:ext cx="8229600" cy="144016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s-ES" sz="2000" b="1" i="1" dirty="0" err="1" smtClean="0">
                <a:latin typeface="Calibri" pitchFamily="34" charset="0"/>
              </a:rPr>
              <a:t>Fakultateko</a:t>
            </a:r>
            <a:r>
              <a:rPr lang="es-ES" sz="2000" i="1" dirty="0" smtClean="0">
                <a:latin typeface="Calibri" pitchFamily="34" charset="0"/>
              </a:rPr>
              <a:t> </a:t>
            </a:r>
            <a:r>
              <a:rPr lang="es-ES" sz="2000" b="1" i="1" u="none" dirty="0" err="1" smtClean="0">
                <a:latin typeface="Calibri" pitchFamily="34" charset="0"/>
              </a:rPr>
              <a:t>Mugikortasun</a:t>
            </a:r>
            <a:r>
              <a:rPr lang="es-ES" sz="2000" b="1" i="1" u="none" dirty="0" smtClean="0">
                <a:latin typeface="Calibri" pitchFamily="34" charset="0"/>
              </a:rPr>
              <a:t> programaren </a:t>
            </a:r>
            <a:r>
              <a:rPr lang="es-ES" sz="2000" b="1" i="1" u="none" dirty="0" err="1" smtClean="0">
                <a:latin typeface="Calibri" pitchFamily="34" charset="0"/>
              </a:rPr>
              <a:t>arduraduna</a:t>
            </a:r>
            <a:r>
              <a:rPr lang="es-ES" sz="2000" b="1" i="1" u="none" dirty="0" smtClean="0">
                <a:latin typeface="Calibri" pitchFamily="34" charset="0"/>
              </a:rPr>
              <a:t>: </a:t>
            </a:r>
            <a:br>
              <a:rPr lang="es-ES" sz="2000" b="1" i="1" u="none" dirty="0" smtClean="0">
                <a:latin typeface="Calibri" pitchFamily="34" charset="0"/>
              </a:rPr>
            </a:br>
            <a:r>
              <a:rPr lang="es-ES" sz="2000" b="1" i="1" u="none" dirty="0" smtClean="0">
                <a:latin typeface="Calibri" pitchFamily="34" charset="0"/>
              </a:rPr>
              <a:t>NERE AMENABAR</a:t>
            </a:r>
            <a:r>
              <a:rPr lang="es-ES" sz="2000" b="1" i="1" u="none" dirty="0" smtClean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s-ES" sz="2000" b="1" i="1" u="none" dirty="0" smtClean="0">
                <a:solidFill>
                  <a:srgbClr val="FF0000"/>
                </a:solidFill>
                <a:latin typeface="Calibri" pitchFamily="34" charset="0"/>
              </a:rPr>
            </a:br>
            <a:r>
              <a:rPr lang="es-ES" sz="2000" b="1" i="1" dirty="0" smtClean="0">
                <a:solidFill>
                  <a:srgbClr val="FF0000"/>
                </a:solidFill>
                <a:latin typeface="Calibri" pitchFamily="34" charset="0"/>
                <a:hlinkClick r:id="rId2"/>
              </a:rPr>
              <a:t>nere.amenabar@ehu.eus</a:t>
            </a:r>
            <a:endParaRPr lang="es-ES" sz="2200" b="1" i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21</a:t>
            </a:fld>
            <a:endParaRPr lang="es-ES"/>
          </a:p>
        </p:txBody>
      </p:sp>
      <p:pic>
        <p:nvPicPr>
          <p:cNvPr id="5" name="Picture 2" descr="https://tefltecher.files.wordpress.com/2011/12/thanks.png?w=585&amp;h=39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836712"/>
            <a:ext cx="5572903" cy="376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7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3200" b="1" dirty="0" smtClean="0"/>
              <a:t>1. IKASLEEN MUGIKORTASUN PROGRAMAK</a:t>
            </a:r>
            <a:br>
              <a:rPr lang="es-ES" sz="3200" b="1" dirty="0" smtClean="0"/>
            </a:br>
            <a:r>
              <a:rPr lang="es-ES" sz="3200" b="1" dirty="0" smtClean="0"/>
              <a:t>1.1. SICUE</a:t>
            </a:r>
            <a:endParaRPr lang="es-ES" sz="32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625608"/>
          </a:xfrm>
        </p:spPr>
        <p:txBody>
          <a:bodyPr>
            <a:normAutofit/>
          </a:bodyPr>
          <a:lstStyle/>
          <a:p>
            <a:r>
              <a:rPr lang="es-ES" dirty="0" err="1" smtClean="0"/>
              <a:t>Iraupena</a:t>
            </a:r>
            <a:r>
              <a:rPr lang="es-ES" dirty="0" smtClean="0"/>
              <a:t>: 1 </a:t>
            </a:r>
            <a:r>
              <a:rPr lang="es-ES" dirty="0" err="1" smtClean="0"/>
              <a:t>lauhileko</a:t>
            </a:r>
            <a:r>
              <a:rPr lang="es-ES" dirty="0" smtClean="0"/>
              <a:t> / 1 </a:t>
            </a:r>
            <a:r>
              <a:rPr lang="es-ES" dirty="0" err="1" smtClean="0"/>
              <a:t>ikasturte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Hitzarmen</a:t>
            </a:r>
            <a:r>
              <a:rPr lang="es-ES" dirty="0" smtClean="0"/>
              <a:t> </a:t>
            </a:r>
            <a:r>
              <a:rPr lang="es-ES" dirty="0" err="1" smtClean="0"/>
              <a:t>kopurua</a:t>
            </a:r>
            <a:r>
              <a:rPr lang="es-ES" dirty="0" smtClean="0"/>
              <a:t>: 10 </a:t>
            </a:r>
            <a:r>
              <a:rPr lang="es-ES" dirty="0" err="1" smtClean="0"/>
              <a:t>norako</a:t>
            </a:r>
            <a:r>
              <a:rPr lang="es-ES" dirty="0" smtClean="0"/>
              <a:t>; 43 plaza.</a:t>
            </a:r>
          </a:p>
          <a:p>
            <a:pPr>
              <a:buNone/>
            </a:pPr>
            <a:r>
              <a:rPr lang="es-ES" sz="2000" i="1" dirty="0" smtClean="0"/>
              <a:t>	CADIZ, CUENCA, BURGOS, BARTZELONA, GRANADA, MALAGA, SALAMANCA, ZARAGOZA, … </a:t>
            </a:r>
            <a:r>
              <a:rPr lang="es-ES" sz="1200" i="1" dirty="0" smtClean="0">
                <a:hlinkClick r:id="rId2"/>
              </a:rPr>
              <a:t>http://www.ehu.eus/eu/web/nazioarteko-harremanak/sicue</a:t>
            </a:r>
            <a:r>
              <a:rPr lang="es-ES" sz="1200" i="1" dirty="0" smtClean="0"/>
              <a:t> </a:t>
            </a:r>
          </a:p>
          <a:p>
            <a:r>
              <a:rPr lang="es-ES" dirty="0" err="1" smtClean="0"/>
              <a:t>Bekarik</a:t>
            </a:r>
            <a:r>
              <a:rPr lang="es-ES" dirty="0" smtClean="0"/>
              <a:t> </a:t>
            </a:r>
            <a:r>
              <a:rPr lang="es-ES" dirty="0" err="1" smtClean="0"/>
              <a:t>gabe</a:t>
            </a:r>
            <a:r>
              <a:rPr lang="es-ES" dirty="0" smtClean="0"/>
              <a:t> (</a:t>
            </a:r>
            <a:r>
              <a:rPr lang="es-ES" dirty="0" err="1" smtClean="0"/>
              <a:t>hasiera</a:t>
            </a:r>
            <a:r>
              <a:rPr lang="es-ES" dirty="0" smtClean="0"/>
              <a:t> batean).</a:t>
            </a:r>
          </a:p>
          <a:p>
            <a:pPr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3</a:t>
            </a:fld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2771800" y="4221088"/>
            <a:ext cx="3384376" cy="1800200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ADI</a:t>
            </a:r>
            <a:r>
              <a:rPr lang="es-ES" dirty="0" smtClean="0">
                <a:solidFill>
                  <a:schemeClr val="tx1"/>
                </a:solidFill>
              </a:rPr>
              <a:t>: MARTXOA ALDERA IREKIKO DA DEIALDI HAU!!</a:t>
            </a:r>
          </a:p>
          <a:p>
            <a:pPr algn="ctr"/>
            <a:r>
              <a:rPr lang="es-ES" b="1" dirty="0" smtClean="0">
                <a:solidFill>
                  <a:schemeClr val="tx1"/>
                </a:solidFill>
              </a:rPr>
              <a:t>KONTUZ</a:t>
            </a:r>
            <a:r>
              <a:rPr lang="es-ES" dirty="0" smtClean="0">
                <a:solidFill>
                  <a:schemeClr val="tx1"/>
                </a:solidFill>
              </a:rPr>
              <a:t>: BESTE PROGRAMA BATI UKO EGINEZ GERO EZIN DA PARTE HARTU!!</a:t>
            </a:r>
            <a:endParaRPr lang="es-E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3200" b="1" dirty="0" smtClean="0"/>
              <a:t>1. IKASLEEN MUGIKORTASUN PROGRAMAK</a:t>
            </a:r>
            <a:br>
              <a:rPr lang="es-ES" sz="3200" b="1" dirty="0" smtClean="0"/>
            </a:br>
            <a:r>
              <a:rPr lang="es-ES" sz="3200" b="1" dirty="0" smtClean="0"/>
              <a:t>1.2. ERASMUS+</a:t>
            </a:r>
            <a:endParaRPr lang="es-ES" sz="3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600200"/>
            <a:ext cx="8496944" cy="4525963"/>
          </a:xfrm>
        </p:spPr>
        <p:txBody>
          <a:bodyPr/>
          <a:lstStyle/>
          <a:p>
            <a:r>
              <a:rPr lang="es-ES" sz="2900" dirty="0" err="1" smtClean="0"/>
              <a:t>Iraupena</a:t>
            </a:r>
            <a:r>
              <a:rPr lang="es-ES" sz="2900" dirty="0" smtClean="0"/>
              <a:t>: 1 </a:t>
            </a:r>
            <a:r>
              <a:rPr lang="es-ES" sz="2900" dirty="0" err="1" smtClean="0"/>
              <a:t>lauhileko</a:t>
            </a:r>
            <a:r>
              <a:rPr lang="es-ES" sz="2900" dirty="0" smtClean="0"/>
              <a:t> / 1 </a:t>
            </a:r>
            <a:r>
              <a:rPr lang="es-ES" sz="2900" dirty="0" err="1" smtClean="0"/>
              <a:t>ikasturte</a:t>
            </a:r>
            <a:r>
              <a:rPr lang="es-ES" sz="2900" dirty="0" smtClean="0"/>
              <a:t>.</a:t>
            </a:r>
          </a:p>
          <a:p>
            <a:r>
              <a:rPr lang="es-ES" sz="2900" dirty="0" err="1" smtClean="0"/>
              <a:t>Hitzarmen</a:t>
            </a:r>
            <a:r>
              <a:rPr lang="es-ES" sz="2900" dirty="0" smtClean="0"/>
              <a:t> </a:t>
            </a:r>
            <a:r>
              <a:rPr lang="es-ES" sz="2900" dirty="0" err="1" smtClean="0"/>
              <a:t>kopurua</a:t>
            </a:r>
            <a:r>
              <a:rPr lang="es-ES" sz="2900" dirty="0" smtClean="0"/>
              <a:t>: 9; 50 plaza.</a:t>
            </a:r>
          </a:p>
          <a:p>
            <a:pPr>
              <a:buNone/>
            </a:pPr>
            <a:r>
              <a:rPr lang="es-ES" sz="2000" i="1" dirty="0" smtClean="0"/>
              <a:t>	</a:t>
            </a:r>
            <a:r>
              <a:rPr lang="es-ES" sz="1600" i="1" dirty="0" smtClean="0"/>
              <a:t>COPENHAGE (DANIMARKA); HILDESHEIM (ALEMANIA); LODZ (POLONIA); GANTE (BELGIKA); LISBOA , OPORTO (PORTUGAL); BOLONIA, PERUGIA,URBINO (ITALIA)…</a:t>
            </a:r>
          </a:p>
          <a:p>
            <a:pPr>
              <a:buNone/>
            </a:pPr>
            <a:r>
              <a:rPr lang="es-ES" sz="1200" i="1" dirty="0" smtClean="0"/>
              <a:t>	 </a:t>
            </a:r>
            <a:r>
              <a:rPr lang="es-ES" sz="1200" dirty="0" smtClean="0">
                <a:hlinkClick r:id="rId2"/>
              </a:rPr>
              <a:t>https://www.ehu.eus/eu/web/nazioarteko-harremanak/erasmus-programa-2019-2020</a:t>
            </a:r>
            <a:endParaRPr lang="es-ES" sz="1200" i="1" dirty="0" smtClean="0"/>
          </a:p>
          <a:p>
            <a:r>
              <a:rPr lang="es-ES" sz="2900" dirty="0" err="1" smtClean="0"/>
              <a:t>Beka</a:t>
            </a:r>
            <a:r>
              <a:rPr lang="es-ES" sz="2900" dirty="0" smtClean="0"/>
              <a:t> BAI (</a:t>
            </a:r>
            <a:r>
              <a:rPr lang="es-ES" sz="2900" dirty="0" err="1" smtClean="0"/>
              <a:t>Gehienez</a:t>
            </a:r>
            <a:r>
              <a:rPr lang="es-ES" sz="2900" dirty="0" smtClean="0"/>
              <a:t> 7</a:t>
            </a:r>
            <a:r>
              <a:rPr lang="es-ES" sz="2900" dirty="0" smtClean="0">
                <a:solidFill>
                  <a:srgbClr val="FF0000"/>
                </a:solidFill>
              </a:rPr>
              <a:t> </a:t>
            </a:r>
            <a:r>
              <a:rPr lang="es-ES" sz="2900" dirty="0" err="1" smtClean="0"/>
              <a:t>hilabetez</a:t>
            </a:r>
            <a:r>
              <a:rPr lang="es-ES" sz="2900" dirty="0" smtClean="0"/>
              <a:t> </a:t>
            </a:r>
            <a:r>
              <a:rPr lang="es-ES" sz="2900" dirty="0" err="1" smtClean="0"/>
              <a:t>finantziatuta</a:t>
            </a:r>
            <a:r>
              <a:rPr lang="es-ES" sz="2900" dirty="0" smtClean="0"/>
              <a:t>; SEPIE, MECD eta </a:t>
            </a:r>
            <a:r>
              <a:rPr lang="es-ES" sz="2900" dirty="0" err="1" smtClean="0"/>
              <a:t>Eusko</a:t>
            </a:r>
            <a:r>
              <a:rPr lang="es-ES" sz="2900" dirty="0" smtClean="0"/>
              <a:t> </a:t>
            </a:r>
            <a:r>
              <a:rPr lang="es-ES" sz="2900" dirty="0" err="1" smtClean="0"/>
              <a:t>Jaurlaritzako</a:t>
            </a:r>
            <a:r>
              <a:rPr lang="es-ES" sz="2900" dirty="0" smtClean="0"/>
              <a:t> </a:t>
            </a:r>
            <a:r>
              <a:rPr lang="es-ES" sz="2900" dirty="0" err="1" smtClean="0"/>
              <a:t>bekak</a:t>
            </a:r>
            <a:r>
              <a:rPr lang="es-ES" sz="2900" dirty="0" smtClean="0"/>
              <a:t> </a:t>
            </a:r>
            <a:r>
              <a:rPr lang="es-ES" sz="2900" dirty="0" err="1" smtClean="0"/>
              <a:t>adibidez</a:t>
            </a:r>
            <a:r>
              <a:rPr lang="es-ES" sz="2900" dirty="0" smtClean="0"/>
              <a:t>).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4</a:t>
            </a:fld>
            <a:endParaRPr lang="es-ES"/>
          </a:p>
        </p:txBody>
      </p:sp>
      <p:pic>
        <p:nvPicPr>
          <p:cNvPr id="6" name="5 Imagen" descr="img_cual_es_la_mejor_epoca_para_viajar_a_europa_21837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4725144"/>
            <a:ext cx="2747608" cy="1944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6 Rectángulo redondeado"/>
          <p:cNvSpPr/>
          <p:nvPr/>
        </p:nvSpPr>
        <p:spPr>
          <a:xfrm>
            <a:off x="5148064" y="4581128"/>
            <a:ext cx="316835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ADI</a:t>
            </a:r>
            <a:r>
              <a:rPr lang="es-ES" dirty="0" smtClean="0">
                <a:solidFill>
                  <a:schemeClr val="tx1"/>
                </a:solidFill>
              </a:rPr>
              <a:t>: ESKAERA EPEA IREKIA AZAROAK 26 – ABENDUAK 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525963"/>
          </a:xfrm>
        </p:spPr>
        <p:txBody>
          <a:bodyPr/>
          <a:lstStyle/>
          <a:p>
            <a:r>
              <a:rPr lang="es-ES" sz="3000" dirty="0" err="1" smtClean="0"/>
              <a:t>Iraupena</a:t>
            </a:r>
            <a:r>
              <a:rPr lang="es-ES" sz="3000" dirty="0" smtClean="0"/>
              <a:t>: 1 </a:t>
            </a:r>
            <a:r>
              <a:rPr lang="es-ES" sz="3000" dirty="0" err="1" smtClean="0"/>
              <a:t>lauhileko</a:t>
            </a:r>
            <a:r>
              <a:rPr lang="es-ES" sz="3000" dirty="0" smtClean="0"/>
              <a:t> / 1 </a:t>
            </a:r>
            <a:r>
              <a:rPr lang="es-ES" sz="3000" dirty="0" err="1" smtClean="0"/>
              <a:t>ikasturte</a:t>
            </a:r>
            <a:r>
              <a:rPr lang="es-ES" sz="3000" dirty="0" smtClean="0"/>
              <a:t>.</a:t>
            </a:r>
          </a:p>
          <a:p>
            <a:r>
              <a:rPr lang="es-ES" sz="3000" dirty="0" err="1" smtClean="0"/>
              <a:t>Hitzarmen</a:t>
            </a:r>
            <a:r>
              <a:rPr lang="es-ES" sz="3000" dirty="0" smtClean="0"/>
              <a:t> </a:t>
            </a:r>
            <a:r>
              <a:rPr lang="es-ES" sz="3000" dirty="0" err="1" smtClean="0"/>
              <a:t>kopurua</a:t>
            </a:r>
            <a:r>
              <a:rPr lang="es-ES" sz="3000" dirty="0" smtClean="0"/>
              <a:t>: 25; 2 </a:t>
            </a:r>
            <a:r>
              <a:rPr lang="es-ES" sz="3000" u="sng" dirty="0" err="1" smtClean="0"/>
              <a:t>fakultatekoak</a:t>
            </a:r>
            <a:r>
              <a:rPr lang="es-ES" sz="3000" u="sng" dirty="0" smtClean="0"/>
              <a:t> </a:t>
            </a:r>
            <a:r>
              <a:rPr lang="es-ES" sz="3000" dirty="0" smtClean="0"/>
              <a:t>eta 64 </a:t>
            </a:r>
            <a:r>
              <a:rPr lang="es-ES" sz="3000" u="sng" dirty="0" smtClean="0"/>
              <a:t>plaza UPV/EHU </a:t>
            </a:r>
            <a:r>
              <a:rPr lang="es-ES" sz="3000" u="sng" dirty="0" err="1" smtClean="0"/>
              <a:t>osorako</a:t>
            </a:r>
            <a:r>
              <a:rPr lang="es-ES" sz="3000" dirty="0" smtClean="0"/>
              <a:t>.</a:t>
            </a:r>
          </a:p>
          <a:p>
            <a:pPr>
              <a:buNone/>
            </a:pPr>
            <a:r>
              <a:rPr lang="es-ES" sz="2000" i="1" dirty="0" smtClean="0"/>
              <a:t>	 AMERIKETAKO ESTATU BATUAK, JAPON, KANADA, HEGO KOREA, ERRUSIA, FILIPINAK, MAROKKO, SUITZA… </a:t>
            </a:r>
            <a:r>
              <a:rPr lang="es-ES" sz="800" i="1" dirty="0" smtClean="0">
                <a:hlinkClick r:id="rId2"/>
              </a:rPr>
              <a:t>https://www.ehu.eus/eu/web/nazioarteko-harremanak/latinoamerika-eta-beste-norakoak-2019-2020</a:t>
            </a:r>
            <a:endParaRPr lang="es-ES" sz="800" i="1" dirty="0" smtClean="0"/>
          </a:p>
          <a:p>
            <a:pPr>
              <a:buNone/>
            </a:pPr>
            <a:r>
              <a:rPr lang="es-ES" sz="800" i="1" dirty="0" smtClean="0"/>
              <a:t>	</a:t>
            </a:r>
          </a:p>
          <a:p>
            <a:r>
              <a:rPr lang="es-ES" sz="3000" dirty="0" err="1" smtClean="0"/>
              <a:t>Beka</a:t>
            </a:r>
            <a:r>
              <a:rPr lang="es-ES" sz="3000" dirty="0" smtClean="0"/>
              <a:t> </a:t>
            </a:r>
            <a:r>
              <a:rPr lang="es-ES" sz="3000" dirty="0" err="1" smtClean="0"/>
              <a:t>lor</a:t>
            </a:r>
            <a:r>
              <a:rPr lang="es-ES" sz="3000" dirty="0" smtClean="0"/>
              <a:t> </a:t>
            </a:r>
            <a:r>
              <a:rPr lang="es-ES" sz="3000" dirty="0" err="1" smtClean="0"/>
              <a:t>daiteke</a:t>
            </a:r>
            <a:r>
              <a:rPr lang="es-ES" sz="3000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Eusko</a:t>
            </a:r>
            <a:r>
              <a:rPr lang="es-ES" sz="2400" dirty="0" smtClean="0"/>
              <a:t> </a:t>
            </a:r>
            <a:r>
              <a:rPr lang="es-ES" sz="2400" dirty="0" err="1" smtClean="0"/>
              <a:t>Jaurlaritza</a:t>
            </a:r>
            <a:r>
              <a:rPr lang="es-ES" sz="2400" dirty="0" smtClean="0"/>
              <a:t>) </a:t>
            </a:r>
            <a:r>
              <a:rPr lang="es-ES" sz="3000" dirty="0" err="1" smtClean="0"/>
              <a:t>edo</a:t>
            </a:r>
            <a:r>
              <a:rPr lang="es-ES" sz="3000" dirty="0" smtClean="0"/>
              <a:t> </a:t>
            </a:r>
            <a:r>
              <a:rPr lang="es-ES" sz="3000" dirty="0" err="1" smtClean="0"/>
              <a:t>helmuga</a:t>
            </a:r>
            <a:r>
              <a:rPr lang="es-ES" sz="3000" dirty="0" smtClean="0"/>
              <a:t> </a:t>
            </a:r>
            <a:r>
              <a:rPr lang="es-ES" sz="3000" dirty="0" err="1" smtClean="0"/>
              <a:t>askok</a:t>
            </a:r>
            <a:r>
              <a:rPr lang="es-ES" sz="3000" dirty="0" smtClean="0"/>
              <a:t> </a:t>
            </a:r>
            <a:r>
              <a:rPr lang="es-ES" sz="3000" dirty="0" err="1" smtClean="0"/>
              <a:t>beka</a:t>
            </a:r>
            <a:r>
              <a:rPr lang="es-ES" sz="3000" dirty="0" smtClean="0"/>
              <a:t> </a:t>
            </a:r>
            <a:r>
              <a:rPr lang="es-ES" sz="3000" dirty="0" err="1" smtClean="0"/>
              <a:t>propioak</a:t>
            </a:r>
            <a:r>
              <a:rPr lang="es-ES" sz="3000" dirty="0" smtClean="0"/>
              <a:t>.</a:t>
            </a:r>
          </a:p>
          <a:p>
            <a:pPr>
              <a:buNone/>
            </a:pP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5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3200" b="1" dirty="0" smtClean="0"/>
              <a:t>1. IKASLEEN MUGIKORTASUN PROGRAMAK</a:t>
            </a:r>
            <a:br>
              <a:rPr lang="es-ES" sz="3200" b="1" dirty="0" smtClean="0"/>
            </a:br>
            <a:r>
              <a:rPr lang="es-ES" sz="2900" b="1" dirty="0" smtClean="0"/>
              <a:t>1.3. BESTE NORAKOAK</a:t>
            </a:r>
            <a:endParaRPr lang="es-ES" sz="2900" dirty="0"/>
          </a:p>
        </p:txBody>
      </p:sp>
      <p:pic>
        <p:nvPicPr>
          <p:cNvPr id="6" name="5 Imagen" descr="demo_world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869160"/>
            <a:ext cx="3877720" cy="1872000"/>
          </a:xfrm>
          <a:prstGeom prst="rect">
            <a:avLst/>
          </a:prstGeom>
        </p:spPr>
      </p:pic>
      <p:sp>
        <p:nvSpPr>
          <p:cNvPr id="7" name="6 Rectángulo redondeado"/>
          <p:cNvSpPr/>
          <p:nvPr/>
        </p:nvSpPr>
        <p:spPr>
          <a:xfrm>
            <a:off x="5364088" y="4797152"/>
            <a:ext cx="316835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ADI</a:t>
            </a:r>
            <a:r>
              <a:rPr lang="es-ES" dirty="0" smtClean="0">
                <a:solidFill>
                  <a:schemeClr val="tx1"/>
                </a:solidFill>
              </a:rPr>
              <a:t>: ESKAERA EPEA IREKIA </a:t>
            </a:r>
            <a:r>
              <a:rPr lang="es-ES" dirty="0" smtClean="0">
                <a:solidFill>
                  <a:schemeClr val="tx1"/>
                </a:solidFill>
              </a:rPr>
              <a:t>AZAROAK 26 – ABENDUAK 17.</a:t>
            </a:r>
            <a:endParaRPr lang="es-E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4525963"/>
          </a:xfrm>
        </p:spPr>
        <p:txBody>
          <a:bodyPr>
            <a:normAutofit/>
          </a:bodyPr>
          <a:lstStyle/>
          <a:p>
            <a:r>
              <a:rPr lang="es-ES" sz="2600" dirty="0" err="1" smtClean="0"/>
              <a:t>Iraupena</a:t>
            </a:r>
            <a:r>
              <a:rPr lang="es-ES" sz="2600" dirty="0" smtClean="0"/>
              <a:t>: 1 </a:t>
            </a:r>
            <a:r>
              <a:rPr lang="es-ES" sz="2600" dirty="0" err="1" smtClean="0"/>
              <a:t>lauhileko</a:t>
            </a:r>
            <a:endParaRPr lang="es-ES" sz="2600" dirty="0" smtClean="0"/>
          </a:p>
          <a:p>
            <a:r>
              <a:rPr lang="es-ES" sz="2600" dirty="0" err="1" smtClean="0"/>
              <a:t>Hitzarmen</a:t>
            </a:r>
            <a:r>
              <a:rPr lang="es-ES" sz="2600" dirty="0" smtClean="0"/>
              <a:t> </a:t>
            </a:r>
            <a:r>
              <a:rPr lang="es-ES" sz="2600" dirty="0" err="1" smtClean="0"/>
              <a:t>kopurua</a:t>
            </a:r>
            <a:r>
              <a:rPr lang="es-ES" sz="2600" dirty="0" smtClean="0"/>
              <a:t>: 50. </a:t>
            </a:r>
            <a:r>
              <a:rPr lang="es-ES" sz="2600" dirty="0" err="1" smtClean="0"/>
              <a:t>plazak</a:t>
            </a:r>
            <a:r>
              <a:rPr lang="es-ES" sz="2600" dirty="0" smtClean="0"/>
              <a:t> 100 </a:t>
            </a:r>
            <a:r>
              <a:rPr lang="es-ES" sz="2600" dirty="0" err="1" smtClean="0"/>
              <a:t>inguru</a:t>
            </a:r>
            <a:endParaRPr lang="es-ES" sz="2600" dirty="0" smtClean="0"/>
          </a:p>
          <a:p>
            <a:pPr>
              <a:buNone/>
            </a:pPr>
            <a:r>
              <a:rPr lang="es-ES" sz="2800" i="1" dirty="0" smtClean="0"/>
              <a:t>	</a:t>
            </a:r>
            <a:r>
              <a:rPr lang="es-ES" sz="2000" i="1" dirty="0" smtClean="0"/>
              <a:t>ARGENTINA, MEXIKO, PERU, URUGUAY, BRASIL…</a:t>
            </a:r>
          </a:p>
          <a:p>
            <a:pPr>
              <a:buNone/>
            </a:pPr>
            <a:r>
              <a:rPr lang="es-ES" sz="1000" i="1" dirty="0" smtClean="0"/>
              <a:t>	 </a:t>
            </a:r>
            <a:r>
              <a:rPr lang="es-ES" sz="1000" i="1" dirty="0" smtClean="0">
                <a:hlinkClick r:id="rId2"/>
              </a:rPr>
              <a:t>https://www.ehu.eus/eu/web/nazioarteko-harremanak/latinoamerika-eta-beste-norakoak-2019-2020</a:t>
            </a:r>
            <a:r>
              <a:rPr lang="es-ES" sz="1000" i="1" dirty="0" smtClean="0"/>
              <a:t> </a:t>
            </a:r>
          </a:p>
          <a:p>
            <a:r>
              <a:rPr lang="es-ES" sz="2600" dirty="0" err="1" smtClean="0"/>
              <a:t>Beka</a:t>
            </a:r>
            <a:r>
              <a:rPr lang="es-ES" sz="2600" dirty="0" smtClean="0"/>
              <a:t> </a:t>
            </a:r>
            <a:r>
              <a:rPr lang="es-ES" sz="2600" dirty="0" err="1" smtClean="0"/>
              <a:t>lor</a:t>
            </a:r>
            <a:r>
              <a:rPr lang="es-ES" sz="2600" dirty="0" smtClean="0"/>
              <a:t> </a:t>
            </a:r>
            <a:r>
              <a:rPr lang="es-ES" sz="2600" dirty="0" err="1" smtClean="0"/>
              <a:t>daiteke</a:t>
            </a:r>
            <a:r>
              <a:rPr lang="es-ES" sz="2600" dirty="0" smtClean="0"/>
              <a:t> </a:t>
            </a:r>
            <a:r>
              <a:rPr lang="es-ES" sz="2400" dirty="0" smtClean="0"/>
              <a:t>(</a:t>
            </a:r>
            <a:r>
              <a:rPr lang="es-ES" sz="2400" dirty="0" err="1" smtClean="0"/>
              <a:t>Eusko</a:t>
            </a:r>
            <a:r>
              <a:rPr lang="es-ES" sz="2400" dirty="0" smtClean="0"/>
              <a:t> </a:t>
            </a:r>
            <a:r>
              <a:rPr lang="es-ES" sz="2400" dirty="0" err="1" smtClean="0"/>
              <a:t>Jaurlaritza</a:t>
            </a:r>
            <a:r>
              <a:rPr lang="es-ES" sz="2400" dirty="0" smtClean="0"/>
              <a:t>).</a:t>
            </a:r>
          </a:p>
          <a:p>
            <a:r>
              <a:rPr lang="es-ES" sz="2600" dirty="0" err="1" smtClean="0"/>
              <a:t>Egutegi</a:t>
            </a:r>
            <a:r>
              <a:rPr lang="es-ES" sz="2600" dirty="0" smtClean="0"/>
              <a:t> </a:t>
            </a:r>
            <a:r>
              <a:rPr lang="es-ES" sz="2600" dirty="0" err="1" smtClean="0"/>
              <a:t>akademikoaren</a:t>
            </a:r>
            <a:r>
              <a:rPr lang="es-ES" sz="2600" dirty="0" smtClean="0"/>
              <a:t> </a:t>
            </a:r>
            <a:r>
              <a:rPr lang="es-ES" sz="2600" dirty="0" err="1" smtClean="0"/>
              <a:t>egokitzapena</a:t>
            </a:r>
            <a:r>
              <a:rPr lang="es-ES" sz="2600" dirty="0" smtClean="0"/>
              <a:t>. </a:t>
            </a:r>
            <a:r>
              <a:rPr lang="es-ES" sz="2600" dirty="0" err="1" smtClean="0"/>
              <a:t>Gradua</a:t>
            </a:r>
            <a:r>
              <a:rPr lang="es-ES" sz="2600" dirty="0" smtClean="0"/>
              <a:t> </a:t>
            </a:r>
            <a:r>
              <a:rPr lang="es-ES" sz="2600" dirty="0" err="1" smtClean="0"/>
              <a:t>dagoen</a:t>
            </a:r>
            <a:r>
              <a:rPr lang="es-ES" sz="2600" dirty="0" smtClean="0"/>
              <a:t> </a:t>
            </a:r>
            <a:r>
              <a:rPr lang="es-ES" sz="2600" dirty="0" err="1" smtClean="0"/>
              <a:t>ikusi</a:t>
            </a:r>
            <a:r>
              <a:rPr lang="es-ES" sz="2600" dirty="0" smtClean="0"/>
              <a:t>.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6</a:t>
            </a:fld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6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3200" b="1" dirty="0" smtClean="0"/>
              <a:t>1. IKASLEEN MUGIKORTASUN PROGRAMAK</a:t>
            </a:r>
            <a:br>
              <a:rPr lang="es-ES" sz="3200" b="1" dirty="0" smtClean="0"/>
            </a:br>
            <a:r>
              <a:rPr lang="es-ES" sz="3200" b="1" dirty="0" smtClean="0"/>
              <a:t>1.4. LATINO AMERIKA</a:t>
            </a:r>
            <a:endParaRPr lang="es-ES" sz="3200" dirty="0"/>
          </a:p>
        </p:txBody>
      </p:sp>
      <p:pic>
        <p:nvPicPr>
          <p:cNvPr id="6" name="5 Imagen" descr="america-latina-y-caribe-med-1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700808"/>
            <a:ext cx="329045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6 Rectángulo redondeado"/>
          <p:cNvSpPr/>
          <p:nvPr/>
        </p:nvSpPr>
        <p:spPr>
          <a:xfrm>
            <a:off x="3491880" y="5445224"/>
            <a:ext cx="3168352" cy="1296144"/>
          </a:xfrm>
          <a:prstGeom prst="roundRect">
            <a:avLst/>
          </a:prstGeom>
          <a:solidFill>
            <a:schemeClr val="accent6">
              <a:lumMod val="20000"/>
              <a:lumOff val="80000"/>
              <a:alpha val="46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ADI</a:t>
            </a:r>
            <a:r>
              <a:rPr lang="es-ES" dirty="0" smtClean="0">
                <a:solidFill>
                  <a:schemeClr val="tx1"/>
                </a:solidFill>
              </a:rPr>
              <a:t>: ESKAERA EPEA IREKIA AZAROAK 26 – ABENDUAK 17.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s-ES" sz="3200" b="1" dirty="0" smtClean="0"/>
              <a:t>2. KONTUAN IZAN BEHARREKO INFORMAZIOA ETA BALDINTZAK</a:t>
            </a:r>
            <a:endParaRPr lang="es-ES" sz="3200" b="1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7</a:t>
            </a:fld>
            <a:endParaRPr lang="es-ES"/>
          </a:p>
        </p:txBody>
      </p:sp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3419872" y="2492896"/>
            <a:ext cx="5266928" cy="2448272"/>
          </a:xfrm>
        </p:spPr>
        <p:txBody>
          <a:bodyPr>
            <a:normAutofit/>
          </a:bodyPr>
          <a:lstStyle/>
          <a:p>
            <a:pPr marL="541338" indent="-541338">
              <a:buNone/>
              <a:tabLst>
                <a:tab pos="630238" algn="l"/>
              </a:tabLst>
            </a:pPr>
            <a:r>
              <a:rPr lang="es-ES" sz="2800" dirty="0"/>
              <a:t>2</a:t>
            </a:r>
            <a:r>
              <a:rPr lang="es-ES" sz="2800" dirty="0" smtClean="0"/>
              <a:t>.1. 	OSO GARRANTZITSUA</a:t>
            </a:r>
          </a:p>
          <a:p>
            <a:pPr marL="541338" indent="-541338">
              <a:buNone/>
              <a:tabLst>
                <a:tab pos="630238" algn="l"/>
              </a:tabLst>
            </a:pPr>
            <a:r>
              <a:rPr lang="es-ES" sz="2800" dirty="0"/>
              <a:t>2</a:t>
            </a:r>
            <a:r>
              <a:rPr lang="es-ES" sz="2800" dirty="0" smtClean="0"/>
              <a:t>.2. 	BALDINTZAK</a:t>
            </a:r>
          </a:p>
          <a:p>
            <a:pPr marL="514350" indent="-514350">
              <a:buNone/>
              <a:tabLst>
                <a:tab pos="630238" algn="l"/>
              </a:tabLst>
            </a:pPr>
            <a:r>
              <a:rPr lang="es-ES" sz="2800" dirty="0" smtClean="0"/>
              <a:t>2.3. BETEBEHARRAK</a:t>
            </a:r>
          </a:p>
          <a:p>
            <a:pPr marL="514350" indent="-514350">
              <a:buNone/>
              <a:tabLst>
                <a:tab pos="630238" algn="l"/>
              </a:tabLst>
            </a:pPr>
            <a:r>
              <a:rPr lang="es-ES" sz="2800" dirty="0" smtClean="0"/>
              <a:t>2.4. 	ALDERDI EKONOMIKOA</a:t>
            </a:r>
          </a:p>
          <a:p>
            <a:pPr>
              <a:buNone/>
            </a:pPr>
            <a:endParaRPr lang="es-ES" sz="2800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76872"/>
            <a:ext cx="2448000" cy="24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" sz="3200" b="1" dirty="0">
                <a:solidFill>
                  <a:prstClr val="black"/>
                </a:solidFill>
              </a:rPr>
              <a:t>2. KONTUAN IZAN BEHARREKO INFORMAZIOA </a:t>
            </a:r>
            <a:r>
              <a:rPr lang="es-ES" sz="3200" b="1" dirty="0" smtClean="0">
                <a:solidFill>
                  <a:prstClr val="black"/>
                </a:solidFill>
              </a:rPr>
              <a:t>ETA…</a:t>
            </a:r>
            <a:br>
              <a:rPr lang="es-ES" sz="3200" b="1" dirty="0" smtClean="0">
                <a:solidFill>
                  <a:prstClr val="black"/>
                </a:solidFill>
              </a:rPr>
            </a:br>
            <a:r>
              <a:rPr lang="es-ES" sz="3200" b="1" dirty="0" smtClean="0">
                <a:solidFill>
                  <a:prstClr val="black"/>
                </a:solidFill>
              </a:rPr>
              <a:t>2.1. OSO GARRANTZITSUA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6779096" cy="4525963"/>
          </a:xfrm>
        </p:spPr>
        <p:txBody>
          <a:bodyPr>
            <a:normAutofit lnSpcReduction="10000"/>
          </a:bodyPr>
          <a:lstStyle/>
          <a:p>
            <a:r>
              <a:rPr lang="es-ES" b="1" dirty="0" smtClean="0"/>
              <a:t>INFORMA ZAITEZ </a:t>
            </a:r>
            <a:r>
              <a:rPr lang="es-ES" dirty="0" err="1" smtClean="0"/>
              <a:t>edozein</a:t>
            </a:r>
            <a:r>
              <a:rPr lang="es-ES" dirty="0" smtClean="0"/>
              <a:t> </a:t>
            </a:r>
            <a:r>
              <a:rPr lang="es-ES" dirty="0" err="1" smtClean="0"/>
              <a:t>mugikortasun</a:t>
            </a:r>
            <a:r>
              <a:rPr lang="es-ES" dirty="0" smtClean="0"/>
              <a:t> </a:t>
            </a:r>
            <a:r>
              <a:rPr lang="es-ES" dirty="0" err="1" smtClean="0"/>
              <a:t>programatan</a:t>
            </a:r>
            <a:r>
              <a:rPr lang="es-ES" dirty="0" smtClean="0"/>
              <a:t> parte </a:t>
            </a:r>
            <a:r>
              <a:rPr lang="es-ES" dirty="0" err="1" smtClean="0"/>
              <a:t>hartzeko</a:t>
            </a:r>
            <a:r>
              <a:rPr lang="es-ES" dirty="0" smtClean="0"/>
              <a:t> </a:t>
            </a:r>
            <a:r>
              <a:rPr lang="es-ES" dirty="0" err="1" smtClean="0"/>
              <a:t>eskaera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aurretik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Kontsultatzeko</a:t>
            </a:r>
            <a:r>
              <a:rPr lang="es-ES" dirty="0" smtClean="0"/>
              <a:t> </a:t>
            </a:r>
            <a:r>
              <a:rPr lang="es-ES" b="1" dirty="0" err="1" smtClean="0"/>
              <a:t>bi</a:t>
            </a:r>
            <a:r>
              <a:rPr lang="es-ES" b="1" dirty="0" smtClean="0"/>
              <a:t> </a:t>
            </a:r>
            <a:r>
              <a:rPr lang="es-ES" b="1" dirty="0" err="1" smtClean="0"/>
              <a:t>iturri</a:t>
            </a:r>
            <a:r>
              <a:rPr lang="es-ES" b="1" dirty="0" smtClean="0"/>
              <a:t> </a:t>
            </a:r>
            <a:r>
              <a:rPr lang="es-ES" dirty="0" err="1" smtClean="0"/>
              <a:t>nagusi</a:t>
            </a:r>
            <a:r>
              <a:rPr lang="es-ES" dirty="0" smtClean="0"/>
              <a:t>:</a:t>
            </a:r>
          </a:p>
          <a:p>
            <a:pPr lvl="1"/>
            <a:r>
              <a:rPr lang="es-ES" dirty="0" err="1" smtClean="0"/>
              <a:t>Mugikortasun</a:t>
            </a:r>
            <a:r>
              <a:rPr lang="es-ES" dirty="0" smtClean="0"/>
              <a:t> </a:t>
            </a:r>
            <a:r>
              <a:rPr lang="es-ES" dirty="0" err="1" smtClean="0"/>
              <a:t>dekanordea</a:t>
            </a:r>
            <a:r>
              <a:rPr lang="es-ES" dirty="0" smtClean="0"/>
              <a:t>: Nere Amenabar (</a:t>
            </a:r>
            <a:r>
              <a:rPr lang="es-ES" dirty="0" smtClean="0">
                <a:hlinkClick r:id="rId2"/>
              </a:rPr>
              <a:t>nere.amenabar@ehu.eus</a:t>
            </a:r>
            <a:r>
              <a:rPr lang="es-ES" dirty="0"/>
              <a:t>)</a:t>
            </a:r>
            <a:endParaRPr lang="es-ES" dirty="0" smtClean="0"/>
          </a:p>
          <a:p>
            <a:pPr lvl="1"/>
            <a:r>
              <a:rPr lang="es-ES" dirty="0" smtClean="0"/>
              <a:t>UPV/</a:t>
            </a:r>
            <a:r>
              <a:rPr lang="es-ES" dirty="0" err="1" smtClean="0"/>
              <a:t>EHUko</a:t>
            </a:r>
            <a:r>
              <a:rPr lang="es-ES" dirty="0" smtClean="0"/>
              <a:t> </a:t>
            </a:r>
            <a:r>
              <a:rPr lang="es-ES" dirty="0" err="1" smtClean="0"/>
              <a:t>nazioarteko</a:t>
            </a:r>
            <a:r>
              <a:rPr lang="es-ES" dirty="0" smtClean="0"/>
              <a:t> </a:t>
            </a:r>
            <a:r>
              <a:rPr lang="es-ES" dirty="0" err="1" smtClean="0"/>
              <a:t>harremanen</a:t>
            </a:r>
            <a:r>
              <a:rPr lang="es-ES" dirty="0" smtClean="0"/>
              <a:t> </a:t>
            </a:r>
            <a:r>
              <a:rPr lang="es-ES" dirty="0" err="1" smtClean="0"/>
              <a:t>bulegoko</a:t>
            </a:r>
            <a:r>
              <a:rPr lang="es-ES" dirty="0" smtClean="0"/>
              <a:t> </a:t>
            </a:r>
            <a:r>
              <a:rPr lang="es-ES" dirty="0" err="1" smtClean="0"/>
              <a:t>webgunea</a:t>
            </a:r>
            <a:r>
              <a:rPr lang="es-ES" dirty="0" smtClean="0"/>
              <a:t>: </a:t>
            </a:r>
            <a:r>
              <a:rPr lang="eu-ES" dirty="0">
                <a:solidFill>
                  <a:schemeClr val="bg1"/>
                </a:solidFill>
                <a:hlinkClick r:id="rId3"/>
              </a:rPr>
              <a:t>http://www.ehu.eus/eu/web/nazioarteko-harremanak </a:t>
            </a:r>
            <a:endParaRPr lang="eu-ES" dirty="0">
              <a:solidFill>
                <a:schemeClr val="bg1"/>
              </a:solidFill>
              <a:hlinkClick r:id="rId4"/>
            </a:endParaRPr>
          </a:p>
          <a:p>
            <a:pPr lvl="1"/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8</a:t>
            </a:fld>
            <a:endParaRPr lang="es-ES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2557462"/>
            <a:ext cx="2163937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10668" y="1600200"/>
            <a:ext cx="6209803" cy="4781128"/>
          </a:xfrm>
        </p:spPr>
        <p:txBody>
          <a:bodyPr>
            <a:normAutofit fontScale="70000" lnSpcReduction="20000"/>
          </a:bodyPr>
          <a:lstStyle/>
          <a:p>
            <a:r>
              <a:rPr lang="es-ES" b="1" dirty="0" smtClean="0"/>
              <a:t>IRAKURRI ARRETA HANDIZ </a:t>
            </a:r>
            <a:r>
              <a:rPr lang="es-ES" dirty="0" err="1" smtClean="0"/>
              <a:t>aukeratu</a:t>
            </a:r>
            <a:r>
              <a:rPr lang="es-ES" dirty="0" smtClean="0"/>
              <a:t> </a:t>
            </a:r>
            <a:r>
              <a:rPr lang="es-ES" dirty="0" err="1" smtClean="0"/>
              <a:t>duzun</a:t>
            </a:r>
            <a:r>
              <a:rPr lang="es-ES" dirty="0" smtClean="0"/>
              <a:t> </a:t>
            </a:r>
            <a:r>
              <a:rPr lang="es-ES" dirty="0" err="1" smtClean="0"/>
              <a:t>programari</a:t>
            </a:r>
            <a:r>
              <a:rPr lang="es-ES" dirty="0" smtClean="0"/>
              <a:t> </a:t>
            </a:r>
            <a:r>
              <a:rPr lang="es-ES" dirty="0" err="1" smtClean="0"/>
              <a:t>buruzko</a:t>
            </a:r>
            <a:r>
              <a:rPr lang="es-ES" dirty="0" smtClean="0"/>
              <a:t> </a:t>
            </a:r>
            <a:r>
              <a:rPr lang="es-ES" dirty="0" err="1" smtClean="0"/>
              <a:t>informazioa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Arreta</a:t>
            </a:r>
            <a:r>
              <a:rPr lang="es-ES" dirty="0" smtClean="0"/>
              <a:t> </a:t>
            </a:r>
            <a:r>
              <a:rPr lang="es-ES" dirty="0" err="1" smtClean="0"/>
              <a:t>berezia</a:t>
            </a:r>
            <a:r>
              <a:rPr lang="es-ES" dirty="0" smtClean="0"/>
              <a:t> </a:t>
            </a:r>
            <a:r>
              <a:rPr lang="es-ES" dirty="0" err="1" smtClean="0"/>
              <a:t>eskaini</a:t>
            </a:r>
            <a:r>
              <a:rPr lang="es-ES" dirty="0" smtClean="0"/>
              <a:t> plaza </a:t>
            </a:r>
            <a:r>
              <a:rPr lang="es-ES" dirty="0" err="1" smtClean="0"/>
              <a:t>bat</a:t>
            </a:r>
            <a:r>
              <a:rPr lang="es-ES" dirty="0" smtClean="0"/>
              <a:t> </a:t>
            </a:r>
            <a:r>
              <a:rPr lang="es-ES" dirty="0" err="1" smtClean="0"/>
              <a:t>lortzeko</a:t>
            </a:r>
            <a:r>
              <a:rPr lang="es-ES" dirty="0" smtClean="0"/>
              <a:t> </a:t>
            </a:r>
            <a:r>
              <a:rPr lang="es-ES" dirty="0" err="1" smtClean="0"/>
              <a:t>bete</a:t>
            </a:r>
            <a:r>
              <a:rPr lang="es-ES" dirty="0" smtClean="0"/>
              <a:t> </a:t>
            </a:r>
            <a:r>
              <a:rPr lang="es-ES" dirty="0" err="1" smtClean="0"/>
              <a:t>behar</a:t>
            </a:r>
            <a:r>
              <a:rPr lang="es-ES" dirty="0" smtClean="0"/>
              <a:t> </a:t>
            </a:r>
            <a:r>
              <a:rPr lang="es-ES" dirty="0" err="1" smtClean="0"/>
              <a:t>dituzun</a:t>
            </a:r>
            <a:r>
              <a:rPr lang="es-ES" dirty="0" smtClean="0"/>
              <a:t> </a:t>
            </a:r>
            <a:r>
              <a:rPr lang="es-ES" b="1" dirty="0" err="1" smtClean="0"/>
              <a:t>baldintzei</a:t>
            </a:r>
            <a:r>
              <a:rPr lang="es-ES" dirty="0" smtClean="0"/>
              <a:t>.</a:t>
            </a:r>
          </a:p>
          <a:p>
            <a:r>
              <a:rPr lang="es-ES" dirty="0" err="1" smtClean="0"/>
              <a:t>Eskaera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aurretik</a:t>
            </a:r>
            <a:r>
              <a:rPr lang="es-ES" dirty="0" smtClean="0"/>
              <a:t>, </a:t>
            </a:r>
            <a:r>
              <a:rPr lang="es-ES" b="1" dirty="0" smtClean="0"/>
              <a:t>EGIAZTATU</a:t>
            </a:r>
            <a:r>
              <a:rPr lang="es-ES" dirty="0" smtClean="0"/>
              <a:t> </a:t>
            </a:r>
            <a:r>
              <a:rPr lang="es-ES" dirty="0" err="1" smtClean="0"/>
              <a:t>interesatzen</a:t>
            </a:r>
            <a:r>
              <a:rPr lang="es-ES" dirty="0" smtClean="0"/>
              <a:t> </a:t>
            </a:r>
            <a:r>
              <a:rPr lang="es-ES" dirty="0" err="1" smtClean="0"/>
              <a:t>zaizkizun</a:t>
            </a:r>
            <a:r>
              <a:rPr lang="es-ES" dirty="0" smtClean="0"/>
              <a:t> </a:t>
            </a:r>
            <a:r>
              <a:rPr lang="es-ES" dirty="0" err="1" smtClean="0"/>
              <a:t>harrerako</a:t>
            </a:r>
            <a:r>
              <a:rPr lang="es-ES" dirty="0" smtClean="0"/>
              <a:t> </a:t>
            </a:r>
            <a:r>
              <a:rPr lang="es-ES" dirty="0" err="1" smtClean="0"/>
              <a:t>unibertsitatetan</a:t>
            </a:r>
            <a:r>
              <a:rPr lang="es-ES" dirty="0" smtClean="0"/>
              <a:t> </a:t>
            </a:r>
            <a:r>
              <a:rPr lang="es-ES" b="1" dirty="0" err="1" smtClean="0"/>
              <a:t>zure</a:t>
            </a:r>
            <a:r>
              <a:rPr lang="es-ES" b="1" dirty="0" smtClean="0"/>
              <a:t> </a:t>
            </a:r>
            <a:r>
              <a:rPr lang="es-ES" b="1" dirty="0" err="1" smtClean="0"/>
              <a:t>titulazioko</a:t>
            </a:r>
            <a:r>
              <a:rPr lang="es-ES" b="1" dirty="0" smtClean="0"/>
              <a:t> </a:t>
            </a:r>
            <a:r>
              <a:rPr lang="es-ES" b="1" dirty="0" err="1" smtClean="0"/>
              <a:t>ikasketak</a:t>
            </a:r>
            <a:r>
              <a:rPr lang="es-ES" b="1" dirty="0" smtClean="0"/>
              <a:t> </a:t>
            </a:r>
            <a:r>
              <a:rPr lang="es-ES" b="1" dirty="0" err="1" smtClean="0"/>
              <a:t>ematen</a:t>
            </a:r>
            <a:r>
              <a:rPr lang="es-ES" b="1" dirty="0" smtClean="0"/>
              <a:t> </a:t>
            </a:r>
            <a:r>
              <a:rPr lang="es-ES" b="1" dirty="0" err="1" smtClean="0"/>
              <a:t>dituztela</a:t>
            </a:r>
            <a:r>
              <a:rPr lang="es-ES" dirty="0" smtClean="0"/>
              <a:t>. </a:t>
            </a:r>
            <a:r>
              <a:rPr lang="es-ES" dirty="0" err="1" smtClean="0"/>
              <a:t>Kontsultatu</a:t>
            </a:r>
            <a:r>
              <a:rPr lang="es-ES" dirty="0" smtClean="0"/>
              <a:t> </a:t>
            </a:r>
            <a:r>
              <a:rPr lang="es-ES" dirty="0" err="1" smtClean="0"/>
              <a:t>egutegi</a:t>
            </a:r>
            <a:r>
              <a:rPr lang="es-ES" dirty="0" smtClean="0"/>
              <a:t> </a:t>
            </a:r>
            <a:r>
              <a:rPr lang="es-ES" dirty="0" err="1" smtClean="0"/>
              <a:t>akademikoa</a:t>
            </a:r>
            <a:r>
              <a:rPr lang="es-ES" dirty="0" smtClean="0"/>
              <a:t> eta </a:t>
            </a:r>
            <a:r>
              <a:rPr lang="es-ES" dirty="0" err="1" smtClean="0"/>
              <a:t>plazen</a:t>
            </a:r>
            <a:r>
              <a:rPr lang="es-ES" dirty="0" smtClean="0"/>
              <a:t> </a:t>
            </a:r>
            <a:r>
              <a:rPr lang="es-ES" dirty="0" err="1" smtClean="0"/>
              <a:t>iraupena</a:t>
            </a:r>
            <a:r>
              <a:rPr lang="es-ES" dirty="0" smtClean="0"/>
              <a:t> (</a:t>
            </a:r>
            <a:r>
              <a:rPr lang="es-ES" dirty="0" err="1" smtClean="0"/>
              <a:t>lauhilekoa</a:t>
            </a:r>
            <a:r>
              <a:rPr lang="es-ES" dirty="0" smtClean="0"/>
              <a:t> </a:t>
            </a:r>
            <a:r>
              <a:rPr lang="es-ES" dirty="0" err="1" smtClean="0"/>
              <a:t>edo</a:t>
            </a:r>
            <a:r>
              <a:rPr lang="es-ES" dirty="0" smtClean="0"/>
              <a:t> </a:t>
            </a:r>
            <a:r>
              <a:rPr lang="es-ES" dirty="0" err="1" smtClean="0"/>
              <a:t>ikasturte</a:t>
            </a:r>
            <a:r>
              <a:rPr lang="es-ES" dirty="0" smtClean="0"/>
              <a:t> </a:t>
            </a:r>
            <a:r>
              <a:rPr lang="es-ES" dirty="0" err="1" smtClean="0"/>
              <a:t>osoa</a:t>
            </a:r>
            <a:r>
              <a:rPr lang="es-ES" dirty="0" smtClean="0"/>
              <a:t>). </a:t>
            </a:r>
            <a:r>
              <a:rPr lang="es-ES" dirty="0" err="1" smtClean="0"/>
              <a:t>Eskaera</a:t>
            </a:r>
            <a:r>
              <a:rPr lang="es-ES" dirty="0" smtClean="0"/>
              <a:t> </a:t>
            </a:r>
            <a:r>
              <a:rPr lang="es-ES" dirty="0" err="1" smtClean="0"/>
              <a:t>egin</a:t>
            </a:r>
            <a:r>
              <a:rPr lang="es-ES" dirty="0" smtClean="0"/>
              <a:t> </a:t>
            </a:r>
            <a:r>
              <a:rPr lang="es-ES" dirty="0" err="1" smtClean="0"/>
              <a:t>aurretik</a:t>
            </a:r>
            <a:r>
              <a:rPr lang="es-ES" dirty="0" smtClean="0"/>
              <a:t>, </a:t>
            </a:r>
            <a:r>
              <a:rPr lang="es-ES" b="1" dirty="0" smtClean="0"/>
              <a:t>ARRETA BEREZIA </a:t>
            </a:r>
            <a:r>
              <a:rPr lang="es-ES" dirty="0" err="1" smtClean="0"/>
              <a:t>eskaini</a:t>
            </a:r>
            <a:r>
              <a:rPr lang="es-ES" dirty="0" smtClean="0"/>
              <a:t> </a:t>
            </a:r>
            <a:r>
              <a:rPr lang="es-ES" dirty="0" err="1" smtClean="0"/>
              <a:t>hizkuntza</a:t>
            </a:r>
            <a:r>
              <a:rPr lang="es-ES" dirty="0" smtClean="0"/>
              <a:t> </a:t>
            </a:r>
            <a:r>
              <a:rPr lang="es-ES" dirty="0" err="1" smtClean="0"/>
              <a:t>baldintzei</a:t>
            </a:r>
            <a:r>
              <a:rPr lang="es-ES" dirty="0" smtClean="0"/>
              <a:t>.</a:t>
            </a:r>
          </a:p>
          <a:p>
            <a:r>
              <a:rPr lang="es-ES" dirty="0" smtClean="0"/>
              <a:t>8 </a:t>
            </a:r>
            <a:r>
              <a:rPr lang="es-ES" dirty="0" err="1" smtClean="0"/>
              <a:t>aukera</a:t>
            </a:r>
            <a:r>
              <a:rPr lang="es-ES" dirty="0" smtClean="0"/>
              <a:t> </a:t>
            </a:r>
            <a:r>
              <a:rPr lang="es-ES" dirty="0" err="1" smtClean="0"/>
              <a:t>jarriz</a:t>
            </a:r>
            <a:r>
              <a:rPr lang="es-ES" dirty="0" smtClean="0"/>
              <a:t> </a:t>
            </a:r>
            <a:r>
              <a:rPr lang="es-ES" dirty="0" err="1" smtClean="0"/>
              <a:t>gero</a:t>
            </a:r>
            <a:r>
              <a:rPr lang="es-ES" dirty="0" smtClean="0"/>
              <a:t> “</a:t>
            </a:r>
            <a:r>
              <a:rPr lang="es-ES" dirty="0" err="1" smtClean="0"/>
              <a:t>Beste</a:t>
            </a:r>
            <a:r>
              <a:rPr lang="es-ES" dirty="0" smtClean="0"/>
              <a:t> </a:t>
            </a:r>
            <a:r>
              <a:rPr lang="es-ES" dirty="0" err="1" smtClean="0"/>
              <a:t>aukera</a:t>
            </a:r>
            <a:r>
              <a:rPr lang="es-ES" dirty="0" smtClean="0"/>
              <a:t> </a:t>
            </a:r>
            <a:r>
              <a:rPr lang="es-ES" dirty="0" err="1" smtClean="0"/>
              <a:t>batzuetan</a:t>
            </a:r>
            <a:r>
              <a:rPr lang="es-ES" dirty="0" smtClean="0"/>
              <a:t> </a:t>
            </a:r>
            <a:r>
              <a:rPr lang="es-ES" dirty="0" err="1" smtClean="0"/>
              <a:t>interesatuta</a:t>
            </a:r>
            <a:r>
              <a:rPr lang="es-ES" dirty="0" smtClean="0"/>
              <a:t>” (</a:t>
            </a:r>
            <a:r>
              <a:rPr lang="es-ES" dirty="0" err="1" smtClean="0"/>
              <a:t>ikastegiek</a:t>
            </a:r>
            <a:r>
              <a:rPr lang="es-ES" dirty="0" smtClean="0"/>
              <a:t> </a:t>
            </a:r>
            <a:r>
              <a:rPr lang="es-ES" dirty="0" err="1" smtClean="0"/>
              <a:t>kudeatutako</a:t>
            </a:r>
            <a:r>
              <a:rPr lang="es-ES" dirty="0" smtClean="0"/>
              <a:t> </a:t>
            </a:r>
            <a:r>
              <a:rPr lang="es-ES" dirty="0" err="1" smtClean="0"/>
              <a:t>mugikortasunak</a:t>
            </a:r>
            <a:r>
              <a:rPr lang="es-ES" dirty="0" smtClean="0"/>
              <a:t> </a:t>
            </a:r>
            <a:r>
              <a:rPr lang="es-ES" dirty="0" err="1" smtClean="0"/>
              <a:t>bakarrik</a:t>
            </a:r>
            <a:r>
              <a:rPr lang="es-ES" dirty="0" smtClean="0"/>
              <a:t> </a:t>
            </a:r>
            <a:r>
              <a:rPr lang="es-ES" dirty="0" err="1" smtClean="0"/>
              <a:t>eslei</a:t>
            </a:r>
            <a:r>
              <a:rPr lang="es-ES" dirty="0" smtClean="0"/>
              <a:t> </a:t>
            </a:r>
            <a:r>
              <a:rPr lang="es-ES" dirty="0" err="1" smtClean="0"/>
              <a:t>daitezke</a:t>
            </a:r>
            <a:r>
              <a:rPr lang="es-ES" dirty="0" smtClean="0"/>
              <a:t> 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3F572-CE4A-4CE1-A16E-558FFBE5391D}" type="slidenum">
              <a:rPr lang="es-ES" smtClean="0"/>
              <a:pPr/>
              <a:t>9</a:t>
            </a:fld>
            <a:endParaRPr lang="es-ES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  <a:alpha val="6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s-ES" sz="3200" b="1" dirty="0">
                <a:solidFill>
                  <a:prstClr val="black"/>
                </a:solidFill>
              </a:rPr>
              <a:t>2. KONTUAN IZAN BEHARREKO INFORMAZIOA </a:t>
            </a:r>
            <a:r>
              <a:rPr lang="es-ES" sz="3200" b="1" dirty="0" smtClean="0">
                <a:solidFill>
                  <a:prstClr val="black"/>
                </a:solidFill>
              </a:rPr>
              <a:t>ETA…</a:t>
            </a:r>
            <a:br>
              <a:rPr lang="es-ES" sz="3200" b="1" dirty="0" smtClean="0">
                <a:solidFill>
                  <a:prstClr val="black"/>
                </a:solidFill>
              </a:rPr>
            </a:br>
            <a:r>
              <a:rPr lang="es-ES" sz="3200" b="1" dirty="0" smtClean="0">
                <a:solidFill>
                  <a:prstClr val="black"/>
                </a:solidFill>
              </a:rPr>
              <a:t>2.1. OSO GARRANTZITSUA</a:t>
            </a:r>
            <a:endParaRPr lang="es-ES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2852936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688</TotalTime>
  <Words>875</Words>
  <Application>Microsoft Office PowerPoint</Application>
  <PresentationFormat>Pantailako aurkezpena (4:3)</PresentationFormat>
  <Paragraphs>144</Paragraphs>
  <Slides>21</Slides>
  <Notes>0</Notes>
  <HiddenSlides>0</HiddenSlides>
  <MMClips>0</MMClips>
  <ScaleCrop>false</ScaleCrop>
  <HeadingPairs>
    <vt:vector size="4" baseType="variant">
      <vt:variant>
        <vt:lpstr>Gaia</vt:lpstr>
      </vt:variant>
      <vt:variant>
        <vt:i4>1</vt:i4>
      </vt:variant>
      <vt:variant>
        <vt:lpstr>Diapositiben tituluak</vt:lpstr>
      </vt:variant>
      <vt:variant>
        <vt:i4>21</vt:i4>
      </vt:variant>
    </vt:vector>
  </HeadingPairs>
  <TitlesOfParts>
    <vt:vector size="22" baseType="lpstr">
      <vt:lpstr>Tema de Office</vt:lpstr>
      <vt:lpstr>MUGIKORTASUN PROGRAMAK 2019/2020 ikasturtea</vt:lpstr>
      <vt:lpstr>1. IKASLEEN MUGIKORTASUN PROGRAMAK</vt:lpstr>
      <vt:lpstr>1. IKASLEEN MUGIKORTASUN PROGRAMAK 1.1. SICUE</vt:lpstr>
      <vt:lpstr>1. IKASLEEN MUGIKORTASUN PROGRAMAK 1.2. ERASMUS+</vt:lpstr>
      <vt:lpstr>1. IKASLEEN MUGIKORTASUN PROGRAMAK 1.3. BESTE NORAKOAK</vt:lpstr>
      <vt:lpstr>1. IKASLEEN MUGIKORTASUN PROGRAMAK 1.4. LATINO AMERIKA</vt:lpstr>
      <vt:lpstr>2. KONTUAN IZAN BEHARREKO INFORMAZIOA ETA BALDINTZAK</vt:lpstr>
      <vt:lpstr>2. KONTUAN IZAN BEHARREKO INFORMAZIOA ETA… 2.1. OSO GARRANTZITSUA</vt:lpstr>
      <vt:lpstr>2. KONTUAN IZAN BEHARREKO INFORMAZIOA ETA… 2.1. OSO GARRANTZITSUA</vt:lpstr>
      <vt:lpstr>2. KONTUAN IZAN BEHARREKO INFORMAZIOA ETA… 2.2. BALDINTZAK</vt:lpstr>
      <vt:lpstr>2. KONTUAN IZAN BEHARREKO INFORMAZIOA ETA… 2.2. BALDINTZAK</vt:lpstr>
      <vt:lpstr>2. KONTUAN IZAN BEHARREKO INFORMAZIOA ETA… 2.3. BETEBEHARRAK</vt:lpstr>
      <vt:lpstr>2. KONTUAN IZAN BEHARREKO INFORMAZIOA ETA… 2.3. BETEBEHARRAK</vt:lpstr>
      <vt:lpstr>2. KONTUAN IZAN BEHARREKO INFORMAZIOA ETA… 2.3. BETEBEHARRAK</vt:lpstr>
      <vt:lpstr>2. KONTUAN IZAN BEHARREKO INFORMAZIOA ETA… 2.4. ALDERDI EKONOMIKOA</vt:lpstr>
      <vt:lpstr>3. MUGIKORTASUNAREN ESKAERA, HAUTAKETA  ETA KUDEAKETA PROZESUA</vt:lpstr>
      <vt:lpstr>3. MUGIKORTASUNAREN ESKAERA, HAUTAKETA  ETA KUDEAKETA PROZESUA</vt:lpstr>
      <vt:lpstr>3. MUGIKORTASUNAREN ESKAERA, HAUTAKETA  ETA KUDEAKETA PROZESUA</vt:lpstr>
      <vt:lpstr>4. BUDDY PROGRAMA</vt:lpstr>
      <vt:lpstr>5. Nazioarteko Sakontze Aipamena </vt:lpstr>
      <vt:lpstr>Fakultateko Mugikortasun programaren arduraduna:  NERE AMENABAR nere.amenabar@ehu.eus</vt:lpstr>
    </vt:vector>
  </TitlesOfParts>
  <Company>UPV-EHU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MUGIKORTASUN PROGRAMAK 2016/2017 ikasturtea</dc:title>
  <dc:creator>PDI</dc:creator>
  <cp:lastModifiedBy>prueba</cp:lastModifiedBy>
  <cp:revision>162</cp:revision>
  <dcterms:created xsi:type="dcterms:W3CDTF">2015-11-23T15:34:13Z</dcterms:created>
  <dcterms:modified xsi:type="dcterms:W3CDTF">2018-11-15T13:23:30Z</dcterms:modified>
</cp:coreProperties>
</file>