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62" r:id="rId5"/>
    <p:sldId id="271" r:id="rId6"/>
    <p:sldId id="272" r:id="rId7"/>
    <p:sldId id="263" r:id="rId8"/>
    <p:sldId id="264" r:id="rId9"/>
    <p:sldId id="260" r:id="rId10"/>
    <p:sldId id="261" r:id="rId11"/>
    <p:sldId id="273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u/tramites/certificado-registro-centra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98091" y="1818968"/>
            <a:ext cx="10815482" cy="635256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2022-2023ko PRACTICUM ASTEA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69" y="687116"/>
            <a:ext cx="6069624" cy="42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72669" y="1319717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MUGIKORTASUN PROGRAMETAN PARTE HARTZEN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Bueltatzen</a:t>
            </a:r>
            <a:r>
              <a:rPr lang="es-ES" dirty="0" smtClean="0"/>
              <a:t> </a:t>
            </a:r>
            <a:r>
              <a:rPr lang="es-ES" dirty="0" err="1" smtClean="0"/>
              <a:t>diren</a:t>
            </a:r>
            <a:r>
              <a:rPr lang="es-ES" dirty="0" smtClean="0"/>
              <a:t> dataren </a:t>
            </a:r>
            <a:r>
              <a:rPr lang="es-ES" dirty="0" err="1" smtClean="0"/>
              <a:t>berri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7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95693" y="1330868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IKASKETAGATIK  KONBALIDAKETA  NAHI 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4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822" y="2710857"/>
            <a:ext cx="429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HELBURU OROKORRAK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Ikasleen oso-osoko prestakuntza bultzatzea, haien ikaskuntza teoriko eta praktikoa osatuta.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smtClean="0"/>
              <a:t>L</a:t>
            </a:r>
            <a:r>
              <a:rPr lang="eu-ES" smtClean="0"/>
              <a:t>anbide-errealitatera egokitzen den lan-metodologia ezagutzen laguntzea.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Gaitasun tekniko, metodologiko, pertsonal eta partaidetzakoak gara ditzaten bultzatzea.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Ikasleek esperientzia praktikoa eskuratzea, lan-merkatuan sartzen eta beren enplegagarritasuna hobetzen laguntzeko.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9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59807"/>
            <a:ext cx="9601196" cy="130386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FAKULTATEA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25766" y="2561455"/>
            <a:ext cx="7467600" cy="5107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Arduradunak</a:t>
            </a:r>
            <a:r>
              <a:rPr lang="eu-ES" altLang="es-ES" dirty="0"/>
              <a:t>: Irakasle-tutoreak, dekanordea, </a:t>
            </a:r>
            <a:r>
              <a:rPr lang="eu-ES" altLang="es-ES" dirty="0" err="1"/>
              <a:t>practicumeko</a:t>
            </a:r>
            <a:r>
              <a:rPr lang="eu-ES" altLang="es-ES" dirty="0"/>
              <a:t> teknikaria.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Titulazio bakoitzeko </a:t>
            </a:r>
            <a:r>
              <a:rPr lang="eu-ES" altLang="es-ES" dirty="0" err="1"/>
              <a:t>practicumaren</a:t>
            </a:r>
            <a:r>
              <a:rPr lang="eu-ES" altLang="es-ES" dirty="0"/>
              <a:t> antolaketa.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Praktiketako </a:t>
            </a:r>
            <a:r>
              <a:rPr lang="eu-ES" altLang="es-ES" dirty="0" err="1"/>
              <a:t>zentruen</a:t>
            </a:r>
            <a:r>
              <a:rPr lang="eu-ES" altLang="es-ES" dirty="0"/>
              <a:t> esleipena.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Ikaslearen praktika-formazioaren jarraipena eta </a:t>
            </a:r>
            <a:r>
              <a:rPr lang="eu-ES" altLang="es-ES" dirty="0" err="1"/>
              <a:t>ebaluaketa</a:t>
            </a:r>
            <a:r>
              <a:rPr lang="eu-ES" altLang="es-E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Gure </a:t>
            </a:r>
            <a:r>
              <a:rPr lang="eu-ES" altLang="es-ES" dirty="0" err="1"/>
              <a:t>practicumean</a:t>
            </a:r>
            <a:r>
              <a:rPr lang="eu-ES" altLang="es-ES" dirty="0"/>
              <a:t> lankide diren </a:t>
            </a:r>
            <a:r>
              <a:rPr lang="eu-ES" altLang="es-ES" dirty="0" err="1"/>
              <a:t>zentruekiko</a:t>
            </a:r>
            <a:r>
              <a:rPr lang="eu-ES" altLang="es-ES" dirty="0"/>
              <a:t> koordinazioa.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Practicumeko</a:t>
            </a:r>
            <a:r>
              <a:rPr lang="es-ES" altLang="es-ES" dirty="0"/>
              <a:t> Web </a:t>
            </a:r>
            <a:r>
              <a:rPr lang="es-ES" altLang="es-ES" dirty="0" err="1"/>
              <a:t>orriaren</a:t>
            </a:r>
            <a:r>
              <a:rPr lang="es-ES" altLang="es-ES" dirty="0"/>
              <a:t> </a:t>
            </a:r>
            <a:r>
              <a:rPr lang="es-ES" altLang="es-ES" dirty="0" err="1"/>
              <a:t>eguneratzea</a:t>
            </a:r>
            <a:r>
              <a:rPr lang="es-ES" altLang="es-ES" dirty="0"/>
              <a:t>: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Gidak</a:t>
            </a:r>
            <a:r>
              <a:rPr lang="es-ES" altLang="es-ES" dirty="0"/>
              <a:t>, </a:t>
            </a:r>
            <a:r>
              <a:rPr lang="es-ES" altLang="es-ES" dirty="0" err="1"/>
              <a:t>egutegiak</a:t>
            </a:r>
            <a:r>
              <a:rPr lang="es-ES" altLang="es-ES" dirty="0"/>
              <a:t>, </a:t>
            </a:r>
            <a:r>
              <a:rPr lang="es-ES" altLang="es-ES" dirty="0" err="1"/>
              <a:t>araudia</a:t>
            </a:r>
            <a:r>
              <a:rPr lang="es-ES" altLang="es-ES" dirty="0"/>
              <a:t>, </a:t>
            </a:r>
            <a:r>
              <a:rPr lang="es-ES" altLang="es-ES" dirty="0" err="1"/>
              <a:t>eranskinak</a:t>
            </a:r>
            <a:r>
              <a:rPr lang="es-ES" altLang="es-ES" dirty="0"/>
              <a:t> …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://www.ehu.eus/eu/web/hefa/practicum2</a:t>
            </a:r>
            <a:endParaRPr lang="es-ES" altLang="es-ES" sz="2000" dirty="0"/>
          </a:p>
          <a:p>
            <a:pPr algn="ctr" eaLnBrk="1" hangingPunct="1">
              <a:lnSpc>
                <a:spcPct val="90000"/>
              </a:lnSpc>
            </a:pPr>
            <a:endParaRPr lang="es-ES" altLang="es-ES" sz="2000" dirty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5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575" y="2914582"/>
            <a:ext cx="414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Zeintzuk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54" y="703385"/>
            <a:ext cx="6172200" cy="54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654" y="819761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AUTOPRACTICUMA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b="1" dirty="0" err="1"/>
              <a:t>orria</a:t>
            </a:r>
            <a:r>
              <a:rPr lang="es-ES" altLang="es-ES" b="1" dirty="0"/>
              <a:t> </a:t>
            </a:r>
            <a:r>
              <a:rPr lang="es-ES" altLang="es-ES" dirty="0" err="1"/>
              <a:t>bete</a:t>
            </a:r>
            <a:r>
              <a:rPr lang="es-ES" altLang="es-ES" dirty="0"/>
              <a:t> eta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Bulegoan</a:t>
            </a:r>
            <a:r>
              <a:rPr lang="es-ES" altLang="es-ES" dirty="0"/>
              <a:t> </a:t>
            </a:r>
            <a:r>
              <a:rPr lang="es-ES" altLang="es-ES" dirty="0" err="1"/>
              <a:t>utzi</a:t>
            </a:r>
            <a:r>
              <a:rPr lang="es-ES" altLang="es-ES" dirty="0"/>
              <a:t>.</a:t>
            </a:r>
            <a:endParaRPr lang="es-ES" altLang="es-ES" b="1" dirty="0">
              <a:solidFill>
                <a:srgbClr val="FF0000"/>
              </a:solidFill>
            </a:endParaRPr>
          </a:p>
          <a:p>
            <a:pPr eaLnBrk="1" hangingPunct="1"/>
            <a:r>
              <a:rPr lang="es-ES" altLang="es-ES" dirty="0" err="1"/>
              <a:t>Autopracticumeko</a:t>
            </a:r>
            <a:r>
              <a:rPr lang="es-ES" altLang="es-ES" dirty="0"/>
              <a:t> </a:t>
            </a:r>
            <a:r>
              <a:rPr lang="es-ES" altLang="es-ES" dirty="0" err="1"/>
              <a:t>datak</a:t>
            </a:r>
            <a:r>
              <a:rPr lang="es-ES" altLang="es-ES" dirty="0"/>
              <a:t>:  </a:t>
            </a:r>
            <a:r>
              <a:rPr lang="es-ES" altLang="es-ES" dirty="0" err="1" smtClean="0">
                <a:solidFill>
                  <a:srgbClr val="FF0000"/>
                </a:solidFill>
              </a:rPr>
              <a:t>Maiatzaren</a:t>
            </a:r>
            <a:r>
              <a:rPr lang="es-ES" altLang="es-ES" dirty="0" smtClean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 2tik  </a:t>
            </a:r>
            <a:r>
              <a:rPr lang="es-ES" altLang="es-ES" b="1" dirty="0" err="1">
                <a:solidFill>
                  <a:srgbClr val="FF0000"/>
                </a:solidFill>
              </a:rPr>
              <a:t>maiatzaren</a:t>
            </a:r>
            <a:r>
              <a:rPr lang="es-ES" altLang="es-ES" b="1" dirty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27ra</a:t>
            </a:r>
            <a:r>
              <a:rPr lang="es-ES" altLang="es-ES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duzue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</a:t>
            </a:r>
            <a:r>
              <a:rPr lang="es-ES" altLang="es-ES" dirty="0" err="1"/>
              <a:t>GAUReko</a:t>
            </a:r>
            <a:r>
              <a:rPr lang="es-ES" altLang="es-ES" dirty="0"/>
              <a:t> perfilaren </a:t>
            </a:r>
            <a:r>
              <a:rPr lang="es-ES" altLang="es-ES" dirty="0" err="1"/>
              <a:t>bidez</a:t>
            </a:r>
            <a:r>
              <a:rPr lang="es-ES" altLang="es-ES" dirty="0"/>
              <a:t>:  “</a:t>
            </a:r>
            <a:r>
              <a:rPr lang="es-ES" altLang="es-ES" dirty="0" err="1"/>
              <a:t>Nahitaezko</a:t>
            </a:r>
            <a:r>
              <a:rPr lang="es-ES" altLang="es-ES" dirty="0"/>
              <a:t> Praktikak”: “</a:t>
            </a:r>
            <a:r>
              <a:rPr lang="es-ES" altLang="es-ES" dirty="0" err="1"/>
              <a:t>Autopracticuma</a:t>
            </a:r>
            <a:r>
              <a:rPr lang="es-ES" altLang="es-ES" dirty="0" smtClean="0"/>
              <a:t>”</a:t>
            </a:r>
          </a:p>
          <a:p>
            <a:pPr eaLnBrk="1" hangingPunct="1"/>
            <a:r>
              <a:rPr lang="es-ES" altLang="es-ES" b="1" dirty="0" err="1" smtClean="0"/>
              <a:t>Gizarte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Hezkuntzako</a:t>
            </a:r>
            <a:r>
              <a:rPr lang="es-ES" altLang="es-ES" b="1" dirty="0" smtClean="0"/>
              <a:t> II-III </a:t>
            </a:r>
            <a:r>
              <a:rPr lang="es-ES" altLang="es-ES" b="1" dirty="0" err="1" smtClean="0"/>
              <a:t>practicumeko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ikasleek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2 </a:t>
            </a:r>
            <a:r>
              <a:rPr lang="es-ES" altLang="es-ES" b="1" dirty="0" err="1" smtClean="0"/>
              <a:t>aldiz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dute</a:t>
            </a:r>
            <a:r>
              <a:rPr lang="es-ES" altLang="es-ES" b="1" dirty="0" smtClean="0"/>
              <a:t>, Practicum </a:t>
            </a:r>
            <a:r>
              <a:rPr lang="es-ES" altLang="es-ES" b="1" dirty="0" err="1" smtClean="0"/>
              <a:t>bakoitzendako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bat</a:t>
            </a:r>
            <a:endParaRPr lang="es-ES" altLang="es-ES" b="1" dirty="0"/>
          </a:p>
          <a:p>
            <a:pPr eaLnBrk="1" hangingPunct="1"/>
            <a:r>
              <a:rPr lang="es-ES" altLang="es-ES" dirty="0" err="1"/>
              <a:t>Ezin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Autopracticuma</a:t>
            </a:r>
            <a:r>
              <a:rPr lang="es-ES" altLang="es-ES" dirty="0"/>
              <a:t> </a:t>
            </a:r>
            <a:r>
              <a:rPr lang="es-ES" altLang="es-ES" dirty="0" err="1"/>
              <a:t>proposatu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</a:t>
            </a:r>
            <a:r>
              <a:rPr lang="es-ES" altLang="es-ES" dirty="0" err="1"/>
              <a:t>diren</a:t>
            </a:r>
            <a:r>
              <a:rPr lang="es-ES" altLang="es-ES" dirty="0"/>
              <a:t> </a:t>
            </a:r>
            <a:r>
              <a:rPr lang="es-ES" altLang="es-ES" dirty="0" err="1"/>
              <a:t>zentroekin</a:t>
            </a:r>
            <a:r>
              <a:rPr lang="es-ES" altLang="es-ES" dirty="0"/>
              <a:t>.</a:t>
            </a:r>
          </a:p>
          <a:p>
            <a:pPr eaLnBrk="1" hangingPunct="1"/>
            <a:r>
              <a:rPr lang="es-ES" altLang="es-ES" dirty="0" err="1"/>
              <a:t>Nolanahi</a:t>
            </a:r>
            <a:r>
              <a:rPr lang="es-ES" altLang="es-ES" dirty="0"/>
              <a:t> ere, </a:t>
            </a:r>
            <a:r>
              <a:rPr lang="es-ES" altLang="es-ES" dirty="0" err="1"/>
              <a:t>Autopracticumak</a:t>
            </a:r>
            <a:r>
              <a:rPr lang="es-ES" altLang="es-ES" dirty="0"/>
              <a:t> </a:t>
            </a: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oniritziak</a:t>
            </a:r>
            <a:r>
              <a:rPr lang="es-ES" altLang="es-ES" dirty="0"/>
              <a:t> jaso </a:t>
            </a:r>
            <a:r>
              <a:rPr lang="es-ES" altLang="es-ES" dirty="0" err="1"/>
              <a:t>beharko</a:t>
            </a:r>
            <a:r>
              <a:rPr lang="es-ES" altLang="es-ES" dirty="0"/>
              <a:t> du.</a:t>
            </a:r>
          </a:p>
          <a:p>
            <a:pPr eaLnBrk="1" hangingPunct="1"/>
            <a:r>
              <a:rPr lang="es-ES" altLang="es-ES" dirty="0"/>
              <a:t>10 </a:t>
            </a:r>
            <a:r>
              <a:rPr lang="es-ES" altLang="es-ES" dirty="0" err="1"/>
              <a:t>zentroen</a:t>
            </a:r>
            <a:r>
              <a:rPr lang="es-ES" altLang="es-ES" dirty="0"/>
              <a:t> </a:t>
            </a:r>
            <a:r>
              <a:rPr lang="es-ES" altLang="es-ES" dirty="0" err="1"/>
              <a:t>aurrehautaketa</a:t>
            </a:r>
            <a:r>
              <a:rPr lang="es-ES" altLang="es-ES" dirty="0"/>
              <a:t> </a:t>
            </a:r>
            <a:r>
              <a:rPr lang="es-ES" altLang="es-ES" dirty="0" err="1"/>
              <a:t>egin</a:t>
            </a:r>
            <a:r>
              <a:rPr lang="es-ES" altLang="es-ES" dirty="0"/>
              <a:t>, </a:t>
            </a:r>
            <a:r>
              <a:rPr lang="es-ES" altLang="es-ES" dirty="0" err="1"/>
              <a:t>badaezpada</a:t>
            </a:r>
            <a:r>
              <a:rPr lang="es-ES" altLang="es-ES" dirty="0"/>
              <a:t> ere.</a:t>
            </a:r>
          </a:p>
          <a:p>
            <a:pPr marL="0" indent="0" eaLnBrk="1" hangingPunct="1">
              <a:buNone/>
            </a:pPr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37436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ESLEIPEN PROZEDURA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dirty="0" err="1"/>
              <a:t>Esleipena</a:t>
            </a:r>
            <a:r>
              <a:rPr lang="es-ES" altLang="es-ES" dirty="0"/>
              <a:t>,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batek</a:t>
            </a:r>
            <a:r>
              <a:rPr lang="es-ES" altLang="es-ES" dirty="0"/>
              <a:t> </a:t>
            </a:r>
            <a:r>
              <a:rPr lang="es-ES" altLang="es-ES" dirty="0" err="1"/>
              <a:t>baino</a:t>
            </a:r>
            <a:r>
              <a:rPr lang="es-ES" altLang="es-ES" dirty="0"/>
              <a:t> </a:t>
            </a:r>
            <a:r>
              <a:rPr lang="es-ES" altLang="es-ES" dirty="0" err="1"/>
              <a:t>gehiago</a:t>
            </a:r>
            <a:r>
              <a:rPr lang="es-ES" altLang="es-ES" dirty="0"/>
              <a:t> </a:t>
            </a:r>
            <a:r>
              <a:rPr lang="es-ES" altLang="es-ES" dirty="0" err="1"/>
              <a:t>zentro</a:t>
            </a:r>
            <a:r>
              <a:rPr lang="es-ES" altLang="es-ES" dirty="0"/>
              <a:t> </a:t>
            </a:r>
            <a:r>
              <a:rPr lang="es-ES" altLang="es-ES" dirty="0" err="1"/>
              <a:t>bera</a:t>
            </a:r>
            <a:r>
              <a:rPr lang="es-ES" altLang="es-ES" dirty="0"/>
              <a:t> </a:t>
            </a:r>
            <a:r>
              <a:rPr lang="es-ES" altLang="es-ES" dirty="0" err="1"/>
              <a:t>eskatuz</a:t>
            </a:r>
            <a:r>
              <a:rPr lang="es-ES" altLang="es-ES" dirty="0"/>
              <a:t> </a:t>
            </a:r>
            <a:r>
              <a:rPr lang="es-ES" altLang="es-ES" dirty="0" err="1"/>
              <a:t>gero</a:t>
            </a:r>
            <a:r>
              <a:rPr lang="es-ES" altLang="es-ES" dirty="0"/>
              <a:t>, </a:t>
            </a:r>
            <a:r>
              <a:rPr lang="es-ES" altLang="es-ES" dirty="0" err="1"/>
              <a:t>akademi</a:t>
            </a:r>
            <a:r>
              <a:rPr lang="es-ES" altLang="es-ES" dirty="0"/>
              <a:t> </a:t>
            </a:r>
            <a:r>
              <a:rPr lang="es-ES" altLang="es-ES" dirty="0" err="1"/>
              <a:t>espedientearen</a:t>
            </a:r>
            <a:r>
              <a:rPr lang="es-ES" altLang="es-ES" dirty="0"/>
              <a:t> </a:t>
            </a:r>
            <a:r>
              <a:rPr lang="es-ES" altLang="es-ES" dirty="0" err="1"/>
              <a:t>arabera</a:t>
            </a:r>
            <a:r>
              <a:rPr lang="es-ES" altLang="es-ES" dirty="0"/>
              <a:t> </a:t>
            </a:r>
            <a:r>
              <a:rPr lang="es-ES" altLang="es-ES" dirty="0" err="1"/>
              <a:t>egingo</a:t>
            </a:r>
            <a:r>
              <a:rPr lang="es-ES" altLang="es-ES" dirty="0"/>
              <a:t> da.</a:t>
            </a:r>
          </a:p>
          <a:p>
            <a:pPr eaLnBrk="1" hangingPunct="1"/>
            <a:r>
              <a:rPr lang="es-ES" altLang="es-ES" dirty="0" err="1"/>
              <a:t>Esleipenak</a:t>
            </a:r>
            <a:r>
              <a:rPr lang="es-ES" altLang="es-ES" dirty="0"/>
              <a:t>  </a:t>
            </a:r>
            <a:r>
              <a:rPr lang="es-ES" altLang="es-ES" dirty="0" err="1"/>
              <a:t>egiterakoan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den </a:t>
            </a:r>
            <a:r>
              <a:rPr lang="es-ES" altLang="es-ES" dirty="0" err="1"/>
              <a:t>bataz</a:t>
            </a:r>
            <a:r>
              <a:rPr lang="es-ES" altLang="es-ES" dirty="0"/>
              <a:t> </a:t>
            </a:r>
            <a:r>
              <a:rPr lang="es-ES" altLang="es-ES" dirty="0" err="1"/>
              <a:t>besteko</a:t>
            </a:r>
            <a:r>
              <a:rPr lang="es-ES" altLang="es-ES" dirty="0"/>
              <a:t> nota </a:t>
            </a:r>
            <a:r>
              <a:rPr lang="es-ES" altLang="es-ES" dirty="0" err="1"/>
              <a:t>aintzat</a:t>
            </a:r>
            <a:r>
              <a:rPr lang="es-ES" altLang="es-ES" dirty="0"/>
              <a:t> </a:t>
            </a:r>
            <a:r>
              <a:rPr lang="es-ES" altLang="es-ES" dirty="0" err="1"/>
              <a:t>hartuko</a:t>
            </a:r>
            <a:r>
              <a:rPr lang="es-ES" altLang="es-ES" dirty="0"/>
              <a:t> da.</a:t>
            </a:r>
          </a:p>
          <a:p>
            <a:r>
              <a:rPr lang="nn-NO" altLang="es-ES" dirty="0"/>
              <a:t>Nolanahi ere, praktikak hautatzerakoan eta </a:t>
            </a:r>
            <a:r>
              <a:rPr lang="es-ES" altLang="es-ES" dirty="0" err="1"/>
              <a:t>esleitzerakoan</a:t>
            </a:r>
            <a:r>
              <a:rPr lang="es-ES" altLang="es-ES" dirty="0"/>
              <a:t>, </a:t>
            </a:r>
            <a:r>
              <a:rPr lang="es-ES" altLang="es-ES" dirty="0" err="1"/>
              <a:t>lehentasuna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</a:t>
            </a:r>
            <a:r>
              <a:rPr lang="es-ES" altLang="es-ES" dirty="0" err="1"/>
              <a:t>dute</a:t>
            </a:r>
            <a:r>
              <a:rPr lang="es-ES" altLang="es-ES" dirty="0"/>
              <a:t>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ezinduek</a:t>
            </a:r>
            <a:r>
              <a:rPr lang="es-ES" altLang="es-ES" dirty="0"/>
              <a:t>, </a:t>
            </a:r>
            <a:r>
              <a:rPr lang="es-ES" altLang="es-ES" dirty="0" err="1"/>
              <a:t>irisgarritasun</a:t>
            </a:r>
            <a:r>
              <a:rPr lang="es-ES" altLang="es-ES" dirty="0"/>
              <a:t> </a:t>
            </a:r>
            <a:r>
              <a:rPr lang="es-ES" altLang="es-ES" dirty="0" err="1"/>
              <a:t>unibertsalerako</a:t>
            </a:r>
            <a:r>
              <a:rPr lang="es-ES" altLang="es-ES" dirty="0"/>
              <a:t> </a:t>
            </a:r>
            <a:r>
              <a:rPr lang="es-ES" altLang="es-ES" dirty="0" err="1"/>
              <a:t>neurri</a:t>
            </a:r>
            <a:r>
              <a:rPr lang="es-ES" altLang="es-ES" dirty="0"/>
              <a:t> </a:t>
            </a:r>
            <a:r>
              <a:rPr lang="es-ES" altLang="es-ES" dirty="0" err="1"/>
              <a:t>guztiak</a:t>
            </a:r>
            <a:r>
              <a:rPr lang="es-ES" altLang="es-ES" dirty="0"/>
              <a:t> </a:t>
            </a:r>
            <a:r>
              <a:rPr lang="es-ES" altLang="es-ES" dirty="0" err="1"/>
              <a:t>egiaztatzen</a:t>
            </a:r>
            <a:r>
              <a:rPr lang="es-ES" altLang="es-ES" dirty="0"/>
              <a:t> </a:t>
            </a:r>
            <a:r>
              <a:rPr lang="es-ES" altLang="es-ES" dirty="0" err="1"/>
              <a:t>dituzten</a:t>
            </a:r>
            <a:r>
              <a:rPr lang="es-ES" altLang="es-ES" dirty="0"/>
              <a:t> </a:t>
            </a:r>
            <a:r>
              <a:rPr lang="es-ES" altLang="es-ES" dirty="0" err="1"/>
              <a:t>enpresetara</a:t>
            </a:r>
            <a:r>
              <a:rPr lang="es-ES" altLang="es-ES" dirty="0"/>
              <a:t> </a:t>
            </a:r>
            <a:r>
              <a:rPr lang="es-ES" altLang="es-ES" dirty="0" err="1"/>
              <a:t>joateko</a:t>
            </a:r>
            <a:r>
              <a:rPr lang="es-ES" altLang="es-ES" dirty="0"/>
              <a:t> </a:t>
            </a:r>
            <a:r>
              <a:rPr lang="es-ES" altLang="es-ES" dirty="0" err="1"/>
              <a:t>aukera</a:t>
            </a:r>
            <a:r>
              <a:rPr lang="es-ES" altLang="es-ES" dirty="0"/>
              <a:t> izan </a:t>
            </a:r>
            <a:r>
              <a:rPr lang="es-ES" altLang="es-ES" dirty="0" err="1"/>
              <a:t>dezaten</a:t>
            </a:r>
            <a:endParaRPr lang="es-ES" altLang="es-ES" dirty="0"/>
          </a:p>
          <a:p>
            <a:pPr eaLnBrk="1" hangingPunct="1"/>
            <a:r>
              <a:rPr lang="es-ES" altLang="es-ES" dirty="0" err="1"/>
              <a:t>Esleitutako</a:t>
            </a:r>
            <a:r>
              <a:rPr lang="es-ES" altLang="es-ES" dirty="0"/>
              <a:t> </a:t>
            </a:r>
            <a:r>
              <a:rPr lang="es-ES" altLang="es-ES" dirty="0" err="1"/>
              <a:t>zentroa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bidez</a:t>
            </a:r>
            <a:r>
              <a:rPr lang="es-ES" altLang="es-ES" dirty="0"/>
              <a:t> </a:t>
            </a:r>
            <a:r>
              <a:rPr lang="es-ES" altLang="es-ES" dirty="0" err="1"/>
              <a:t>ikusi</a:t>
            </a:r>
            <a:r>
              <a:rPr lang="es-ES" altLang="es-ES" dirty="0"/>
              <a:t> </a:t>
            </a:r>
            <a:r>
              <a:rPr lang="es-ES" altLang="es-ES" dirty="0" err="1"/>
              <a:t>ahal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irailaren</a:t>
            </a:r>
            <a:r>
              <a:rPr lang="es-ES" altLang="es-ES" dirty="0"/>
              <a:t> 6tik </a:t>
            </a:r>
            <a:r>
              <a:rPr lang="es-ES" altLang="es-ES" dirty="0" err="1"/>
              <a:t>aurrera</a:t>
            </a:r>
            <a:r>
              <a:rPr lang="es-ES" alt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52" y="748812"/>
            <a:ext cx="7406786" cy="4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46625"/>
            <a:ext cx="8229600" cy="3476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283" y="723189"/>
            <a:ext cx="4352558" cy="45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4232</TotalTime>
  <Words>298</Words>
  <Application>Microsoft Office PowerPoint</Application>
  <PresentationFormat>Panorámica</PresentationFormat>
  <Paragraphs>47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Garamond</vt:lpstr>
      <vt:lpstr>Wingdings</vt:lpstr>
      <vt:lpstr>Wingdings 2</vt:lpstr>
      <vt:lpstr>Orgánico</vt:lpstr>
      <vt:lpstr>Presentación de PowerPoint</vt:lpstr>
      <vt:lpstr>HELBURU OROKORRAK</vt:lpstr>
      <vt:lpstr>FAKULTATEA</vt:lpstr>
      <vt:lpstr>Presentación de PowerPoint</vt:lpstr>
      <vt:lpstr>AUTOPRACTICUMA</vt:lpstr>
      <vt:lpstr>ESLEIPEN PROZEDURA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MARIAJE PARRAS</cp:lastModifiedBy>
  <cp:revision>11</cp:revision>
  <dcterms:created xsi:type="dcterms:W3CDTF">2022-04-01T09:00:42Z</dcterms:created>
  <dcterms:modified xsi:type="dcterms:W3CDTF">2022-05-11T09:17:03Z</dcterms:modified>
</cp:coreProperties>
</file>