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7" r:id="rId4"/>
    <p:sldId id="268" r:id="rId5"/>
    <p:sldId id="269" r:id="rId6"/>
    <p:sldId id="258" r:id="rId7"/>
    <p:sldId id="265" r:id="rId8"/>
    <p:sldId id="263" r:id="rId9"/>
    <p:sldId id="259" r:id="rId10"/>
    <p:sldId id="260" r:id="rId11"/>
    <p:sldId id="262" r:id="rId12"/>
    <p:sldId id="261" r:id="rId13"/>
    <p:sldId id="264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6F648-6F3B-4503-A02A-6B447630588D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959B7-CE97-4104-BEDA-BCEF029C159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sz="4800" dirty="0" smtClean="0"/>
              <a:t>GRADO EN PEDAGOGÍA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PRACTICUM I Y II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2020-21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METODOLOGÍA</a:t>
            </a: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"/>
            <a:r>
              <a:rPr lang="es-ES" sz="3600" dirty="0" smtClean="0"/>
              <a:t>Prácticas en centros, servicios, instituciones y entidades.</a:t>
            </a:r>
          </a:p>
          <a:p>
            <a:pPr algn="just">
              <a:buNone/>
            </a:pPr>
            <a:endParaRPr lang="es-ES" sz="3600" dirty="0" smtClean="0"/>
          </a:p>
          <a:p>
            <a:pPr algn="just"/>
            <a:r>
              <a:rPr lang="es-ES" sz="3600" dirty="0" smtClean="0"/>
              <a:t>Seminarios de seguimiento </a:t>
            </a:r>
            <a:r>
              <a:rPr lang="es-ES_tradnl" sz="3600" dirty="0" smtClean="0"/>
              <a:t>y elaboración teórico-práctica</a:t>
            </a:r>
            <a:r>
              <a:rPr lang="es-ES_tradnl" sz="3600" b="1" dirty="0" smtClean="0"/>
              <a:t> </a:t>
            </a:r>
            <a:r>
              <a:rPr lang="es-ES" sz="3600" dirty="0" smtClean="0"/>
              <a:t>en la facultad.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800" dirty="0" smtClean="0"/>
              <a:t>Datos personales.</a:t>
            </a:r>
          </a:p>
          <a:p>
            <a:pPr lvl="0"/>
            <a:r>
              <a:rPr lang="es-ES_tradnl" sz="2800" dirty="0" smtClean="0"/>
              <a:t>Identificación y análisis del contexto del centro de prácticas.</a:t>
            </a:r>
          </a:p>
          <a:p>
            <a:r>
              <a:rPr lang="es-ES_tradnl" sz="2800" dirty="0" smtClean="0"/>
              <a:t>Proceso de prácticas.</a:t>
            </a:r>
          </a:p>
          <a:p>
            <a:r>
              <a:rPr lang="es-ES_tradnl" sz="2800" dirty="0" smtClean="0"/>
              <a:t>Análisis y reflexión del trabajo realizado.</a:t>
            </a:r>
          </a:p>
          <a:p>
            <a:r>
              <a:rPr lang="es-ES_tradnl" sz="2800" dirty="0" smtClean="0"/>
              <a:t>Análisis y estudio de diferentes proyectos/programas  y/o actividades de intervención .</a:t>
            </a:r>
          </a:p>
          <a:p>
            <a:pPr>
              <a:buNone/>
            </a:pP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72000"/>
          </a:xfrm>
        </p:spPr>
        <p:txBody>
          <a:bodyPr/>
          <a:lstStyle/>
          <a:p>
            <a:r>
              <a:rPr lang="es-ES" dirty="0" smtClean="0"/>
              <a:t>Instructor/a del centro de practicas: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</a:t>
            </a:r>
            <a:r>
              <a:rPr lang="es-ES" b="1" dirty="0" smtClean="0"/>
              <a:t>dos</a:t>
            </a:r>
            <a:r>
              <a:rPr lang="es-ES" dirty="0" smtClean="0"/>
              <a:t> partes.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la </a:t>
            </a:r>
            <a:r>
              <a:rPr lang="es-ES" smtClean="0"/>
              <a:t>facultad.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Elección del centro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s-ES" dirty="0" smtClean="0"/>
          </a:p>
          <a:p>
            <a:r>
              <a:rPr lang="es-ES" dirty="0" smtClean="0"/>
              <a:t>Seminario de intercambio y orientación</a:t>
            </a:r>
          </a:p>
          <a:p>
            <a:pPr lvl="1"/>
            <a:r>
              <a:rPr lang="es-ES" dirty="0" smtClean="0"/>
              <a:t>Experiencias del alumnado.</a:t>
            </a:r>
          </a:p>
          <a:p>
            <a:pPr lvl="1"/>
            <a:r>
              <a:rPr lang="es-ES" dirty="0" smtClean="0"/>
              <a:t>Funciones y tareas realizadas en los centros.</a:t>
            </a:r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971600" y="2492896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dirty="0" smtClean="0"/>
              <a:t>ESKERRIK ASKO</a:t>
            </a:r>
            <a:endParaRPr lang="es-ES" sz="36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404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s-ES" sz="2800" dirty="0" smtClean="0"/>
              <a:t>Vincular los aspectos más significativos de los contenidos previos para el análisis de la acción práctica, ahondando en las habilidades profesionales del Pedagogo/a.</a:t>
            </a:r>
          </a:p>
          <a:p>
            <a:pPr algn="just"/>
            <a:endParaRPr lang="es-ES" sz="2800" dirty="0" smtClean="0"/>
          </a:p>
          <a:p>
            <a:pPr algn="just"/>
            <a:r>
              <a:rPr lang="es-ES" sz="2800" dirty="0" smtClean="0"/>
              <a:t>Familiarizar al alumnado con el rol profesional mediante la observación, la reflexión y la práctica en colaboración con otros profesionales.</a:t>
            </a:r>
          </a:p>
          <a:p>
            <a:pPr algn="just">
              <a:buNone/>
            </a:pPr>
            <a:endParaRPr lang="es-ES" sz="2800" dirty="0" smtClean="0"/>
          </a:p>
          <a:p>
            <a:pPr algn="just"/>
            <a:r>
              <a:rPr lang="es-ES_tradnl" sz="2800" dirty="0" smtClean="0"/>
              <a:t>Situar al alumnado en el Practicum de cuarto curso, orientar su posible imbricación en las actividades y tareas formativas de este periodo formativo y contribuir a la concreción de herramientas de aprendizaje adecuadas para la ubicación y el análisis de su proceso de prácticas. (PRACTICUM II)</a:t>
            </a:r>
          </a:p>
          <a:p>
            <a:pPr algn="just"/>
            <a:endParaRPr lang="es-ES" sz="2800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PRACTICUM I:DISTRIBUCIÓN,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6 CRÉDITOS ECTS        150 HORAS</a:t>
            </a:r>
          </a:p>
          <a:p>
            <a:pPr algn="ctr">
              <a:buNone/>
            </a:pPr>
            <a:r>
              <a:rPr lang="es-ES" sz="2800" dirty="0" smtClean="0"/>
              <a:t>(100 presenciales y 50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547664" y="1844824"/>
          <a:ext cx="6264696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420"/>
                <a:gridCol w="2695276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 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2º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3º CURSO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04048" y="3573016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19672" y="1124744"/>
          <a:ext cx="5832648" cy="1778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</a:t>
                      </a:r>
                      <a:r>
                        <a:rPr lang="es-ES" baseline="0" dirty="0" smtClean="0"/>
                        <a:t> EN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18 de enero al  29 de enero de 2021)</a:t>
                      </a:r>
                      <a:endParaRPr lang="es-ES" dirty="0"/>
                    </a:p>
                  </a:txBody>
                  <a:tcPr/>
                </a:tc>
              </a:tr>
              <a:tr h="522501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</a:t>
                      </a:r>
                      <a:r>
                        <a:rPr lang="es-ES" baseline="0" dirty="0" smtClean="0"/>
                        <a:t> h</a:t>
                      </a:r>
                      <a:r>
                        <a:rPr lang="es-ES" dirty="0" smtClean="0"/>
                        <a:t> PRESENCIALES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3789040"/>
          <a:ext cx="5904657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04657"/>
              </a:tblGrid>
              <a:tr h="96682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 EN</a:t>
                      </a:r>
                      <a:r>
                        <a:rPr lang="es-ES" baseline="0" dirty="0" smtClean="0"/>
                        <a:t> LOS CENTROS DE PRÁCTICAS</a:t>
                      </a:r>
                    </a:p>
                    <a:p>
                      <a:pPr algn="ctr"/>
                      <a:r>
                        <a:rPr lang="es-ES" baseline="0" dirty="0" smtClean="0"/>
                        <a:t>(Del 1 de febrero al  7 de mayo de 2021)</a:t>
                      </a:r>
                      <a:endParaRPr lang="es-ES" dirty="0"/>
                    </a:p>
                  </a:txBody>
                  <a:tcPr/>
                </a:tc>
              </a:tr>
              <a:tr h="761366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83 h PRESENCIALES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52839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</a:t>
                      </a:r>
                      <a:r>
                        <a:rPr lang="es-ES" sz="2400" baseline="0" dirty="0" smtClean="0"/>
                        <a:t> </a:t>
                      </a:r>
                      <a:r>
                        <a:rPr lang="es-ES" sz="2400" dirty="0" smtClean="0"/>
                        <a:t>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1 DÍA 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7 HORAS/ SEMANA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PRACTICUM II: 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24 CRÉDITOS ECTS        600 HORAS</a:t>
            </a:r>
          </a:p>
          <a:p>
            <a:pPr algn="ctr">
              <a:buNone/>
            </a:pPr>
            <a:r>
              <a:rPr lang="es-ES" sz="2800" dirty="0" smtClean="0"/>
              <a:t>(404 presenciales y 196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331640" y="2132856"/>
          <a:ext cx="6264696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9420"/>
                <a:gridCol w="2695276"/>
              </a:tblGrid>
              <a:tr h="385192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 GRADO EN PEDAGOGIA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1er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220072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691680" y="1844824"/>
          <a:ext cx="5832648" cy="1233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</a:tblGrid>
              <a:tr h="41511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I:</a:t>
                      </a:r>
                      <a:r>
                        <a:rPr lang="es-ES" baseline="0" dirty="0" smtClean="0"/>
                        <a:t> EN LA FACULTAD</a:t>
                      </a:r>
                    </a:p>
                    <a:p>
                      <a:pPr algn="ctr"/>
                      <a:r>
                        <a:rPr lang="es-ES" baseline="0" dirty="0" smtClean="0"/>
                        <a:t>(Del 7 al 18 de </a:t>
                      </a:r>
                      <a:r>
                        <a:rPr lang="es-ES" baseline="0" dirty="0" smtClean="0"/>
                        <a:t>septiembre de 2020)</a:t>
                      </a:r>
                      <a:endParaRPr lang="es-ES" baseline="0" dirty="0" smtClean="0"/>
                    </a:p>
                  </a:txBody>
                  <a:tcPr/>
                </a:tc>
              </a:tr>
              <a:tr h="593001"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34 h</a:t>
                      </a:r>
                      <a:r>
                        <a:rPr lang="es-ES" dirty="0" smtClean="0"/>
                        <a:t> Presenciales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691680" y="3501008"/>
          <a:ext cx="5904657" cy="14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8907"/>
                <a:gridCol w="3165750"/>
              </a:tblGrid>
              <a:tr h="288032">
                <a:tc gridSpan="2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BLOQUE II:</a:t>
                      </a:r>
                      <a:r>
                        <a:rPr lang="es-ES" baseline="0" dirty="0" smtClean="0"/>
                        <a:t> EN EL CENTRO DE PRÁCTICAS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smtClean="0"/>
                        <a:t>(Del 21 de septiembre al 18 de diciembre</a:t>
                      </a:r>
                      <a:r>
                        <a:rPr lang="es-ES" baseline="0" dirty="0" smtClean="0"/>
                        <a:t> de 2020)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r>
                        <a:rPr lang="es-ES" dirty="0" smtClean="0"/>
                        <a:t>370 h Presenciales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180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dirty="0" smtClean="0"/>
                        <a:t>h</a:t>
                      </a:r>
                      <a:r>
                        <a:rPr lang="es-ES" baseline="0" dirty="0" smtClean="0"/>
                        <a:t> No presenciales</a:t>
                      </a:r>
                      <a:endParaRPr lang="es-E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213285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II GRADO EN PEDAGOGÍA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3 DÍAS + 1 MAÑANA/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26</a:t>
                      </a:r>
                      <a:r>
                        <a:rPr lang="es-ES" dirty="0" smtClean="0"/>
                        <a:t> 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METODOLOGÍA</a:t>
            </a:r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s-ES_tradnl" sz="3300" dirty="0" smtClean="0"/>
              <a:t>Presentación y ubicación en el Practicum .</a:t>
            </a:r>
          </a:p>
          <a:p>
            <a:pPr lvl="0">
              <a:buNone/>
            </a:pPr>
            <a:endParaRPr lang="es-ES" sz="3300" dirty="0" smtClean="0"/>
          </a:p>
          <a:p>
            <a:pPr lvl="0"/>
            <a:r>
              <a:rPr lang="es-ES_tradnl" sz="3300" dirty="0" smtClean="0"/>
              <a:t>Reflexión compartida en torno a las competencias académicas desarrolladas.</a:t>
            </a:r>
          </a:p>
          <a:p>
            <a:pPr lvl="0">
              <a:buNone/>
            </a:pPr>
            <a:endParaRPr lang="es-ES_tradnl" sz="3300" dirty="0" smtClean="0"/>
          </a:p>
          <a:p>
            <a:pPr lvl="0"/>
            <a:r>
              <a:rPr lang="es-ES_tradnl" sz="3300" dirty="0" smtClean="0"/>
              <a:t>Habilidades y destrezas profesionales implicadas en el centro de prácticas.</a:t>
            </a:r>
            <a:endParaRPr lang="es-ES" sz="3300" dirty="0" smtClean="0"/>
          </a:p>
          <a:p>
            <a:pPr lvl="0">
              <a:buNone/>
            </a:pPr>
            <a:endParaRPr lang="es-ES" sz="33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277</TotalTime>
  <Words>446</Words>
  <Application>Microsoft Office PowerPoint</Application>
  <PresentationFormat>Presentación en pantalla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Brío</vt:lpstr>
      <vt:lpstr>GRADO EN PEDAGOGÍA PRACTICUM I Y II</vt:lpstr>
      <vt:lpstr>OBJETIVOS</vt:lpstr>
      <vt:lpstr>PRACTICUM I:DISTRIBUCIÓN, Nº CRÉDITOS</vt:lpstr>
      <vt:lpstr>Diapositiva 4</vt:lpstr>
      <vt:lpstr>DÍAS/HORAS/SEMANA</vt:lpstr>
      <vt:lpstr>PRACTICUM II: DISTRIBUCIÓN, Nº CRÉDITOS</vt:lpstr>
      <vt:lpstr>DISTRIBUCIÓN, Nº CRÉDITOS</vt:lpstr>
      <vt:lpstr>DÍAS/HORAS/SEMANA</vt:lpstr>
      <vt:lpstr>         </vt:lpstr>
      <vt:lpstr>         </vt:lpstr>
      <vt:lpstr>         </vt:lpstr>
      <vt:lpstr>EVALUACIÓN</vt:lpstr>
      <vt:lpstr>Elección del centro</vt:lpstr>
      <vt:lpstr>Diapositiva 14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Administrador</cp:lastModifiedBy>
  <cp:revision>52</cp:revision>
  <dcterms:created xsi:type="dcterms:W3CDTF">2012-02-28T08:45:34Z</dcterms:created>
  <dcterms:modified xsi:type="dcterms:W3CDTF">2020-03-30T11:14:11Z</dcterms:modified>
</cp:coreProperties>
</file>