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59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GRADO EN EDUCACIÓN SOCIAL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dirty="0" smtClean="0"/>
              <a:t>PRACTICUM 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2020-21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algn="just"/>
            <a:r>
              <a:rPr lang="es-ES_tradnl" sz="2100" dirty="0" smtClean="0"/>
              <a:t>Vincular los aspectos más significativos de los contenidos formativos previos para el análisis de la acción práctica, ahondando en los espacios profesionales de la Educación Social.</a:t>
            </a:r>
            <a:endParaRPr lang="es-ES" sz="2100" dirty="0" smtClean="0"/>
          </a:p>
          <a:p>
            <a:pPr algn="just"/>
            <a:r>
              <a:rPr lang="es-ES_tradnl" sz="2100" dirty="0" smtClean="0"/>
              <a:t>Familiarizar al alumnado con el rol profesional mediante la observación, la reflexión y la práctica en colaboración  con otros profesionales. </a:t>
            </a:r>
          </a:p>
          <a:p>
            <a:pPr algn="just"/>
            <a:r>
              <a:rPr lang="es-ES_tradnl" sz="2100" dirty="0" smtClean="0"/>
              <a:t>Reflexionar sobre la experiencia práctica y extraer las conclusiones finales pertinentes sobre todo lo aprendido y ser capaz de comunicarlas de forma argumentada, proyectándolas hacia el  Practicum II. </a:t>
            </a:r>
            <a:endParaRPr lang="es-ES_tradnl" sz="2400" dirty="0" smtClean="0"/>
          </a:p>
          <a:p>
            <a:pPr algn="just"/>
            <a:endParaRPr lang="es-ES" sz="2400" dirty="0" smtClean="0"/>
          </a:p>
          <a:p>
            <a:pPr algn="just">
              <a:buNone/>
            </a:pPr>
            <a:endParaRPr lang="es-ES" sz="2800" dirty="0" smtClean="0"/>
          </a:p>
          <a:p>
            <a:pPr algn="just">
              <a:buNone/>
            </a:pPr>
            <a:endParaRPr lang="es-ES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12 CRÉDITOS ECTS        300 HORAS</a:t>
            </a:r>
          </a:p>
          <a:p>
            <a:pPr algn="ctr">
              <a:buNone/>
            </a:pPr>
            <a:r>
              <a:rPr lang="es-ES" sz="2800" dirty="0" smtClean="0"/>
              <a:t>(210 h presenciales y 90 h no presenciales)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1916832"/>
          <a:ext cx="7200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 GRADO EN EDUCACIÓN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1º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3º CURSO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148064" y="35730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31640" y="836712"/>
          <a:ext cx="5832648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I: EN</a:t>
                      </a:r>
                      <a:r>
                        <a:rPr lang="es-ES" baseline="0" dirty="0" smtClean="0"/>
                        <a:t> LA FACULTAD</a:t>
                      </a:r>
                    </a:p>
                    <a:p>
                      <a:pPr algn="ctr"/>
                      <a:r>
                        <a:rPr lang="es-ES" baseline="0" dirty="0" smtClean="0"/>
                        <a:t>(Del 7 al 18 de septiembre)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656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35 h</a:t>
                      </a:r>
                      <a:r>
                        <a:rPr lang="es-ES" dirty="0" smtClean="0"/>
                        <a:t> PRESENCIALES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9" y="3501008"/>
          <a:ext cx="5832648" cy="197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29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II:</a:t>
                      </a:r>
                      <a:r>
                        <a:rPr lang="es-ES" baseline="0" dirty="0" smtClean="0"/>
                        <a:t> EN LOS CENTROS DE PRÁCTICAS</a:t>
                      </a:r>
                    </a:p>
                    <a:p>
                      <a:pPr algn="ctr"/>
                      <a:r>
                        <a:rPr lang="es-ES" baseline="0" dirty="0" smtClean="0"/>
                        <a:t>(Del 21 de septiembre al 18 de diciembre)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411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175 h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PRESENCIALES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636912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 GRADO EN EDUCACIÓN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 DÍA COMPLETO  + 1 MAÑANA + 1 TARDE /SEMANA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</a:t>
                      </a:r>
                      <a:r>
                        <a:rPr lang="es-ES" dirty="0" smtClean="0"/>
                        <a:t>14 HORAS/ SEMANA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METODOLOGÍA</a:t>
            </a:r>
            <a:endParaRPr lang="es-ES" sz="40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I: en la facultad</a:t>
            </a:r>
          </a:p>
          <a:p>
            <a:pPr lvl="0"/>
            <a:r>
              <a:rPr lang="es-ES_tradnl" sz="3200" dirty="0" smtClean="0"/>
              <a:t>Presentación y ubicación en el Practicum.</a:t>
            </a:r>
            <a:endParaRPr lang="es-ES" sz="3200" dirty="0" smtClean="0"/>
          </a:p>
          <a:p>
            <a:pPr lvl="0"/>
            <a:r>
              <a:rPr lang="es-ES_tradnl" sz="3200" dirty="0" smtClean="0"/>
              <a:t>Reflexión compartida en torno a las competencias académicas desarrolladas.</a:t>
            </a:r>
            <a:endParaRPr lang="es-ES" sz="3200" dirty="0" smtClean="0"/>
          </a:p>
          <a:p>
            <a:pPr lvl="0"/>
            <a:r>
              <a:rPr lang="es-ES_tradnl" sz="3200" dirty="0" smtClean="0"/>
              <a:t>Presentación de centros, servicios y entidades significativas en Educación Social.</a:t>
            </a:r>
            <a:endParaRPr lang="es-ES" sz="3200" dirty="0" smtClean="0"/>
          </a:p>
          <a:p>
            <a:pPr lvl="0"/>
            <a:r>
              <a:rPr lang="es-ES_tradnl" sz="3200" dirty="0" smtClean="0"/>
              <a:t>Testimonio de alumnado.</a:t>
            </a:r>
            <a:endParaRPr lang="es-ES" sz="2800" dirty="0" smtClean="0"/>
          </a:p>
          <a:p>
            <a:r>
              <a:rPr lang="es-ES_tradnl" sz="3200" dirty="0" smtClean="0"/>
              <a:t>Habilidades profesionales, de relación y deontología profesional.</a:t>
            </a:r>
            <a:endParaRPr lang="es-ES" sz="3200" dirty="0" smtClean="0"/>
          </a:p>
          <a:p>
            <a:r>
              <a:rPr lang="es-ES_tradnl" sz="3200" dirty="0" smtClean="0"/>
              <a:t>Reconstrucción de herramientas metodológicas adaptadas al Practicum I.</a:t>
            </a:r>
            <a:endParaRPr lang="es-ES" sz="32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METODOLOGÍA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II: en los centros de prácticas</a:t>
            </a:r>
          </a:p>
          <a:p>
            <a:pPr lvl="0" algn="just"/>
            <a:r>
              <a:rPr lang="es-ES_tradnl" sz="3200" dirty="0" smtClean="0"/>
              <a:t>Prácticas en centros, servicios, instituciones y entidades.</a:t>
            </a:r>
            <a:endParaRPr lang="es-ES" sz="3200" dirty="0" smtClean="0"/>
          </a:p>
          <a:p>
            <a:pPr lvl="0" algn="just"/>
            <a:r>
              <a:rPr lang="es-ES_tradnl" sz="3200" dirty="0" smtClean="0"/>
              <a:t>Seminarios de seguimiento y elaboración teórico-práctica en la facultad.</a:t>
            </a:r>
            <a:endParaRPr lang="es-ES" sz="32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MEMORIA FINAL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s-ES" sz="2800" dirty="0" smtClean="0"/>
              <a:t>Datos personales.</a:t>
            </a:r>
          </a:p>
          <a:p>
            <a:pPr lvl="0"/>
            <a:r>
              <a:rPr lang="es-ES_tradnl" sz="2800" dirty="0" smtClean="0"/>
              <a:t>Identificación y análisis del contexto del centro de prácticas. </a:t>
            </a:r>
          </a:p>
          <a:p>
            <a:r>
              <a:rPr lang="es-ES_tradnl" sz="2800" dirty="0" smtClean="0"/>
              <a:t>Proceso de prácticas.</a:t>
            </a:r>
          </a:p>
          <a:p>
            <a:r>
              <a:rPr lang="es-ES_tradnl" sz="2800" dirty="0" smtClean="0"/>
              <a:t>Análisis y reflexión personal sobre el trabajo realizado. </a:t>
            </a:r>
            <a:endParaRPr lang="es-ES" sz="2800" dirty="0" smtClean="0"/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/>
          <a:lstStyle/>
          <a:p>
            <a:r>
              <a:rPr lang="es-ES" dirty="0" smtClean="0"/>
              <a:t>Instructor/a del centro de practicas: 50%</a:t>
            </a:r>
          </a:p>
          <a:p>
            <a:r>
              <a:rPr lang="es-ES" dirty="0" smtClean="0"/>
              <a:t>Tutor/a de la facultad: 50%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aprobar las dos partes.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acudir a </a:t>
            </a:r>
            <a:r>
              <a:rPr lang="es-ES" b="1" dirty="0" smtClean="0"/>
              <a:t>todas</a:t>
            </a:r>
            <a:r>
              <a:rPr lang="es-ES" dirty="0" smtClean="0"/>
              <a:t> las actividades programadas en la facultad.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</TotalTime>
  <Words>331</Words>
  <Application>Microsoft Office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Brío</vt:lpstr>
      <vt:lpstr>GRADO EN EDUCACIÓN SOCIAL PRACTICUM I</vt:lpstr>
      <vt:lpstr>OBJETIVOS</vt:lpstr>
      <vt:lpstr>DISTRIBUCIÓN, Nº CRÉDITOS</vt:lpstr>
      <vt:lpstr>Presentación de PowerPoint</vt:lpstr>
      <vt:lpstr>DÍAS/HORAS/SEMANA</vt:lpstr>
      <vt:lpstr>         </vt:lpstr>
      <vt:lpstr>         </vt:lpstr>
      <vt:lpstr>         </vt:lpstr>
      <vt:lpstr>EVALUACIÓN</vt:lpstr>
    </vt:vector>
  </TitlesOfParts>
  <Company>UPV-EHU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Administrador</cp:lastModifiedBy>
  <cp:revision>39</cp:revision>
  <dcterms:created xsi:type="dcterms:W3CDTF">2012-02-28T08:45:34Z</dcterms:created>
  <dcterms:modified xsi:type="dcterms:W3CDTF">2020-03-30T10:21:02Z</dcterms:modified>
</cp:coreProperties>
</file>