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6" r:id="rId2"/>
    <p:sldId id="277" r:id="rId3"/>
    <p:sldId id="278" r:id="rId4"/>
  </p:sldIdLst>
  <p:sldSz cx="9144000" cy="6858000" type="screen4x3"/>
  <p:notesSz cx="7099300" cy="102346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5203"/>
    <a:srgbClr val="FC5D04"/>
    <a:srgbClr val="C42222"/>
    <a:srgbClr val="E6005D"/>
    <a:srgbClr val="619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94574" autoAdjust="0"/>
  </p:normalViewPr>
  <p:slideViewPr>
    <p:cSldViewPr>
      <p:cViewPr varScale="1">
        <p:scale>
          <a:sx n="65" d="100"/>
          <a:sy n="65" d="100"/>
        </p:scale>
        <p:origin x="16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3E8B143-DBF3-416F-9D2B-D11F832442B9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77E61D4-A3A4-4C6D-886D-B4539F9A5F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A1B151-A0CF-4F39-910B-2086519B5913}" type="slidenum">
              <a:rPr lang="es-ES" altLang="es-E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 altLang="es-E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7AFE18-55EC-44FE-8A52-76FA11BE6FFC}" type="slidenum">
              <a:rPr lang="es-ES" altLang="es-E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4258968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4D593F-F625-4DAB-876B-256178D9B574}" type="slidenum">
              <a:rPr lang="es-ES" altLang="es-E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2847977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79203-1B8C-4CA5-8670-F6E2895EB02F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A0A33-EAE8-4695-B7C2-8B5044117B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056864"/>
      </p:ext>
    </p:extLst>
  </p:cSld>
  <p:clrMapOvr>
    <a:masterClrMapping/>
  </p:clrMapOvr>
  <p:transition advClick="0"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7C171-B2BC-406D-89EB-A067DA4B59FA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8EF1-0153-4B1C-9004-F28248B66B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918717"/>
      </p:ext>
    </p:extLst>
  </p:cSld>
  <p:clrMapOvr>
    <a:masterClrMapping/>
  </p:clrMapOvr>
  <p:transition advClick="0"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A25FB-EEA9-49AE-9315-CEA71A6A134B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83B22-0617-414C-BE04-7F20061727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6644676"/>
      </p:ext>
    </p:extLst>
  </p:cSld>
  <p:clrMapOvr>
    <a:masterClrMapping/>
  </p:clrMapOvr>
  <p:transition advClick="0"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5AB1-1A11-406E-8572-41B2BA0626F6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F7C0A-0168-441F-8F85-F84821679A2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288107"/>
      </p:ext>
    </p:extLst>
  </p:cSld>
  <p:clrMapOvr>
    <a:masterClrMapping/>
  </p:clrMapOvr>
  <p:transition advClick="0"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F7537-6A82-492B-8154-9AA27CB84A91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8409C-CB2F-4015-86A3-B3F62BC40A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7644859"/>
      </p:ext>
    </p:extLst>
  </p:cSld>
  <p:clrMapOvr>
    <a:masterClrMapping/>
  </p:clrMapOvr>
  <p:transition advClick="0"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857A7-80D4-4484-AD57-705A18ECD07D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B11A4-75EB-40F8-9019-DA322E1E78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345867"/>
      </p:ext>
    </p:extLst>
  </p:cSld>
  <p:clrMapOvr>
    <a:masterClrMapping/>
  </p:clrMapOvr>
  <p:transition advClick="0"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C6A1-9F38-4B85-9E60-A856D50D53D9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CF0E-565A-421D-A843-48AE31BFAC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342711"/>
      </p:ext>
    </p:extLst>
  </p:cSld>
  <p:clrMapOvr>
    <a:masterClrMapping/>
  </p:clrMapOvr>
  <p:transition advClick="0"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B5383-A665-4E92-9753-FA8F33AEC000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49F85-F291-47A5-BFD8-C048F2F4E4C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7595552"/>
      </p:ext>
    </p:extLst>
  </p:cSld>
  <p:clrMapOvr>
    <a:masterClrMapping/>
  </p:clrMapOvr>
  <p:transition advClick="0"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372F5-5FF3-4598-94A0-F364EE527DCB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BC0D4-3172-4105-8B3A-B32276518A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142329"/>
      </p:ext>
    </p:extLst>
  </p:cSld>
  <p:clrMapOvr>
    <a:masterClrMapping/>
  </p:clrMapOvr>
  <p:transition advClick="0"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063B7-A252-43E9-A561-A8223BD75C91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E5B40-6C88-476C-9E64-3B7BF79B3C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9260461"/>
      </p:ext>
    </p:extLst>
  </p:cSld>
  <p:clrMapOvr>
    <a:masterClrMapping/>
  </p:clrMapOvr>
  <p:transition advClick="0"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A6223-2794-4F5B-87C4-841D66907005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92D65-7303-41F4-A21D-2E1DBB4954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183622"/>
      </p:ext>
    </p:extLst>
  </p:cSld>
  <p:clrMapOvr>
    <a:masterClrMapping/>
  </p:clrMapOvr>
  <p:transition advClick="0"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F23098-EB01-4BCE-A47C-0859AAD04462}" type="datetimeFigureOut">
              <a:rPr lang="es-ES"/>
              <a:pPr>
                <a:defRPr/>
              </a:pPr>
              <a:t>28/09/2021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3C6522-6280-4531-BD4C-1066A1A3F3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4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/>
        </p:nvSpPr>
        <p:spPr>
          <a:xfrm>
            <a:off x="179388" y="3035300"/>
            <a:ext cx="6840537" cy="681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9388" y="5251450"/>
            <a:ext cx="5348287" cy="1481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69863" y="1241425"/>
            <a:ext cx="6538912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pic>
        <p:nvPicPr>
          <p:cNvPr id="2050" name="Picture 2" descr="http://www.unibertsitate-hedakuntza.ehu.es/p268-content/es/contenidos/informacion/descarga_logos/es_desc_log/adjuntos/blanco_grand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4232"/>
            <a:ext cx="2429554" cy="1114412"/>
          </a:xfrm>
          <a:prstGeom prst="rect">
            <a:avLst/>
          </a:prstGeom>
          <a:noFill/>
        </p:spPr>
      </p:pic>
      <p:sp>
        <p:nvSpPr>
          <p:cNvPr id="11" name="Rectángulo 10"/>
          <p:cNvSpPr/>
          <p:nvPr/>
        </p:nvSpPr>
        <p:spPr>
          <a:xfrm>
            <a:off x="169863" y="2339975"/>
            <a:ext cx="6538912" cy="779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3079" name="CuadroTexto 3"/>
          <p:cNvSpPr txBox="1">
            <a:spLocks noChangeArrowheads="1"/>
          </p:cNvSpPr>
          <p:nvPr/>
        </p:nvSpPr>
        <p:spPr bwMode="auto">
          <a:xfrm>
            <a:off x="179388" y="1330325"/>
            <a:ext cx="6615112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3600" b="1">
                <a:solidFill>
                  <a:srgbClr val="000000"/>
                </a:solidFill>
                <a:latin typeface="EHUSans" panose="02000503050000020004" pitchFamily="50"/>
              </a:rPr>
              <a:t>Semana Internacional 2021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800" b="1">
              <a:solidFill>
                <a:srgbClr val="000000"/>
              </a:solidFill>
              <a:latin typeface="EHUSans" panose="02000503050000020004" pitchFamily="5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800">
                <a:solidFill>
                  <a:srgbClr val="000000"/>
                </a:solidFill>
                <a:latin typeface="EHUSans" panose="02000503050000020004" pitchFamily="50"/>
              </a:rPr>
              <a:t>Sesiones de información sobre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800">
                <a:solidFill>
                  <a:srgbClr val="000000"/>
                </a:solidFill>
                <a:latin typeface="EHUSans" panose="02000503050000020004" pitchFamily="50"/>
              </a:rPr>
              <a:t>programas de movilidad 2022–2023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800">
                <a:solidFill>
                  <a:srgbClr val="000000"/>
                </a:solidFill>
                <a:latin typeface="EHUSans" panose="02000503050000020004" pitchFamily="50"/>
              </a:rPr>
              <a:t>Oficina de Relaciones Internacionales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69863" y="3959225"/>
            <a:ext cx="6634162" cy="155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3081" name="CuadroTexto 4"/>
          <p:cNvSpPr txBox="1">
            <a:spLocks noChangeArrowheads="1"/>
          </p:cNvSpPr>
          <p:nvPr/>
        </p:nvSpPr>
        <p:spPr bwMode="auto">
          <a:xfrm>
            <a:off x="179388" y="4005263"/>
            <a:ext cx="60483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CAMPUS DE ALAVA – 4 octubre, 9:30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Salón de Grados, Escuela de Ingeniería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000" b="1">
              <a:solidFill>
                <a:srgbClr val="DF5203"/>
              </a:solidFill>
              <a:latin typeface="EHUSans" panose="02000503050000020004" pitchFamily="5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CAMPUS DE GIPUZKOA – 7 octubre, 10:00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 Auditorio del Centro IM Barriola (aulario)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000" b="1">
              <a:solidFill>
                <a:srgbClr val="DF5203"/>
              </a:solidFill>
              <a:latin typeface="EHUSans" panose="02000503050000020004" pitchFamily="5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CAMPUS DE BIZKAIA  - 14 octubre, 10:00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Paraninfo, Facultad Ciencia y Tecnología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000" b="1">
              <a:solidFill>
                <a:srgbClr val="DF5203"/>
              </a:solidFill>
              <a:latin typeface="EHUSans" panose="02000503050000020004" pitchFamily="5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000" b="1">
              <a:solidFill>
                <a:srgbClr val="DF5203"/>
              </a:solidFill>
              <a:latin typeface="EHUSans" panose="02000503050000020004" pitchFamily="5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000" b="1">
              <a:solidFill>
                <a:srgbClr val="DF5203"/>
              </a:solidFill>
              <a:latin typeface="EHUSans" panose="02000503050000020004" pitchFamily="5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 </a:t>
            </a:r>
            <a:endParaRPr lang="es-ES" altLang="es-E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/>
        </p:nvSpPr>
        <p:spPr>
          <a:xfrm>
            <a:off x="179388" y="3035300"/>
            <a:ext cx="8131175" cy="592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179388" y="4340225"/>
            <a:ext cx="7056437" cy="1874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2438400" y="876300"/>
            <a:ext cx="6538913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2050" name="Picture 2" descr="http://www.unibertsitate-hedakuntza.ehu.es/p268-content/es/contenidos/informacion/descarga_logos/es_desc_log/adjuntos/blanco_grand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4232"/>
            <a:ext cx="2429554" cy="1114412"/>
          </a:xfrm>
          <a:prstGeom prst="rect">
            <a:avLst/>
          </a:prstGeom>
          <a:noFill/>
        </p:spPr>
      </p:pic>
      <p:sp>
        <p:nvSpPr>
          <p:cNvPr id="11" name="Rectángulo 10"/>
          <p:cNvSpPr/>
          <p:nvPr/>
        </p:nvSpPr>
        <p:spPr>
          <a:xfrm>
            <a:off x="169863" y="2339975"/>
            <a:ext cx="6538912" cy="779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295" name="CuadroTexto 3"/>
          <p:cNvSpPr txBox="1">
            <a:spLocks noChangeArrowheads="1"/>
          </p:cNvSpPr>
          <p:nvPr/>
        </p:nvSpPr>
        <p:spPr bwMode="auto">
          <a:xfrm>
            <a:off x="2428875" y="927100"/>
            <a:ext cx="6481763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3600" b="1">
                <a:latin typeface="EHUSans" panose="02000503050000020004" pitchFamily="50"/>
              </a:rPr>
              <a:t>Semana Internacional 2021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3600" b="1">
                <a:latin typeface="EHUSans" panose="02000503050000020004" pitchFamily="50"/>
              </a:rPr>
              <a:t>Vitoria-Gasteiz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800" b="1">
              <a:latin typeface="EHUSans" panose="02000503050000020004" pitchFamily="5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88913" y="3562350"/>
            <a:ext cx="6284912" cy="115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297" name="CuadroTexto 4"/>
          <p:cNvSpPr txBox="1">
            <a:spLocks noChangeArrowheads="1"/>
          </p:cNvSpPr>
          <p:nvPr/>
        </p:nvSpPr>
        <p:spPr bwMode="auto">
          <a:xfrm>
            <a:off x="88900" y="4071938"/>
            <a:ext cx="2381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000" b="1">
              <a:solidFill>
                <a:srgbClr val="DF5203"/>
              </a:solidFill>
              <a:latin typeface="EHUSans" panose="02000503050000020004" pitchFamily="5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 </a:t>
            </a:r>
            <a:endParaRPr lang="es-ES" altLang="es-ES" sz="1800"/>
          </a:p>
        </p:txBody>
      </p:sp>
      <p:graphicFrame>
        <p:nvGraphicFramePr>
          <p:cNvPr id="28" name="27 Tabla"/>
          <p:cNvGraphicFramePr>
            <a:graphicFrameLocks noGrp="1"/>
          </p:cNvGraphicFramePr>
          <p:nvPr/>
        </p:nvGraphicFramePr>
        <p:xfrm>
          <a:off x="169863" y="2678113"/>
          <a:ext cx="6202362" cy="38322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2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9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17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   9:30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15827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Programas de movilidad de</a:t>
                      </a:r>
                      <a:r>
                        <a:rPr lang="es-ES" sz="2000" b="1" baseline="0" dirty="0" smtClean="0">
                          <a:effectLst/>
                          <a:latin typeface="EHUSans" pitchFamily="50"/>
                        </a:rPr>
                        <a:t> la</a:t>
                      </a:r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 UPV/EHU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8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 10:00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Requisitos y condiciones 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470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 10:30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Acreditaciones lingüísticas</a:t>
                      </a: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16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11:00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Ronda de preguntas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8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11:30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DESCANSO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7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12:00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Testimonios</a:t>
                      </a:r>
                      <a:r>
                        <a:rPr lang="es-ES" sz="2000" b="1" baseline="0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 y experiencias de estudiantes que han viajado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470">
                <a:tc>
                  <a:txBody>
                    <a:bodyPr/>
                    <a:lstStyle/>
                    <a:p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384875"/>
      </p:ext>
    </p:extLst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/>
          <p:nvPr/>
        </p:nvSpPr>
        <p:spPr>
          <a:xfrm>
            <a:off x="179388" y="3035300"/>
            <a:ext cx="8131175" cy="592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179388" y="4340225"/>
            <a:ext cx="7056437" cy="1874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2339975" y="849313"/>
            <a:ext cx="6696075" cy="1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2050" name="Picture 2" descr="http://www.unibertsitate-hedakuntza.ehu.es/p268-content/es/contenidos/informacion/descarga_logos/es_desc_log/adjuntos/blanco_grand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4232"/>
            <a:ext cx="2429554" cy="1114412"/>
          </a:xfrm>
          <a:prstGeom prst="rect">
            <a:avLst/>
          </a:prstGeom>
          <a:noFill/>
        </p:spPr>
      </p:pic>
      <p:sp>
        <p:nvSpPr>
          <p:cNvPr id="11" name="Rectángulo 10"/>
          <p:cNvSpPr/>
          <p:nvPr/>
        </p:nvSpPr>
        <p:spPr>
          <a:xfrm>
            <a:off x="169863" y="2339975"/>
            <a:ext cx="6538912" cy="779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4343" name="CuadroTexto 3"/>
          <p:cNvSpPr txBox="1">
            <a:spLocks noChangeArrowheads="1"/>
          </p:cNvSpPr>
          <p:nvPr/>
        </p:nvSpPr>
        <p:spPr bwMode="auto">
          <a:xfrm>
            <a:off x="2376488" y="884238"/>
            <a:ext cx="6672262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3600" b="1" dirty="0">
                <a:latin typeface="EHUSans" panose="02000503050000020004" pitchFamily="50"/>
              </a:rPr>
              <a:t>Semana Internacional 2021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3600" b="1" dirty="0" smtClean="0">
                <a:latin typeface="EHUSans" panose="02000503050000020004" pitchFamily="50"/>
              </a:rPr>
              <a:t>Donostia &amp; </a:t>
            </a:r>
            <a:r>
              <a:rPr lang="es-ES" altLang="es-ES" sz="3600" b="1" dirty="0">
                <a:latin typeface="EHUSans" panose="02000503050000020004" pitchFamily="50"/>
              </a:rPr>
              <a:t>Leioa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800" b="1" dirty="0">
              <a:latin typeface="EHUSans" panose="02000503050000020004" pitchFamily="5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88913" y="3562350"/>
            <a:ext cx="6284912" cy="1155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4345" name="CuadroTexto 4"/>
          <p:cNvSpPr txBox="1">
            <a:spLocks noChangeArrowheads="1"/>
          </p:cNvSpPr>
          <p:nvPr/>
        </p:nvSpPr>
        <p:spPr bwMode="auto">
          <a:xfrm>
            <a:off x="88900" y="4071938"/>
            <a:ext cx="2381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000" b="1">
              <a:solidFill>
                <a:srgbClr val="DF5203"/>
              </a:solidFill>
              <a:latin typeface="EHUSans" panose="02000503050000020004" pitchFamily="5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solidFill>
                  <a:srgbClr val="DF5203"/>
                </a:solidFill>
                <a:latin typeface="EHUSans" panose="02000503050000020004" pitchFamily="50"/>
              </a:rPr>
              <a:t> </a:t>
            </a:r>
            <a:endParaRPr lang="es-ES" altLang="es-ES" sz="1800"/>
          </a:p>
        </p:txBody>
      </p:sp>
      <p:graphicFrame>
        <p:nvGraphicFramePr>
          <p:cNvPr id="28" name="27 Tabla"/>
          <p:cNvGraphicFramePr>
            <a:graphicFrameLocks noGrp="1"/>
          </p:cNvGraphicFramePr>
          <p:nvPr/>
        </p:nvGraphicFramePr>
        <p:xfrm>
          <a:off x="169863" y="2678113"/>
          <a:ext cx="6202362" cy="38322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2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9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17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 10:00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15827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Programas de movilidad de</a:t>
                      </a:r>
                      <a:r>
                        <a:rPr lang="es-ES" sz="2000" b="1" baseline="0" dirty="0" smtClean="0">
                          <a:effectLst/>
                          <a:latin typeface="EHUSans" pitchFamily="50"/>
                        </a:rPr>
                        <a:t> la</a:t>
                      </a:r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 UPV/EHU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8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 10:30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Requisitos y condiciones 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470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 11:00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Acreditaciones lingüísticas</a:t>
                      </a: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16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effectLst/>
                          <a:latin typeface="EHUSans" pitchFamily="50"/>
                        </a:rPr>
                        <a:t>11:30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Ronda de preguntas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8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12:00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DESCANSO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7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12:30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Testimonios</a:t>
                      </a:r>
                      <a:r>
                        <a:rPr lang="es-ES" sz="2000" b="1" baseline="0" dirty="0" smtClean="0">
                          <a:solidFill>
                            <a:schemeClr val="tx1"/>
                          </a:solidFill>
                          <a:effectLst/>
                          <a:latin typeface="EHUSans" pitchFamily="50"/>
                        </a:rPr>
                        <a:t> y experiencias de estudiantes que han viajado</a:t>
                      </a: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470">
                <a:tc>
                  <a:txBody>
                    <a:bodyPr/>
                    <a:lstStyle/>
                    <a:p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0" b="1" dirty="0">
                        <a:solidFill>
                          <a:schemeClr val="tx1"/>
                        </a:solidFill>
                        <a:effectLst/>
                        <a:latin typeface="EHUSans" pitchFamily="50"/>
                      </a:endParaRPr>
                    </a:p>
                  </a:txBody>
                  <a:tcPr marL="91425" marR="91425" marT="45709" marB="4570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109507"/>
      </p:ext>
    </p:extLst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143</Words>
  <Application>Microsoft Office PowerPoint</Application>
  <PresentationFormat>Presentación en pantalla (4:3)</PresentationFormat>
  <Paragraphs>54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Calibri</vt:lpstr>
      <vt:lpstr>Arial</vt:lpstr>
      <vt:lpstr>EHUSans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bczsazaa</dc:creator>
  <cp:lastModifiedBy>Nerea AURREKOETXEA</cp:lastModifiedBy>
  <cp:revision>84</cp:revision>
  <dcterms:created xsi:type="dcterms:W3CDTF">2014-10-17T07:00:07Z</dcterms:created>
  <dcterms:modified xsi:type="dcterms:W3CDTF">2021-09-28T15:19:48Z</dcterms:modified>
</cp:coreProperties>
</file>