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 id="2147483666" r:id="rId5"/>
    <p:sldMasterId id="214748366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Anton"/>
      <p:regular r:id="rId27"/>
    </p:embeddedFont>
    <p:embeddedFont>
      <p:font typeface="Roboto"/>
      <p:regular r:id="rId28"/>
      <p:bold r:id="rId29"/>
      <p:italic r:id="rId30"/>
      <p:boldItalic r:id="rId31"/>
    </p:embeddedFont>
    <p:embeddedFont>
      <p:font typeface="Poppins"/>
      <p:regular r:id="rId32"/>
      <p:bold r:id="rId33"/>
      <p:italic r:id="rId34"/>
      <p:boldItalic r:id="rId35"/>
    </p:embeddedFont>
    <p:embeddedFont>
      <p:font typeface="Montserrat"/>
      <p:regular r:id="rId36"/>
      <p:bold r:id="rId37"/>
      <p:italic r:id="rId38"/>
      <p:boldItalic r:id="rId39"/>
    </p:embeddedFont>
    <p:embeddedFont>
      <p:font typeface="Poppins Light"/>
      <p:regular r:id="rId40"/>
      <p:bold r:id="rId41"/>
      <p:italic r:id="rId42"/>
      <p:boldItalic r:id="rId43"/>
    </p:embeddedFont>
    <p:embeddedFont>
      <p:font typeface="Poppins Medium"/>
      <p:regular r:id="rId44"/>
      <p:bold r:id="rId45"/>
      <p:italic r:id="rId46"/>
      <p:boldItalic r:id="rId47"/>
    </p:embeddedFont>
    <p:embeddedFont>
      <p:font typeface="Poppins SemiBold"/>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Light-regular.fntdata"/><Relationship Id="rId42" Type="http://schemas.openxmlformats.org/officeDocument/2006/relationships/font" Target="fonts/PoppinsLight-italic.fntdata"/><Relationship Id="rId41" Type="http://schemas.openxmlformats.org/officeDocument/2006/relationships/font" Target="fonts/PoppinsLight-bold.fntdata"/><Relationship Id="rId44" Type="http://schemas.openxmlformats.org/officeDocument/2006/relationships/font" Target="fonts/PoppinsMedium-regular.fntdata"/><Relationship Id="rId43" Type="http://schemas.openxmlformats.org/officeDocument/2006/relationships/font" Target="fonts/PoppinsLight-boldItalic.fntdata"/><Relationship Id="rId46" Type="http://schemas.openxmlformats.org/officeDocument/2006/relationships/font" Target="fonts/PoppinsMedium-italic.fntdata"/><Relationship Id="rId45" Type="http://schemas.openxmlformats.org/officeDocument/2006/relationships/font" Target="fonts/PoppinsMedium-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PoppinsSemiBold-regular.fntdata"/><Relationship Id="rId47" Type="http://schemas.openxmlformats.org/officeDocument/2006/relationships/font" Target="fonts/PoppinsMedium-boldItalic.fntdata"/><Relationship Id="rId49" Type="http://schemas.openxmlformats.org/officeDocument/2006/relationships/font" Target="fonts/PoppinsSemiBol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boldItalic.fntdata"/><Relationship Id="rId30" Type="http://schemas.openxmlformats.org/officeDocument/2006/relationships/font" Target="fonts/Roboto-italic.fntdata"/><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oboto-regular.fntdata"/><Relationship Id="rId27" Type="http://schemas.openxmlformats.org/officeDocument/2006/relationships/font" Target="fonts/Anton-regular.fntdata"/><Relationship Id="rId29" Type="http://schemas.openxmlformats.org/officeDocument/2006/relationships/font" Target="fonts/Roboto-bold.fntdata"/><Relationship Id="rId51" Type="http://schemas.openxmlformats.org/officeDocument/2006/relationships/font" Target="fonts/PoppinsSemiBold-boldItalic.fntdata"/><Relationship Id="rId50" Type="http://schemas.openxmlformats.org/officeDocument/2006/relationships/font" Target="fonts/PoppinsSemi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ehance.net/gallery/159872131/Maryle-Presentation-Template?tracking_source=project_owner_other_project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5b84a86c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5b84a86c7_0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u="sng">
                <a:solidFill>
                  <a:schemeClr val="hlink"/>
                </a:solidFill>
                <a:hlinkClick r:id="rId2"/>
              </a:rPr>
              <a:t>https://www.behance.net/gallery/159872131/Maryle-Presentation-Template?tracking_source=project_owner_other_projects</a:t>
            </a:r>
            <a:r>
              <a:rPr lang="es"/>
              <a:t> </a:t>
            </a:r>
            <a:endParaRPr/>
          </a:p>
        </p:txBody>
      </p:sp>
      <p:sp>
        <p:nvSpPr>
          <p:cNvPr id="72" name="Google Shape;72;g255b84a86c7_0_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e59aa830c4_0_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e59aa830c4_0_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e59aa830c4_0_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e59aa830c4_0_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e59aa830c4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e59aa830c4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e59aa830c4_0_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e59aa830c4_0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67fee26bf9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67fee26bf9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67fee26bf9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67fee26bf9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7fee26bf9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67fee26bf9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5f85925646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5f85925646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5f85925646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5f8592564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5f85925646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5f8592564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5f8592564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5f8592564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5f8592564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5f8592564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e59aa830c4_0_802:notes"/>
          <p:cNvSpPr/>
          <p:nvPr>
            <p:ph idx="2" type="sldImg"/>
          </p:nvPr>
        </p:nvSpPr>
        <p:spPr>
          <a:xfrm>
            <a:off x="73" y="0"/>
            <a:ext cx="1124700" cy="1125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 name="Google Shape;124;g1e59aa830c4_0_802:notes"/>
          <p:cNvSpPr txBox="1"/>
          <p:nvPr>
            <p:ph idx="1" type="body"/>
          </p:nvPr>
        </p:nvSpPr>
        <p:spPr>
          <a:xfrm>
            <a:off x="0" y="0"/>
            <a:ext cx="1500000" cy="11250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t/>
            </a:r>
            <a:endParaRPr sz="500">
              <a:solidFill>
                <a:schemeClr val="dk1"/>
              </a:solidFill>
              <a:latin typeface="Calibri"/>
              <a:ea typeface="Calibri"/>
              <a:cs typeface="Calibri"/>
              <a:sym typeface="Calibri"/>
            </a:endParaRPr>
          </a:p>
        </p:txBody>
      </p:sp>
      <p:sp>
        <p:nvSpPr>
          <p:cNvPr id="125" name="Google Shape;125;g1e59aa830c4_0_802:notes"/>
          <p:cNvSpPr txBox="1"/>
          <p:nvPr>
            <p:ph idx="12" type="sldNum"/>
          </p:nvPr>
        </p:nvSpPr>
        <p:spPr>
          <a:xfrm>
            <a:off x="0" y="0"/>
            <a:ext cx="1500000" cy="11250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s"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67fee26bf9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67fee26bf9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d247795a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5d247795a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400">
                <a:solidFill>
                  <a:schemeClr val="dk1"/>
                </a:solidFill>
              </a:rPr>
              <a:t>Crear un modelo de </a:t>
            </a:r>
            <a:r>
              <a:rPr b="1" lang="es" sz="1400">
                <a:solidFill>
                  <a:schemeClr val="dk1"/>
                </a:solidFill>
              </a:rPr>
              <a:t>negocio sostenible</a:t>
            </a:r>
            <a:endParaRPr b="1" sz="1400">
              <a:solidFill>
                <a:schemeClr val="dk1"/>
              </a:solidFill>
            </a:endParaRPr>
          </a:p>
          <a:p>
            <a:pPr indent="0" lvl="0" marL="0" rtl="0" algn="l">
              <a:spcBef>
                <a:spcPts val="0"/>
              </a:spcBef>
              <a:spcAft>
                <a:spcPts val="0"/>
              </a:spcAft>
              <a:buClr>
                <a:schemeClr val="dk1"/>
              </a:buClr>
              <a:buSzPts val="1100"/>
              <a:buFont typeface="Arial"/>
              <a:buNone/>
            </a:pPr>
            <a:r>
              <a:rPr lang="es" sz="1400">
                <a:solidFill>
                  <a:schemeClr val="lt1"/>
                </a:solidFill>
              </a:rPr>
              <a:t>Proporcionar </a:t>
            </a:r>
            <a:r>
              <a:rPr b="1" lang="es" sz="1400">
                <a:solidFill>
                  <a:schemeClr val="lt1"/>
                </a:solidFill>
              </a:rPr>
              <a:t>oportunidades educativas</a:t>
            </a:r>
            <a:r>
              <a:rPr lang="es" sz="1400">
                <a:solidFill>
                  <a:schemeClr val="lt1"/>
                </a:solidFill>
              </a:rPr>
              <a:t> de formación.</a:t>
            </a:r>
            <a:endParaRPr b="1" sz="14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e59aa830c4_0_858:notes"/>
          <p:cNvSpPr/>
          <p:nvPr>
            <p:ph idx="2" type="sldImg"/>
          </p:nvPr>
        </p:nvSpPr>
        <p:spPr>
          <a:xfrm>
            <a:off x="73" y="0"/>
            <a:ext cx="1124700" cy="1125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g1e59aa830c4_0_858:notes"/>
          <p:cNvSpPr txBox="1"/>
          <p:nvPr>
            <p:ph idx="1" type="body"/>
          </p:nvPr>
        </p:nvSpPr>
        <p:spPr>
          <a:xfrm>
            <a:off x="0" y="0"/>
            <a:ext cx="1500000" cy="11250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t/>
            </a:r>
            <a:endParaRPr sz="500">
              <a:solidFill>
                <a:schemeClr val="dk1"/>
              </a:solidFill>
              <a:latin typeface="Calibri"/>
              <a:ea typeface="Calibri"/>
              <a:cs typeface="Calibri"/>
              <a:sym typeface="Calibri"/>
            </a:endParaRPr>
          </a:p>
        </p:txBody>
      </p:sp>
      <p:sp>
        <p:nvSpPr>
          <p:cNvPr id="178" name="Google Shape;178;g1e59aa830c4_0_858:notes"/>
          <p:cNvSpPr txBox="1"/>
          <p:nvPr>
            <p:ph idx="12" type="sldNum"/>
          </p:nvPr>
        </p:nvSpPr>
        <p:spPr>
          <a:xfrm>
            <a:off x="0" y="0"/>
            <a:ext cx="1500000" cy="11250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s"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e59aa830c4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e59aa830c4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e59aa830c4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e59aa830c4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PPTMON slide">
  <p:cSld name="8_PPTMON slide">
    <p:spTree>
      <p:nvGrpSpPr>
        <p:cNvPr id="52" name="Shape 52"/>
        <p:cNvGrpSpPr/>
        <p:nvPr/>
      </p:nvGrpSpPr>
      <p:grpSpPr>
        <a:xfrm>
          <a:off x="0" y="0"/>
          <a:ext cx="0" cy="0"/>
          <a:chOff x="0" y="0"/>
          <a:chExt cx="0" cy="0"/>
        </a:xfrm>
      </p:grpSpPr>
      <p:pic>
        <p:nvPicPr>
          <p:cNvPr id="53" name="Google Shape;53;p14"/>
          <p:cNvPicPr preferRelativeResize="0"/>
          <p:nvPr/>
        </p:nvPicPr>
        <p:blipFill rotWithShape="1">
          <a:blip r:embed="rId2">
            <a:alphaModFix/>
          </a:blip>
          <a:srcRect b="0" l="0" r="0" t="0"/>
          <a:stretch/>
        </p:blipFill>
        <p:spPr>
          <a:xfrm flipH="1" rot="10800000">
            <a:off x="0" y="0"/>
            <a:ext cx="9144000" cy="5143500"/>
          </a:xfrm>
          <a:prstGeom prst="rect">
            <a:avLst/>
          </a:prstGeom>
          <a:noFill/>
          <a:ln>
            <a:noFill/>
          </a:ln>
        </p:spPr>
      </p:pic>
      <p:sp>
        <p:nvSpPr>
          <p:cNvPr id="54" name="Google Shape;54;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59" name="Shape 5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0" name="Shape 60"/>
        <p:cNvGrpSpPr/>
        <p:nvPr/>
      </p:nvGrpSpPr>
      <p:grpSpPr>
        <a:xfrm>
          <a:off x="0" y="0"/>
          <a:ext cx="0" cy="0"/>
          <a:chOff x="0" y="0"/>
          <a:chExt cx="0" cy="0"/>
        </a:xfrm>
      </p:grpSpPr>
      <p:sp>
        <p:nvSpPr>
          <p:cNvPr id="61" name="Google Shape;61;p17"/>
          <p:cNvSpPr txBox="1"/>
          <p:nvPr>
            <p:ph type="ctrTitle"/>
          </p:nvPr>
        </p:nvSpPr>
        <p:spPr>
          <a:xfrm>
            <a:off x="1114426" y="1390650"/>
            <a:ext cx="4136100" cy="706800"/>
          </a:xfrm>
          <a:prstGeom prst="rect">
            <a:avLst/>
          </a:prstGeom>
          <a:noFill/>
          <a:ln>
            <a:noFill/>
          </a:ln>
        </p:spPr>
        <p:txBody>
          <a:bodyPr anchorCtr="0" anchor="t" bIns="68575" lIns="0" spcFirstLastPara="1" rIns="0" wrap="square" tIns="68575">
            <a:noAutofit/>
          </a:bodyPr>
          <a:lstStyle>
            <a:lvl1pPr lvl="0" rtl="0" algn="l">
              <a:lnSpc>
                <a:spcPct val="90000"/>
              </a:lnSpc>
              <a:spcBef>
                <a:spcPts val="0"/>
              </a:spcBef>
              <a:spcAft>
                <a:spcPts val="0"/>
              </a:spcAft>
              <a:buClr>
                <a:schemeClr val="lt1"/>
              </a:buClr>
              <a:buSzPts val="4100"/>
              <a:buFont typeface="Anton"/>
              <a:buNone/>
              <a:defRPr sz="41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 name="Google Shape;62;p17"/>
          <p:cNvSpPr/>
          <p:nvPr>
            <p:ph idx="2" type="pic"/>
          </p:nvPr>
        </p:nvSpPr>
        <p:spPr>
          <a:xfrm>
            <a:off x="6097191" y="1307306"/>
            <a:ext cx="3046800" cy="2021700"/>
          </a:xfrm>
          <a:prstGeom prst="rect">
            <a:avLst/>
          </a:prstGeom>
          <a:gradFill>
            <a:gsLst>
              <a:gs pos="0">
                <a:srgbClr val="F93600">
                  <a:alpha val="40000"/>
                </a:srgbClr>
              </a:gs>
              <a:gs pos="100000">
                <a:srgbClr val="012BFB">
                  <a:alpha val="40000"/>
                </a:srgbClr>
              </a:gs>
            </a:gsLst>
            <a:lin ang="2700006" scaled="0"/>
          </a:gradFill>
          <a:ln>
            <a:noFill/>
          </a:ln>
        </p:spPr>
      </p:sp>
      <p:sp>
        <p:nvSpPr>
          <p:cNvPr id="63" name="Google Shape;63;p17"/>
          <p:cNvSpPr/>
          <p:nvPr>
            <p:ph idx="3" type="pic"/>
          </p:nvPr>
        </p:nvSpPr>
        <p:spPr>
          <a:xfrm>
            <a:off x="4704160" y="3328988"/>
            <a:ext cx="1392900" cy="1814400"/>
          </a:xfrm>
          <a:prstGeom prst="rect">
            <a:avLst/>
          </a:prstGeom>
          <a:gradFill>
            <a:gsLst>
              <a:gs pos="0">
                <a:srgbClr val="F93600">
                  <a:alpha val="40000"/>
                </a:srgbClr>
              </a:gs>
              <a:gs pos="100000">
                <a:srgbClr val="012BFB">
                  <a:alpha val="40000"/>
                </a:srgbClr>
              </a:gs>
            </a:gsLst>
            <a:lin ang="2700006" scaled="0"/>
          </a:gradFill>
          <a:ln>
            <a:noFill/>
          </a:ln>
        </p:spPr>
      </p:sp>
      <p:sp>
        <p:nvSpPr>
          <p:cNvPr id="64" name="Google Shape;64;p17"/>
          <p:cNvSpPr/>
          <p:nvPr/>
        </p:nvSpPr>
        <p:spPr>
          <a:xfrm>
            <a:off x="1" y="4324350"/>
            <a:ext cx="843000" cy="819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p:tgtEl>
                                          <p:spTgt spid="61"/>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00"/>
                                  </p:stCondLst>
                                  <p:childTnLst>
                                    <p:set>
                                      <p:cBhvr>
                                        <p:cTn dur="1" fill="hold">
                                          <p:stCondLst>
                                            <p:cond delay="0"/>
                                          </p:stCondLst>
                                        </p:cTn>
                                        <p:tgtEl>
                                          <p:spTgt spid="62"/>
                                        </p:tgtEl>
                                        <p:attrNameLst>
                                          <p:attrName>style.visibility</p:attrName>
                                        </p:attrNameLst>
                                      </p:cBhvr>
                                      <p:to>
                                        <p:strVal val="visible"/>
                                      </p:to>
                                    </p:set>
                                    <p:animEffect filter="fade" transition="in">
                                      <p:cBhvr>
                                        <p:cTn dur="500"/>
                                        <p:tgtEl>
                                          <p:spTgt spid="62"/>
                                        </p:tgtEl>
                                      </p:cBhvr>
                                    </p:animEffect>
                                  </p:childTnLst>
                                </p:cTn>
                              </p:par>
                              <p:par>
                                <p:cTn fill="hold" nodeType="withEffect" presetClass="entr" presetID="10" presetSubtype="0">
                                  <p:stCondLst>
                                    <p:cond delay="600"/>
                                  </p:stCondLst>
                                  <p:childTnLst>
                                    <p:set>
                                      <p:cBhvr>
                                        <p:cTn dur="1" fill="hold">
                                          <p:stCondLst>
                                            <p:cond delay="0"/>
                                          </p:stCondLst>
                                        </p:cTn>
                                        <p:tgtEl>
                                          <p:spTgt spid="63"/>
                                        </p:tgtEl>
                                        <p:attrNameLst>
                                          <p:attrName>style.visibility</p:attrName>
                                        </p:attrNameLst>
                                      </p:cBhvr>
                                      <p:to>
                                        <p:strVal val="visible"/>
                                      </p:to>
                                    </p:set>
                                    <p:animEffect filter="fade" transition="in">
                                      <p:cBhvr>
                                        <p:cTn dur="500"/>
                                        <p:tgtEl>
                                          <p:spTgt spid="63"/>
                                        </p:tgtEl>
                                      </p:cBhvr>
                                    </p:animEffect>
                                  </p:childTnLst>
                                </p:cTn>
                              </p:par>
                              <p:par>
                                <p:cTn fill="hold" nodeType="withEffect" presetClass="entr" presetID="2" presetSubtype="4">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p:tgtEl>
                                          <p:spTgt spid="6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dk2"/>
        </a:solidFill>
      </p:bgPr>
    </p:bg>
    <p:spTree>
      <p:nvGrpSpPr>
        <p:cNvPr id="65" name="Shape 65"/>
        <p:cNvGrpSpPr/>
        <p:nvPr/>
      </p:nvGrpSpPr>
      <p:grpSpPr>
        <a:xfrm>
          <a:off x="0" y="0"/>
          <a:ext cx="0" cy="0"/>
          <a:chOff x="0" y="0"/>
          <a:chExt cx="0" cy="0"/>
        </a:xfrm>
      </p:grpSpPr>
      <p:sp>
        <p:nvSpPr>
          <p:cNvPr id="66" name="Google Shape;66;p18"/>
          <p:cNvSpPr txBox="1"/>
          <p:nvPr>
            <p:ph type="ctrTitle"/>
          </p:nvPr>
        </p:nvSpPr>
        <p:spPr>
          <a:xfrm>
            <a:off x="1107282" y="1390650"/>
            <a:ext cx="6913500" cy="352500"/>
          </a:xfrm>
          <a:prstGeom prst="rect">
            <a:avLst/>
          </a:prstGeom>
          <a:noFill/>
          <a:ln>
            <a:noFill/>
          </a:ln>
        </p:spPr>
        <p:txBody>
          <a:bodyPr anchorCtr="0" anchor="t" bIns="68575" lIns="0" spcFirstLastPara="1" rIns="0" wrap="square" tIns="68575">
            <a:normAutofit/>
          </a:bodyPr>
          <a:lstStyle>
            <a:lvl1pPr lvl="0" rtl="0" algn="l">
              <a:lnSpc>
                <a:spcPct val="90000"/>
              </a:lnSpc>
              <a:spcBef>
                <a:spcPts val="0"/>
              </a:spcBef>
              <a:spcAft>
                <a:spcPts val="0"/>
              </a:spcAft>
              <a:buClr>
                <a:schemeClr val="lt1"/>
              </a:buClr>
              <a:buSzPts val="2100"/>
              <a:buFont typeface="Anton"/>
              <a:buNone/>
              <a:defRPr sz="21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5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68" name="Shape 6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5" name="Shape 55"/>
        <p:cNvGrpSpPr/>
        <p:nvPr/>
      </p:nvGrpSpPr>
      <p:grpSpPr>
        <a:xfrm>
          <a:off x="0" y="0"/>
          <a:ext cx="0" cy="0"/>
          <a:chOff x="0" y="0"/>
          <a:chExt cx="0" cy="0"/>
        </a:xfrm>
      </p:grpSpPr>
      <p:sp>
        <p:nvSpPr>
          <p:cNvPr id="56" name="Google Shape;56;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3300"/>
              <a:buFont typeface="Anton"/>
              <a:buNone/>
              <a:defRPr b="0" i="0" sz="3300" u="none" cap="none" strike="noStrike">
                <a:solidFill>
                  <a:schemeClr val="lt1"/>
                </a:solidFill>
                <a:latin typeface="Anton"/>
                <a:ea typeface="Anton"/>
                <a:cs typeface="Anton"/>
                <a:sym typeface="Anton"/>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7" name="Google Shape;57;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Roboto"/>
                <a:ea typeface="Roboto"/>
                <a:cs typeface="Roboto"/>
                <a:sym typeface="Roboto"/>
              </a:defRPr>
            </a:lvl1pPr>
            <a:lvl2pPr indent="-342900" lvl="1" marL="914400"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Roboto"/>
                <a:ea typeface="Roboto"/>
                <a:cs typeface="Roboto"/>
                <a:sym typeface="Roboto"/>
              </a:defRPr>
            </a:lvl2pPr>
            <a:lvl3pPr indent="-323850" lvl="2" marL="13716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Roboto"/>
                <a:ea typeface="Roboto"/>
                <a:cs typeface="Roboto"/>
                <a:sym typeface="Roboto"/>
              </a:defRPr>
            </a:lvl3pPr>
            <a:lvl4pPr indent="-317500" lvl="3" marL="1828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Roboto"/>
                <a:ea typeface="Roboto"/>
                <a:cs typeface="Roboto"/>
                <a:sym typeface="Roboto"/>
              </a:defRPr>
            </a:lvl4pPr>
            <a:lvl5pPr indent="-317500" lvl="4" marL="22860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Roboto"/>
                <a:ea typeface="Roboto"/>
                <a:cs typeface="Roboto"/>
                <a:sym typeface="Roboto"/>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Roboto"/>
                <a:ea typeface="Roboto"/>
                <a:cs typeface="Roboto"/>
                <a:sym typeface="Roboto"/>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Roboto"/>
                <a:ea typeface="Roboto"/>
                <a:cs typeface="Roboto"/>
                <a:sym typeface="Roboto"/>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Roboto"/>
                <a:ea typeface="Roboto"/>
                <a:cs typeface="Roboto"/>
                <a:sym typeface="Roboto"/>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Roboto"/>
                <a:ea typeface="Roboto"/>
                <a:cs typeface="Roboto"/>
                <a:sym typeface="Roboto"/>
              </a:defRPr>
            </a:lvl9pPr>
          </a:lstStyle>
          <a:p/>
        </p:txBody>
      </p:sp>
      <p:pic>
        <p:nvPicPr>
          <p:cNvPr id="58" name="Google Shape;58;p15"/>
          <p:cNvPicPr preferRelativeResize="0"/>
          <p:nvPr/>
        </p:nvPicPr>
        <p:blipFill rotWithShape="1">
          <a:blip r:embed="rId1">
            <a:alphaModFix/>
          </a:blip>
          <a:srcRect b="0" l="0" r="0" t="0"/>
          <a:stretch/>
        </p:blipFill>
        <p:spPr>
          <a:xfrm>
            <a:off x="0" y="49354"/>
            <a:ext cx="9144000" cy="504479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54.png"/><Relationship Id="rId5" Type="http://schemas.openxmlformats.org/officeDocument/2006/relationships/image" Target="../media/image2.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60.png"/><Relationship Id="rId4" Type="http://schemas.openxmlformats.org/officeDocument/2006/relationships/image" Target="../media/image19.jpg"/><Relationship Id="rId5" Type="http://schemas.openxmlformats.org/officeDocument/2006/relationships/image" Target="../media/image43.jpg"/><Relationship Id="rId6" Type="http://schemas.openxmlformats.org/officeDocument/2006/relationships/image" Target="../media/image49.jpg"/><Relationship Id="rId7"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4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1.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5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0" Type="http://schemas.openxmlformats.org/officeDocument/2006/relationships/image" Target="../media/image42.png"/><Relationship Id="rId11" Type="http://schemas.openxmlformats.org/officeDocument/2006/relationships/image" Target="../media/image30.png"/><Relationship Id="rId10" Type="http://schemas.openxmlformats.org/officeDocument/2006/relationships/image" Target="../media/image29.png"/><Relationship Id="rId13" Type="http://schemas.openxmlformats.org/officeDocument/2006/relationships/image" Target="../media/image34.png"/><Relationship Id="rId12"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32.png"/><Relationship Id="rId15" Type="http://schemas.openxmlformats.org/officeDocument/2006/relationships/image" Target="../media/image35.png"/><Relationship Id="rId14" Type="http://schemas.openxmlformats.org/officeDocument/2006/relationships/image" Target="../media/image36.png"/><Relationship Id="rId17" Type="http://schemas.openxmlformats.org/officeDocument/2006/relationships/image" Target="../media/image39.png"/><Relationship Id="rId16" Type="http://schemas.openxmlformats.org/officeDocument/2006/relationships/image" Target="../media/image37.png"/><Relationship Id="rId5" Type="http://schemas.openxmlformats.org/officeDocument/2006/relationships/image" Target="../media/image27.png"/><Relationship Id="rId19" Type="http://schemas.openxmlformats.org/officeDocument/2006/relationships/image" Target="../media/image38.png"/><Relationship Id="rId6" Type="http://schemas.openxmlformats.org/officeDocument/2006/relationships/image" Target="../media/image26.png"/><Relationship Id="rId18" Type="http://schemas.openxmlformats.org/officeDocument/2006/relationships/image" Target="../media/image57.png"/><Relationship Id="rId7" Type="http://schemas.openxmlformats.org/officeDocument/2006/relationships/image" Target="../media/image28.png"/><Relationship Id="rId8" Type="http://schemas.openxmlformats.org/officeDocument/2006/relationships/image" Target="../media/image31.png"/></Relationships>
</file>

<file path=ppt/slides/_rels/slide19.xml.rels><?xml version="1.0" encoding="UTF-8" standalone="yes"?><Relationships xmlns="http://schemas.openxmlformats.org/package/2006/relationships"><Relationship Id="rId11" Type="http://schemas.openxmlformats.org/officeDocument/2006/relationships/hyperlink" Target="https://www.facebook.com/MotoStudentVGMotorSport/?locale=es_ES" TargetMode="External"/><Relationship Id="rId10" Type="http://schemas.openxmlformats.org/officeDocument/2006/relationships/hyperlink" Target="https://www.instagram.com/araba_motorsport/" TargetMode="External"/><Relationship Id="rId13" Type="http://schemas.openxmlformats.org/officeDocument/2006/relationships/image" Target="../media/image50.png"/><Relationship Id="rId12" Type="http://schemas.openxmlformats.org/officeDocument/2006/relationships/hyperlink" Target="https://www.linkedin.com/in/upv-ehu-araba-motorsport-motostudent-vitoria-gasteiz-367ba0283/" TargetMode="External"/><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hyperlink" Target="mailto:oria@gmail.com" TargetMode="External"/><Relationship Id="rId15" Type="http://schemas.openxmlformats.org/officeDocument/2006/relationships/image" Target="../media/image51.png"/><Relationship Id="rId14" Type="http://schemas.openxmlformats.org/officeDocument/2006/relationships/image" Target="../media/image48.png"/><Relationship Id="rId16"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hyperlink" Target="https://www.arabamotorsport.eus/" TargetMode="External"/><Relationship Id="rId8" Type="http://schemas.openxmlformats.org/officeDocument/2006/relationships/hyperlink" Target="mailto:motostudent.vitoria@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17.jpg"/><Relationship Id="rId6" Type="http://schemas.openxmlformats.org/officeDocument/2006/relationships/image" Target="../media/image3.png"/><Relationship Id="rId7"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55.pn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7.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hyperlink" Target="https://www.instagram.com/araba_motorsport/" TargetMode="External"/><Relationship Id="rId9"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hyperlink" Target="https://www.facebook.com/MotoStudentVGMotorSport/?locale=es_ES" TargetMode="External"/><Relationship Id="rId7" Type="http://schemas.openxmlformats.org/officeDocument/2006/relationships/image" Target="../media/image10.png"/><Relationship Id="rId8" Type="http://schemas.openxmlformats.org/officeDocument/2006/relationships/hyperlink" Target="https://www.linkedin.com/in/upv-ehu-araba-motorsport-motostudent-vitoria-367ba028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73" name="Shape 73"/>
        <p:cNvGrpSpPr/>
        <p:nvPr/>
      </p:nvGrpSpPr>
      <p:grpSpPr>
        <a:xfrm>
          <a:off x="0" y="0"/>
          <a:ext cx="0" cy="0"/>
          <a:chOff x="0" y="0"/>
          <a:chExt cx="0" cy="0"/>
        </a:xfrm>
      </p:grpSpPr>
      <p:pic>
        <p:nvPicPr>
          <p:cNvPr id="74" name="Google Shape;74;p21"/>
          <p:cNvPicPr preferRelativeResize="0"/>
          <p:nvPr/>
        </p:nvPicPr>
        <p:blipFill>
          <a:blip r:embed="rId3">
            <a:alphaModFix amt="6000"/>
          </a:blip>
          <a:stretch>
            <a:fillRect/>
          </a:stretch>
        </p:blipFill>
        <p:spPr>
          <a:xfrm>
            <a:off x="75" y="0"/>
            <a:ext cx="9144000" cy="5143500"/>
          </a:xfrm>
          <a:prstGeom prst="rect">
            <a:avLst/>
          </a:prstGeom>
          <a:noFill/>
          <a:ln>
            <a:noFill/>
          </a:ln>
        </p:spPr>
      </p:pic>
      <p:pic>
        <p:nvPicPr>
          <p:cNvPr id="75" name="Google Shape;75;p21"/>
          <p:cNvPicPr preferRelativeResize="0"/>
          <p:nvPr/>
        </p:nvPicPr>
        <p:blipFill>
          <a:blip r:embed="rId4">
            <a:alphaModFix amt="36000"/>
          </a:blip>
          <a:stretch>
            <a:fillRect/>
          </a:stretch>
        </p:blipFill>
        <p:spPr>
          <a:xfrm>
            <a:off x="75" y="0"/>
            <a:ext cx="9144000" cy="5143500"/>
          </a:xfrm>
          <a:prstGeom prst="rect">
            <a:avLst/>
          </a:prstGeom>
          <a:noFill/>
          <a:ln>
            <a:noFill/>
          </a:ln>
        </p:spPr>
      </p:pic>
      <p:sp>
        <p:nvSpPr>
          <p:cNvPr id="76" name="Google Shape;76;p21"/>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77" name="Google Shape;77;p21"/>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78" name="Google Shape;78;p21"/>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
        <p:nvSpPr>
          <p:cNvPr id="79" name="Google Shape;79;p21"/>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cxnSp>
        <p:nvCxnSpPr>
          <p:cNvPr id="80" name="Google Shape;80;p21"/>
          <p:cNvCxnSpPr/>
          <p:nvPr/>
        </p:nvCxnSpPr>
        <p:spPr>
          <a:xfrm>
            <a:off x="4572080" y="4647075"/>
            <a:ext cx="0" cy="315600"/>
          </a:xfrm>
          <a:prstGeom prst="straightConnector1">
            <a:avLst/>
          </a:prstGeom>
          <a:noFill/>
          <a:ln cap="flat" cmpd="sng" w="9525">
            <a:solidFill>
              <a:schemeClr val="lt1"/>
            </a:solidFill>
            <a:prstDash val="solid"/>
            <a:round/>
            <a:headEnd len="med" w="med" type="none"/>
            <a:tailEnd len="med" w="med" type="none"/>
          </a:ln>
        </p:spPr>
      </p:cxnSp>
      <p:pic>
        <p:nvPicPr>
          <p:cNvPr id="81" name="Google Shape;81;p21"/>
          <p:cNvPicPr preferRelativeResize="0"/>
          <p:nvPr/>
        </p:nvPicPr>
        <p:blipFill>
          <a:blip r:embed="rId5">
            <a:alphaModFix/>
          </a:blip>
          <a:stretch>
            <a:fillRect/>
          </a:stretch>
        </p:blipFill>
        <p:spPr>
          <a:xfrm>
            <a:off x="4747497" y="4669709"/>
            <a:ext cx="467429" cy="266987"/>
          </a:xfrm>
          <a:prstGeom prst="rect">
            <a:avLst/>
          </a:prstGeom>
          <a:noFill/>
          <a:ln>
            <a:noFill/>
          </a:ln>
        </p:spPr>
      </p:pic>
      <p:pic>
        <p:nvPicPr>
          <p:cNvPr id="82" name="Google Shape;82;p21"/>
          <p:cNvPicPr preferRelativeResize="0"/>
          <p:nvPr/>
        </p:nvPicPr>
        <p:blipFill>
          <a:blip r:embed="rId6">
            <a:alphaModFix/>
          </a:blip>
          <a:stretch>
            <a:fillRect/>
          </a:stretch>
        </p:blipFill>
        <p:spPr>
          <a:xfrm>
            <a:off x="3929225" y="4622675"/>
            <a:ext cx="467425" cy="361041"/>
          </a:xfrm>
          <a:prstGeom prst="rect">
            <a:avLst/>
          </a:prstGeom>
          <a:noFill/>
          <a:ln>
            <a:noFill/>
          </a:ln>
        </p:spPr>
      </p:pic>
      <p:sp>
        <p:nvSpPr>
          <p:cNvPr id="83" name="Google Shape;83;p21"/>
          <p:cNvSpPr txBox="1"/>
          <p:nvPr/>
        </p:nvSpPr>
        <p:spPr>
          <a:xfrm>
            <a:off x="265200" y="1558469"/>
            <a:ext cx="8613600" cy="1177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s" sz="5800">
                <a:solidFill>
                  <a:srgbClr val="00D820"/>
                </a:solidFill>
                <a:latin typeface="Poppins"/>
                <a:ea typeface="Poppins"/>
                <a:cs typeface="Poppins"/>
                <a:sym typeface="Poppins"/>
              </a:rPr>
              <a:t>UPV/EHU </a:t>
            </a:r>
            <a:endParaRPr b="1" sz="5800">
              <a:solidFill>
                <a:srgbClr val="00D820"/>
              </a:solidFill>
              <a:latin typeface="Poppins"/>
              <a:ea typeface="Poppins"/>
              <a:cs typeface="Poppins"/>
              <a:sym typeface="Poppins"/>
            </a:endParaRPr>
          </a:p>
          <a:p>
            <a:pPr indent="0" lvl="0" marL="0" marR="0" rtl="0" algn="ctr">
              <a:spcBef>
                <a:spcPts val="0"/>
              </a:spcBef>
              <a:spcAft>
                <a:spcPts val="0"/>
              </a:spcAft>
              <a:buNone/>
            </a:pPr>
            <a:r>
              <a:rPr lang="es" sz="5800">
                <a:solidFill>
                  <a:schemeClr val="lt1"/>
                </a:solidFill>
                <a:latin typeface="Poppins Medium"/>
                <a:ea typeface="Poppins Medium"/>
                <a:cs typeface="Poppins Medium"/>
                <a:sym typeface="Poppins Medium"/>
              </a:rPr>
              <a:t>Araba</a:t>
            </a:r>
            <a:r>
              <a:rPr lang="es" sz="800">
                <a:solidFill>
                  <a:schemeClr val="lt1"/>
                </a:solidFill>
                <a:latin typeface="Poppins Medium"/>
                <a:ea typeface="Poppins Medium"/>
                <a:cs typeface="Poppins Medium"/>
                <a:sym typeface="Poppins Medium"/>
              </a:rPr>
              <a:t> </a:t>
            </a:r>
            <a:r>
              <a:rPr lang="es" sz="5800">
                <a:solidFill>
                  <a:schemeClr val="lt1"/>
                </a:solidFill>
                <a:latin typeface="Poppins Medium"/>
                <a:ea typeface="Poppins Medium"/>
                <a:cs typeface="Poppins Medium"/>
                <a:sym typeface="Poppins Medium"/>
              </a:rPr>
              <a:t>Motorsport</a:t>
            </a:r>
            <a:endParaRPr sz="100">
              <a:solidFill>
                <a:schemeClr val="lt1"/>
              </a:solidFill>
            </a:endParaRPr>
          </a:p>
        </p:txBody>
      </p:sp>
      <p:sp>
        <p:nvSpPr>
          <p:cNvPr id="84" name="Google Shape;84;p21"/>
          <p:cNvSpPr txBox="1"/>
          <p:nvPr/>
        </p:nvSpPr>
        <p:spPr>
          <a:xfrm>
            <a:off x="2228519" y="3020738"/>
            <a:ext cx="4417200" cy="446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2000">
                <a:solidFill>
                  <a:srgbClr val="F8F4F0"/>
                </a:solidFill>
                <a:latin typeface="Poppins"/>
                <a:ea typeface="Poppins"/>
                <a:cs typeface="Poppins"/>
                <a:sym typeface="Poppins"/>
              </a:rPr>
              <a:t>MotoStudent Electric Team</a:t>
            </a:r>
            <a:endParaRPr sz="600">
              <a:solidFill>
                <a:srgbClr val="F8F4F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5" name="Shape 225"/>
        <p:cNvGrpSpPr/>
        <p:nvPr/>
      </p:nvGrpSpPr>
      <p:grpSpPr>
        <a:xfrm>
          <a:off x="0" y="0"/>
          <a:ext cx="0" cy="0"/>
          <a:chOff x="0" y="0"/>
          <a:chExt cx="0" cy="0"/>
        </a:xfrm>
      </p:grpSpPr>
      <p:grpSp>
        <p:nvGrpSpPr>
          <p:cNvPr id="226" name="Google Shape;226;p30"/>
          <p:cNvGrpSpPr/>
          <p:nvPr/>
        </p:nvGrpSpPr>
        <p:grpSpPr>
          <a:xfrm>
            <a:off x="924079" y="717950"/>
            <a:ext cx="1110375" cy="246365"/>
            <a:chOff x="1232139" y="957276"/>
            <a:chExt cx="1480500" cy="437671"/>
          </a:xfrm>
        </p:grpSpPr>
        <p:sp>
          <p:nvSpPr>
            <p:cNvPr id="227" name="Google Shape;227;p30"/>
            <p:cNvSpPr txBox="1"/>
            <p:nvPr/>
          </p:nvSpPr>
          <p:spPr>
            <a:xfrm>
              <a:off x="1232139" y="957276"/>
              <a:ext cx="1480500" cy="34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s" sz="800">
                  <a:solidFill>
                    <a:schemeClr val="lt1"/>
                  </a:solidFill>
                  <a:latin typeface="Poppins"/>
                  <a:ea typeface="Poppins"/>
                  <a:cs typeface="Poppins"/>
                  <a:sym typeface="Poppins"/>
                </a:rPr>
                <a:t>Mekanika</a:t>
              </a:r>
              <a:endParaRPr sz="1100">
                <a:latin typeface="Poppins"/>
                <a:ea typeface="Poppins"/>
                <a:cs typeface="Poppins"/>
                <a:sym typeface="Poppins"/>
              </a:endParaRPr>
            </a:p>
          </p:txBody>
        </p:sp>
        <p:cxnSp>
          <p:nvCxnSpPr>
            <p:cNvPr id="228" name="Google Shape;228;p30"/>
            <p:cNvCxnSpPr/>
            <p:nvPr/>
          </p:nvCxnSpPr>
          <p:spPr>
            <a:xfrm>
              <a:off x="1507345" y="1394946"/>
              <a:ext cx="1002000" cy="0"/>
            </a:xfrm>
            <a:prstGeom prst="straightConnector1">
              <a:avLst/>
            </a:prstGeom>
            <a:noFill/>
            <a:ln cap="flat" cmpd="sng" w="19050">
              <a:solidFill>
                <a:srgbClr val="00D820"/>
              </a:solidFill>
              <a:prstDash val="solid"/>
              <a:miter lim="800000"/>
              <a:headEnd len="sm" w="sm" type="none"/>
              <a:tailEnd len="sm" w="sm" type="none"/>
            </a:ln>
          </p:spPr>
        </p:cxnSp>
      </p:grpSp>
      <p:sp>
        <p:nvSpPr>
          <p:cNvPr id="229" name="Google Shape;229;p30"/>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pic>
        <p:nvPicPr>
          <p:cNvPr id="230" name="Google Shape;230;p30"/>
          <p:cNvPicPr preferRelativeResize="0"/>
          <p:nvPr/>
        </p:nvPicPr>
        <p:blipFill>
          <a:blip r:embed="rId3">
            <a:alphaModFix/>
          </a:blip>
          <a:stretch>
            <a:fillRect/>
          </a:stretch>
        </p:blipFill>
        <p:spPr>
          <a:xfrm>
            <a:off x="3180688" y="1186975"/>
            <a:ext cx="2587438" cy="3411702"/>
          </a:xfrm>
          <a:prstGeom prst="rect">
            <a:avLst/>
          </a:prstGeom>
          <a:noFill/>
          <a:ln>
            <a:noFill/>
          </a:ln>
        </p:spPr>
      </p:pic>
      <p:pic>
        <p:nvPicPr>
          <p:cNvPr id="231" name="Google Shape;231;p30"/>
          <p:cNvPicPr preferRelativeResize="0"/>
          <p:nvPr/>
        </p:nvPicPr>
        <p:blipFill rotWithShape="1">
          <a:blip r:embed="rId4">
            <a:alphaModFix/>
          </a:blip>
          <a:srcRect b="0" l="0" r="6120" t="0"/>
          <a:stretch/>
        </p:blipFill>
        <p:spPr>
          <a:xfrm>
            <a:off x="5908970" y="1186975"/>
            <a:ext cx="2573125" cy="1525585"/>
          </a:xfrm>
          <a:prstGeom prst="rect">
            <a:avLst/>
          </a:prstGeom>
          <a:noFill/>
          <a:ln>
            <a:noFill/>
          </a:ln>
        </p:spPr>
      </p:pic>
      <p:pic>
        <p:nvPicPr>
          <p:cNvPr id="232" name="Google Shape;232;p30"/>
          <p:cNvPicPr preferRelativeResize="0"/>
          <p:nvPr/>
        </p:nvPicPr>
        <p:blipFill>
          <a:blip r:embed="rId5">
            <a:alphaModFix/>
          </a:blip>
          <a:stretch>
            <a:fillRect/>
          </a:stretch>
        </p:blipFill>
        <p:spPr>
          <a:xfrm>
            <a:off x="5923278" y="2846542"/>
            <a:ext cx="2573123" cy="1714996"/>
          </a:xfrm>
          <a:prstGeom prst="rect">
            <a:avLst/>
          </a:prstGeom>
          <a:noFill/>
          <a:ln>
            <a:noFill/>
          </a:ln>
        </p:spPr>
      </p:pic>
      <p:pic>
        <p:nvPicPr>
          <p:cNvPr id="233" name="Google Shape;233;p30"/>
          <p:cNvPicPr preferRelativeResize="0"/>
          <p:nvPr/>
        </p:nvPicPr>
        <p:blipFill>
          <a:blip r:embed="rId6">
            <a:alphaModFix/>
          </a:blip>
          <a:stretch>
            <a:fillRect/>
          </a:stretch>
        </p:blipFill>
        <p:spPr>
          <a:xfrm>
            <a:off x="647737" y="1186975"/>
            <a:ext cx="2392448" cy="1594573"/>
          </a:xfrm>
          <a:prstGeom prst="rect">
            <a:avLst/>
          </a:prstGeom>
          <a:noFill/>
          <a:ln>
            <a:noFill/>
          </a:ln>
        </p:spPr>
      </p:pic>
      <p:pic>
        <p:nvPicPr>
          <p:cNvPr id="234" name="Google Shape;234;p30"/>
          <p:cNvPicPr preferRelativeResize="0"/>
          <p:nvPr/>
        </p:nvPicPr>
        <p:blipFill>
          <a:blip r:embed="rId7">
            <a:alphaModFix/>
          </a:blip>
          <a:stretch>
            <a:fillRect/>
          </a:stretch>
        </p:blipFill>
        <p:spPr>
          <a:xfrm>
            <a:off x="652116" y="2900576"/>
            <a:ext cx="2392446" cy="1698099"/>
          </a:xfrm>
          <a:prstGeom prst="rect">
            <a:avLst/>
          </a:prstGeom>
          <a:noFill/>
          <a:ln>
            <a:noFill/>
          </a:ln>
        </p:spPr>
      </p:pic>
      <p:sp>
        <p:nvSpPr>
          <p:cNvPr id="235" name="Google Shape;235;p30"/>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236" name="Google Shape;236;p30"/>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237" name="Google Shape;237;p30"/>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41" name="Shape 241"/>
        <p:cNvGrpSpPr/>
        <p:nvPr/>
      </p:nvGrpSpPr>
      <p:grpSpPr>
        <a:xfrm>
          <a:off x="0" y="0"/>
          <a:ext cx="0" cy="0"/>
          <a:chOff x="0" y="0"/>
          <a:chExt cx="0" cy="0"/>
        </a:xfrm>
      </p:grpSpPr>
      <p:sp>
        <p:nvSpPr>
          <p:cNvPr id="242" name="Google Shape;242;p31"/>
          <p:cNvSpPr txBox="1"/>
          <p:nvPr>
            <p:ph idx="4294967295" type="ctrTitle"/>
          </p:nvPr>
        </p:nvSpPr>
        <p:spPr>
          <a:xfrm>
            <a:off x="1114426" y="1924050"/>
            <a:ext cx="4136100" cy="706800"/>
          </a:xfrm>
          <a:prstGeom prst="rect">
            <a:avLst/>
          </a:prstGeom>
          <a:noFill/>
          <a:ln>
            <a:noFill/>
          </a:ln>
        </p:spPr>
        <p:txBody>
          <a:bodyPr anchorCtr="0" anchor="t" bIns="68575" lIns="0" spcFirstLastPara="1" rIns="0" wrap="square" tIns="68575">
            <a:noAutofit/>
          </a:bodyPr>
          <a:lstStyle/>
          <a:p>
            <a:pPr indent="0" lvl="0" marL="0" rtl="0" algn="l">
              <a:lnSpc>
                <a:spcPct val="90000"/>
              </a:lnSpc>
              <a:spcBef>
                <a:spcPts val="0"/>
              </a:spcBef>
              <a:spcAft>
                <a:spcPts val="0"/>
              </a:spcAft>
              <a:buClr>
                <a:schemeClr val="lt1"/>
              </a:buClr>
              <a:buSzPts val="4100"/>
              <a:buFont typeface="Anton"/>
              <a:buNone/>
            </a:pPr>
            <a:r>
              <a:rPr b="1" lang="es">
                <a:latin typeface="Poppins"/>
                <a:ea typeface="Poppins"/>
                <a:cs typeface="Poppins"/>
                <a:sym typeface="Poppins"/>
              </a:rPr>
              <a:t>Elektronika</a:t>
            </a:r>
            <a:endParaRPr b="1">
              <a:latin typeface="Poppins"/>
              <a:ea typeface="Poppins"/>
              <a:cs typeface="Poppins"/>
              <a:sym typeface="Poppins"/>
            </a:endParaRPr>
          </a:p>
        </p:txBody>
      </p:sp>
      <p:sp>
        <p:nvSpPr>
          <p:cNvPr id="243" name="Google Shape;243;p31"/>
          <p:cNvSpPr txBox="1"/>
          <p:nvPr/>
        </p:nvSpPr>
        <p:spPr>
          <a:xfrm>
            <a:off x="1378301" y="2333268"/>
            <a:ext cx="2759700" cy="1753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1100">
              <a:solidFill>
                <a:schemeClr val="lt1"/>
              </a:solidFill>
              <a:latin typeface="Poppins"/>
              <a:ea typeface="Poppins"/>
              <a:cs typeface="Poppins"/>
              <a:sym typeface="Poppins"/>
            </a:endParaRPr>
          </a:p>
          <a:p>
            <a:pPr indent="0" lvl="0" marL="0" rtl="0" algn="l">
              <a:spcBef>
                <a:spcPts val="0"/>
              </a:spcBef>
              <a:spcAft>
                <a:spcPts val="0"/>
              </a:spcAft>
              <a:buNone/>
            </a:pPr>
            <a:r>
              <a:t/>
            </a:r>
            <a:endParaRPr sz="11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s" sz="1100">
                <a:solidFill>
                  <a:schemeClr val="lt1"/>
                </a:solidFill>
                <a:latin typeface="Poppins"/>
                <a:ea typeface="Poppins"/>
                <a:cs typeface="Poppins"/>
                <a:sym typeface="Poppins"/>
              </a:rPr>
              <a:t>Motor elektrikoaren prototipoak behar bezala funtzionatzen duela bermatzeaz arduratzen da, eta motor elektrikoan eta battery-packean jartzen du arreta.</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100">
              <a:solidFill>
                <a:schemeClr val="lt1"/>
              </a:solidFill>
              <a:latin typeface="Poppins"/>
              <a:ea typeface="Poppins"/>
              <a:cs typeface="Poppins"/>
              <a:sym typeface="Poppins"/>
            </a:endParaRPr>
          </a:p>
          <a:p>
            <a:pPr indent="0" lvl="0" marL="0" rtl="0" algn="l">
              <a:spcBef>
                <a:spcPts val="0"/>
              </a:spcBef>
              <a:spcAft>
                <a:spcPts val="0"/>
              </a:spcAft>
              <a:buNone/>
            </a:pPr>
            <a:r>
              <a:t/>
            </a:r>
            <a:endParaRPr sz="1100">
              <a:solidFill>
                <a:schemeClr val="lt1"/>
              </a:solidFill>
              <a:latin typeface="Poppins"/>
              <a:ea typeface="Poppins"/>
              <a:cs typeface="Poppins"/>
              <a:sym typeface="Poppins"/>
            </a:endParaRPr>
          </a:p>
          <a:p>
            <a:pPr indent="0" lvl="0" marL="0" rtl="0" algn="l">
              <a:lnSpc>
                <a:spcPct val="130000"/>
              </a:lnSpc>
              <a:spcBef>
                <a:spcPts val="800"/>
              </a:spcBef>
              <a:spcAft>
                <a:spcPts val="0"/>
              </a:spcAft>
              <a:buNone/>
            </a:pPr>
            <a:r>
              <a:t/>
            </a:r>
            <a:endParaRPr sz="1100">
              <a:solidFill>
                <a:schemeClr val="lt1"/>
              </a:solidFill>
              <a:latin typeface="Poppins Medium"/>
              <a:ea typeface="Poppins Medium"/>
              <a:cs typeface="Poppins Medium"/>
              <a:sym typeface="Poppins Medium"/>
            </a:endParaRPr>
          </a:p>
        </p:txBody>
      </p:sp>
      <p:grpSp>
        <p:nvGrpSpPr>
          <p:cNvPr id="244" name="Google Shape;244;p31"/>
          <p:cNvGrpSpPr/>
          <p:nvPr/>
        </p:nvGrpSpPr>
        <p:grpSpPr>
          <a:xfrm>
            <a:off x="924079" y="717950"/>
            <a:ext cx="1110375" cy="246365"/>
            <a:chOff x="1232139" y="957276"/>
            <a:chExt cx="1480500" cy="437671"/>
          </a:xfrm>
        </p:grpSpPr>
        <p:sp>
          <p:nvSpPr>
            <p:cNvPr id="245" name="Google Shape;245;p31"/>
            <p:cNvSpPr txBox="1"/>
            <p:nvPr/>
          </p:nvSpPr>
          <p:spPr>
            <a:xfrm>
              <a:off x="1232139" y="957276"/>
              <a:ext cx="1480500" cy="34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s" sz="800">
                  <a:solidFill>
                    <a:schemeClr val="lt1"/>
                  </a:solidFill>
                  <a:latin typeface="Poppins"/>
                  <a:ea typeface="Poppins"/>
                  <a:cs typeface="Poppins"/>
                  <a:sym typeface="Poppins"/>
                </a:rPr>
                <a:t>Departamentos</a:t>
              </a:r>
              <a:endParaRPr sz="1100">
                <a:latin typeface="Poppins"/>
                <a:ea typeface="Poppins"/>
                <a:cs typeface="Poppins"/>
                <a:sym typeface="Poppins"/>
              </a:endParaRPr>
            </a:p>
          </p:txBody>
        </p:sp>
        <p:cxnSp>
          <p:nvCxnSpPr>
            <p:cNvPr id="246" name="Google Shape;246;p31"/>
            <p:cNvCxnSpPr/>
            <p:nvPr/>
          </p:nvCxnSpPr>
          <p:spPr>
            <a:xfrm>
              <a:off x="1507345" y="1394946"/>
              <a:ext cx="1002000" cy="0"/>
            </a:xfrm>
            <a:prstGeom prst="straightConnector1">
              <a:avLst/>
            </a:prstGeom>
            <a:noFill/>
            <a:ln cap="flat" cmpd="sng" w="19050">
              <a:solidFill>
                <a:srgbClr val="00D820"/>
              </a:solidFill>
              <a:prstDash val="solid"/>
              <a:miter lim="800000"/>
              <a:headEnd len="sm" w="sm" type="none"/>
              <a:tailEnd len="sm" w="sm" type="none"/>
            </a:ln>
          </p:spPr>
        </p:cxnSp>
      </p:grpSp>
      <p:sp>
        <p:nvSpPr>
          <p:cNvPr id="247" name="Google Shape;247;p31"/>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248" name="Google Shape;248;p31"/>
          <p:cNvSpPr/>
          <p:nvPr/>
        </p:nvSpPr>
        <p:spPr>
          <a:xfrm>
            <a:off x="4706425" y="1397400"/>
            <a:ext cx="3804600" cy="2501100"/>
          </a:xfrm>
          <a:prstGeom prst="roundRect">
            <a:avLst>
              <a:gd fmla="val 489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9" name="Google Shape;249;p31"/>
          <p:cNvPicPr preferRelativeResize="0"/>
          <p:nvPr/>
        </p:nvPicPr>
        <p:blipFill rotWithShape="1">
          <a:blip r:embed="rId3">
            <a:alphaModFix/>
          </a:blip>
          <a:srcRect b="4939" l="0" r="0" t="4930"/>
          <a:stretch/>
        </p:blipFill>
        <p:spPr>
          <a:xfrm>
            <a:off x="4630225" y="1321200"/>
            <a:ext cx="3804600" cy="2501100"/>
          </a:xfrm>
          <a:prstGeom prst="roundRect">
            <a:avLst>
              <a:gd fmla="val 3139" name="adj"/>
            </a:avLst>
          </a:prstGeom>
          <a:noFill/>
          <a:ln cap="flat" cmpd="sng" w="9525">
            <a:solidFill>
              <a:srgbClr val="F9F9F9"/>
            </a:solidFill>
            <a:prstDash val="solid"/>
            <a:round/>
            <a:headEnd len="sm" w="sm" type="none"/>
            <a:tailEnd len="sm" w="sm" type="none"/>
          </a:ln>
        </p:spPr>
      </p:pic>
      <p:sp>
        <p:nvSpPr>
          <p:cNvPr id="250" name="Google Shape;250;p31"/>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251" name="Google Shape;251;p31"/>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252" name="Google Shape;252;p31"/>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56" name="Shape 256"/>
        <p:cNvGrpSpPr/>
        <p:nvPr/>
      </p:nvGrpSpPr>
      <p:grpSpPr>
        <a:xfrm>
          <a:off x="0" y="0"/>
          <a:ext cx="0" cy="0"/>
          <a:chOff x="0" y="0"/>
          <a:chExt cx="0" cy="0"/>
        </a:xfrm>
      </p:grpSpPr>
      <p:grpSp>
        <p:nvGrpSpPr>
          <p:cNvPr id="257" name="Google Shape;257;p32"/>
          <p:cNvGrpSpPr/>
          <p:nvPr/>
        </p:nvGrpSpPr>
        <p:grpSpPr>
          <a:xfrm>
            <a:off x="924079" y="717950"/>
            <a:ext cx="1110375" cy="246365"/>
            <a:chOff x="1232139" y="957276"/>
            <a:chExt cx="1480500" cy="437671"/>
          </a:xfrm>
        </p:grpSpPr>
        <p:sp>
          <p:nvSpPr>
            <p:cNvPr id="258" name="Google Shape;258;p32"/>
            <p:cNvSpPr txBox="1"/>
            <p:nvPr/>
          </p:nvSpPr>
          <p:spPr>
            <a:xfrm>
              <a:off x="1232139" y="957276"/>
              <a:ext cx="1480500" cy="34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s" sz="800">
                  <a:solidFill>
                    <a:schemeClr val="lt1"/>
                  </a:solidFill>
                  <a:latin typeface="Poppins"/>
                  <a:ea typeface="Poppins"/>
                  <a:cs typeface="Poppins"/>
                  <a:sym typeface="Poppins"/>
                </a:rPr>
                <a:t>Elektronika</a:t>
              </a:r>
              <a:endParaRPr sz="1100">
                <a:latin typeface="Poppins"/>
                <a:ea typeface="Poppins"/>
                <a:cs typeface="Poppins"/>
                <a:sym typeface="Poppins"/>
              </a:endParaRPr>
            </a:p>
          </p:txBody>
        </p:sp>
        <p:cxnSp>
          <p:nvCxnSpPr>
            <p:cNvPr id="259" name="Google Shape;259;p32"/>
            <p:cNvCxnSpPr/>
            <p:nvPr/>
          </p:nvCxnSpPr>
          <p:spPr>
            <a:xfrm>
              <a:off x="1507345" y="1394946"/>
              <a:ext cx="1002000" cy="0"/>
            </a:xfrm>
            <a:prstGeom prst="straightConnector1">
              <a:avLst/>
            </a:prstGeom>
            <a:noFill/>
            <a:ln cap="flat" cmpd="sng" w="19050">
              <a:solidFill>
                <a:srgbClr val="00D820"/>
              </a:solidFill>
              <a:prstDash val="solid"/>
              <a:miter lim="800000"/>
              <a:headEnd len="sm" w="sm" type="none"/>
              <a:tailEnd len="sm" w="sm" type="none"/>
            </a:ln>
          </p:spPr>
        </p:cxnSp>
      </p:grpSp>
      <p:sp>
        <p:nvSpPr>
          <p:cNvPr id="260" name="Google Shape;260;p32"/>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pic>
        <p:nvPicPr>
          <p:cNvPr id="261" name="Google Shape;261;p32"/>
          <p:cNvPicPr preferRelativeResize="0"/>
          <p:nvPr/>
        </p:nvPicPr>
        <p:blipFill rotWithShape="1">
          <a:blip r:embed="rId3">
            <a:alphaModFix/>
          </a:blip>
          <a:srcRect b="13459" l="16321" r="9790" t="13467"/>
          <a:stretch/>
        </p:blipFill>
        <p:spPr>
          <a:xfrm>
            <a:off x="3333088" y="1186975"/>
            <a:ext cx="2587436" cy="3411700"/>
          </a:xfrm>
          <a:prstGeom prst="rect">
            <a:avLst/>
          </a:prstGeom>
          <a:noFill/>
          <a:ln>
            <a:noFill/>
          </a:ln>
        </p:spPr>
      </p:pic>
      <p:pic>
        <p:nvPicPr>
          <p:cNvPr id="262" name="Google Shape;262;p32"/>
          <p:cNvPicPr preferRelativeResize="0"/>
          <p:nvPr/>
        </p:nvPicPr>
        <p:blipFill rotWithShape="1">
          <a:blip r:embed="rId4">
            <a:alphaModFix/>
          </a:blip>
          <a:srcRect b="0" l="21557" r="21563" t="0"/>
          <a:stretch/>
        </p:blipFill>
        <p:spPr>
          <a:xfrm>
            <a:off x="608938" y="1186975"/>
            <a:ext cx="2587435" cy="3411701"/>
          </a:xfrm>
          <a:prstGeom prst="rect">
            <a:avLst/>
          </a:prstGeom>
          <a:noFill/>
          <a:ln>
            <a:noFill/>
          </a:ln>
        </p:spPr>
      </p:pic>
      <p:pic>
        <p:nvPicPr>
          <p:cNvPr id="263" name="Google Shape;263;p32"/>
          <p:cNvPicPr preferRelativeResize="0"/>
          <p:nvPr/>
        </p:nvPicPr>
        <p:blipFill rotWithShape="1">
          <a:blip r:embed="rId5">
            <a:alphaModFix/>
          </a:blip>
          <a:srcRect b="553" l="0" r="0" t="553"/>
          <a:stretch/>
        </p:blipFill>
        <p:spPr>
          <a:xfrm>
            <a:off x="6057238" y="1186975"/>
            <a:ext cx="2587438" cy="3411702"/>
          </a:xfrm>
          <a:prstGeom prst="rect">
            <a:avLst/>
          </a:prstGeom>
          <a:noFill/>
          <a:ln>
            <a:noFill/>
          </a:ln>
        </p:spPr>
      </p:pic>
      <p:pic>
        <p:nvPicPr>
          <p:cNvPr descr="preencoded.png" id="264" name="Google Shape;264;p32"/>
          <p:cNvPicPr preferRelativeResize="0"/>
          <p:nvPr/>
        </p:nvPicPr>
        <p:blipFill rotWithShape="1">
          <a:blip r:embed="rId6">
            <a:alphaModFix amt="56000"/>
          </a:blip>
          <a:srcRect b="0" l="0" r="0" t="0"/>
          <a:stretch/>
        </p:blipFill>
        <p:spPr>
          <a:xfrm>
            <a:off x="608950" y="1186975"/>
            <a:ext cx="2587425" cy="3411700"/>
          </a:xfrm>
          <a:prstGeom prst="rect">
            <a:avLst/>
          </a:prstGeom>
          <a:noFill/>
          <a:ln>
            <a:noFill/>
          </a:ln>
        </p:spPr>
      </p:pic>
      <p:pic>
        <p:nvPicPr>
          <p:cNvPr descr="preencoded.png" id="265" name="Google Shape;265;p32"/>
          <p:cNvPicPr preferRelativeResize="0"/>
          <p:nvPr/>
        </p:nvPicPr>
        <p:blipFill rotWithShape="1">
          <a:blip r:embed="rId6">
            <a:alphaModFix amt="56000"/>
          </a:blip>
          <a:srcRect b="0" l="0" r="0" t="0"/>
          <a:stretch/>
        </p:blipFill>
        <p:spPr>
          <a:xfrm>
            <a:off x="3333100" y="1186975"/>
            <a:ext cx="2587425" cy="3411700"/>
          </a:xfrm>
          <a:prstGeom prst="rect">
            <a:avLst/>
          </a:prstGeom>
          <a:noFill/>
          <a:ln>
            <a:noFill/>
          </a:ln>
        </p:spPr>
      </p:pic>
      <p:pic>
        <p:nvPicPr>
          <p:cNvPr descr="preencoded.png" id="266" name="Google Shape;266;p32"/>
          <p:cNvPicPr preferRelativeResize="0"/>
          <p:nvPr/>
        </p:nvPicPr>
        <p:blipFill rotWithShape="1">
          <a:blip r:embed="rId6">
            <a:alphaModFix amt="56000"/>
          </a:blip>
          <a:srcRect b="0" l="0" r="0" t="0"/>
          <a:stretch/>
        </p:blipFill>
        <p:spPr>
          <a:xfrm>
            <a:off x="6057250" y="1186975"/>
            <a:ext cx="2587425" cy="3411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70" name="Shape 270"/>
        <p:cNvGrpSpPr/>
        <p:nvPr/>
      </p:nvGrpSpPr>
      <p:grpSpPr>
        <a:xfrm>
          <a:off x="0" y="0"/>
          <a:ext cx="0" cy="0"/>
          <a:chOff x="0" y="0"/>
          <a:chExt cx="0" cy="0"/>
        </a:xfrm>
      </p:grpSpPr>
      <p:sp>
        <p:nvSpPr>
          <p:cNvPr id="271" name="Google Shape;271;p33"/>
          <p:cNvSpPr txBox="1"/>
          <p:nvPr>
            <p:ph idx="4294967295" type="ctrTitle"/>
          </p:nvPr>
        </p:nvSpPr>
        <p:spPr>
          <a:xfrm>
            <a:off x="1114426" y="1466850"/>
            <a:ext cx="4136100" cy="706800"/>
          </a:xfrm>
          <a:prstGeom prst="rect">
            <a:avLst/>
          </a:prstGeom>
          <a:noFill/>
          <a:ln>
            <a:noFill/>
          </a:ln>
        </p:spPr>
        <p:txBody>
          <a:bodyPr anchorCtr="0" anchor="t" bIns="68575" lIns="0" spcFirstLastPara="1" rIns="0" wrap="square" tIns="68575">
            <a:noAutofit/>
          </a:bodyPr>
          <a:lstStyle/>
          <a:p>
            <a:pPr indent="0" lvl="0" marL="0" rtl="0" algn="l">
              <a:lnSpc>
                <a:spcPct val="90000"/>
              </a:lnSpc>
              <a:spcBef>
                <a:spcPts val="0"/>
              </a:spcBef>
              <a:spcAft>
                <a:spcPts val="0"/>
              </a:spcAft>
              <a:buClr>
                <a:schemeClr val="lt1"/>
              </a:buClr>
              <a:buSzPts val="4100"/>
              <a:buFont typeface="Anton"/>
              <a:buNone/>
            </a:pPr>
            <a:r>
              <a:rPr b="1" lang="es">
                <a:latin typeface="Poppins"/>
                <a:ea typeface="Poppins"/>
                <a:cs typeface="Poppins"/>
                <a:sym typeface="Poppins"/>
              </a:rPr>
              <a:t>Pilotua eta irakasleak</a:t>
            </a:r>
            <a:endParaRPr b="1">
              <a:latin typeface="Poppins"/>
              <a:ea typeface="Poppins"/>
              <a:cs typeface="Poppins"/>
              <a:sym typeface="Poppins"/>
            </a:endParaRPr>
          </a:p>
        </p:txBody>
      </p:sp>
      <p:sp>
        <p:nvSpPr>
          <p:cNvPr id="272" name="Google Shape;272;p33"/>
          <p:cNvSpPr txBox="1"/>
          <p:nvPr/>
        </p:nvSpPr>
        <p:spPr>
          <a:xfrm>
            <a:off x="1387826" y="2399943"/>
            <a:ext cx="2759700" cy="212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1100">
              <a:solidFill>
                <a:schemeClr val="lt2"/>
              </a:solidFill>
              <a:latin typeface="Poppins"/>
              <a:ea typeface="Poppins"/>
              <a:cs typeface="Poppins"/>
              <a:sym typeface="Poppins"/>
            </a:endParaRPr>
          </a:p>
          <a:p>
            <a:pPr indent="0" lvl="0" marL="0" rtl="0" algn="l">
              <a:spcBef>
                <a:spcPts val="0"/>
              </a:spcBef>
              <a:spcAft>
                <a:spcPts val="0"/>
              </a:spcAft>
              <a:buNone/>
            </a:pPr>
            <a:r>
              <a:t/>
            </a:r>
            <a:endParaRPr sz="1100">
              <a:solidFill>
                <a:schemeClr val="lt2"/>
              </a:solidFill>
              <a:latin typeface="Poppins"/>
              <a:ea typeface="Poppins"/>
              <a:cs typeface="Poppins"/>
              <a:sym typeface="Poppins"/>
            </a:endParaRPr>
          </a:p>
          <a:p>
            <a:pPr indent="0" lvl="0" marL="0" rtl="0" algn="l">
              <a:lnSpc>
                <a:spcPct val="115000"/>
              </a:lnSpc>
              <a:spcBef>
                <a:spcPts val="0"/>
              </a:spcBef>
              <a:spcAft>
                <a:spcPts val="0"/>
              </a:spcAft>
              <a:buNone/>
            </a:pPr>
            <a:r>
              <a:rPr lang="es" sz="1100">
                <a:solidFill>
                  <a:schemeClr val="lt2"/>
                </a:solidFill>
                <a:latin typeface="Poppins"/>
                <a:ea typeface="Poppins"/>
                <a:cs typeface="Poppins"/>
                <a:sym typeface="Poppins"/>
              </a:rPr>
              <a:t>Taldeak hainbat irakasleren eta pilotu profesional baten laguntza du.</a:t>
            </a:r>
            <a:endParaRPr sz="1100">
              <a:solidFill>
                <a:schemeClr val="lt2"/>
              </a:solidFill>
              <a:latin typeface="Poppins"/>
              <a:ea typeface="Poppins"/>
              <a:cs typeface="Poppins"/>
              <a:sym typeface="Poppins"/>
            </a:endParaRPr>
          </a:p>
          <a:p>
            <a:pPr indent="0" lvl="0" marL="0" rtl="0" algn="l">
              <a:lnSpc>
                <a:spcPct val="115000"/>
              </a:lnSpc>
              <a:spcBef>
                <a:spcPts val="0"/>
              </a:spcBef>
              <a:spcAft>
                <a:spcPts val="0"/>
              </a:spcAft>
              <a:buNone/>
            </a:pPr>
            <a:r>
              <a:rPr lang="es" sz="1100">
                <a:solidFill>
                  <a:schemeClr val="lt2"/>
                </a:solidFill>
                <a:latin typeface="Poppins"/>
                <a:ea typeface="Poppins"/>
                <a:cs typeface="Poppins"/>
                <a:sym typeface="Poppins"/>
              </a:rPr>
              <a:t>Taldea gorpuzteaz arduratzen dira, eta orientazioa, aholkuak eta laguntza teknikoa ematen diete, oro har, indartzeko.</a:t>
            </a:r>
            <a:endParaRPr sz="1100">
              <a:solidFill>
                <a:schemeClr val="lt2"/>
              </a:solidFill>
              <a:latin typeface="Poppins"/>
              <a:ea typeface="Poppins"/>
              <a:cs typeface="Poppins"/>
              <a:sym typeface="Poppins"/>
            </a:endParaRPr>
          </a:p>
          <a:p>
            <a:pPr indent="0" lvl="0" marL="0" rtl="0" algn="l">
              <a:lnSpc>
                <a:spcPct val="115000"/>
              </a:lnSpc>
              <a:spcBef>
                <a:spcPts val="0"/>
              </a:spcBef>
              <a:spcAft>
                <a:spcPts val="0"/>
              </a:spcAft>
              <a:buNone/>
            </a:pPr>
            <a:r>
              <a:t/>
            </a:r>
            <a:endParaRPr sz="1100">
              <a:solidFill>
                <a:schemeClr val="lt2"/>
              </a:solidFill>
              <a:latin typeface="Poppins"/>
              <a:ea typeface="Poppins"/>
              <a:cs typeface="Poppins"/>
              <a:sym typeface="Poppins"/>
            </a:endParaRPr>
          </a:p>
          <a:p>
            <a:pPr indent="0" lvl="0" marL="0" rtl="0" algn="l">
              <a:spcBef>
                <a:spcPts val="0"/>
              </a:spcBef>
              <a:spcAft>
                <a:spcPts val="0"/>
              </a:spcAft>
              <a:buNone/>
            </a:pPr>
            <a:r>
              <a:t/>
            </a:r>
            <a:endParaRPr sz="1100">
              <a:solidFill>
                <a:schemeClr val="lt2"/>
              </a:solidFill>
              <a:latin typeface="Poppins"/>
              <a:ea typeface="Poppins"/>
              <a:cs typeface="Poppins"/>
              <a:sym typeface="Poppins"/>
            </a:endParaRPr>
          </a:p>
          <a:p>
            <a:pPr indent="0" lvl="0" marL="0" rtl="0" algn="l">
              <a:lnSpc>
                <a:spcPct val="130000"/>
              </a:lnSpc>
              <a:spcBef>
                <a:spcPts val="800"/>
              </a:spcBef>
              <a:spcAft>
                <a:spcPts val="0"/>
              </a:spcAft>
              <a:buNone/>
            </a:pPr>
            <a:r>
              <a:t/>
            </a:r>
            <a:endParaRPr sz="1000">
              <a:solidFill>
                <a:schemeClr val="lt1"/>
              </a:solidFill>
              <a:latin typeface="Poppins Medium"/>
              <a:ea typeface="Poppins Medium"/>
              <a:cs typeface="Poppins Medium"/>
              <a:sym typeface="Poppins Medium"/>
            </a:endParaRPr>
          </a:p>
        </p:txBody>
      </p:sp>
      <p:grpSp>
        <p:nvGrpSpPr>
          <p:cNvPr id="273" name="Google Shape;273;p33"/>
          <p:cNvGrpSpPr/>
          <p:nvPr/>
        </p:nvGrpSpPr>
        <p:grpSpPr>
          <a:xfrm>
            <a:off x="924079" y="717950"/>
            <a:ext cx="1110375" cy="246365"/>
            <a:chOff x="1232139" y="957276"/>
            <a:chExt cx="1480500" cy="437671"/>
          </a:xfrm>
        </p:grpSpPr>
        <p:sp>
          <p:nvSpPr>
            <p:cNvPr id="274" name="Google Shape;274;p33"/>
            <p:cNvSpPr txBox="1"/>
            <p:nvPr/>
          </p:nvSpPr>
          <p:spPr>
            <a:xfrm>
              <a:off x="1232139" y="957276"/>
              <a:ext cx="1480500" cy="34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s" sz="800">
                  <a:solidFill>
                    <a:schemeClr val="lt1"/>
                  </a:solidFill>
                  <a:latin typeface="Poppins"/>
                  <a:ea typeface="Poppins"/>
                  <a:cs typeface="Poppins"/>
                  <a:sym typeface="Poppins"/>
                </a:rPr>
                <a:t>Departamentuak</a:t>
              </a:r>
              <a:endParaRPr sz="1100">
                <a:latin typeface="Poppins"/>
                <a:ea typeface="Poppins"/>
                <a:cs typeface="Poppins"/>
                <a:sym typeface="Poppins"/>
              </a:endParaRPr>
            </a:p>
          </p:txBody>
        </p:sp>
        <p:cxnSp>
          <p:nvCxnSpPr>
            <p:cNvPr id="275" name="Google Shape;275;p33"/>
            <p:cNvCxnSpPr/>
            <p:nvPr/>
          </p:nvCxnSpPr>
          <p:spPr>
            <a:xfrm>
              <a:off x="1507345" y="1394946"/>
              <a:ext cx="1002000" cy="0"/>
            </a:xfrm>
            <a:prstGeom prst="straightConnector1">
              <a:avLst/>
            </a:prstGeom>
            <a:noFill/>
            <a:ln cap="flat" cmpd="sng" w="19050">
              <a:solidFill>
                <a:srgbClr val="00D820"/>
              </a:solidFill>
              <a:prstDash val="solid"/>
              <a:miter lim="800000"/>
              <a:headEnd len="sm" w="sm" type="none"/>
              <a:tailEnd len="sm" w="sm" type="none"/>
            </a:ln>
          </p:spPr>
        </p:cxnSp>
      </p:grpSp>
      <p:sp>
        <p:nvSpPr>
          <p:cNvPr id="276" name="Google Shape;276;p33"/>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277" name="Google Shape;277;p33"/>
          <p:cNvSpPr/>
          <p:nvPr/>
        </p:nvSpPr>
        <p:spPr>
          <a:xfrm>
            <a:off x="4706425" y="1397400"/>
            <a:ext cx="3804600" cy="2501100"/>
          </a:xfrm>
          <a:prstGeom prst="roundRect">
            <a:avLst>
              <a:gd fmla="val 489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8" name="Google Shape;278;p33"/>
          <p:cNvPicPr preferRelativeResize="0"/>
          <p:nvPr/>
        </p:nvPicPr>
        <p:blipFill rotWithShape="1">
          <a:blip r:embed="rId3">
            <a:alphaModFix/>
          </a:blip>
          <a:srcRect b="690" l="0" r="0" t="700"/>
          <a:stretch/>
        </p:blipFill>
        <p:spPr>
          <a:xfrm>
            <a:off x="4630225" y="1321200"/>
            <a:ext cx="3804600" cy="2501100"/>
          </a:xfrm>
          <a:prstGeom prst="roundRect">
            <a:avLst>
              <a:gd fmla="val 3139" name="adj"/>
            </a:avLst>
          </a:prstGeom>
          <a:noFill/>
          <a:ln cap="flat" cmpd="sng" w="9525">
            <a:solidFill>
              <a:srgbClr val="F9F9F9"/>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282" name="Shape 282"/>
        <p:cNvGrpSpPr/>
        <p:nvPr/>
      </p:nvGrpSpPr>
      <p:grpSpPr>
        <a:xfrm>
          <a:off x="0" y="0"/>
          <a:ext cx="0" cy="0"/>
          <a:chOff x="0" y="0"/>
          <a:chExt cx="0" cy="0"/>
        </a:xfrm>
      </p:grpSpPr>
      <p:pic>
        <p:nvPicPr>
          <p:cNvPr id="283" name="Google Shape;283;p34"/>
          <p:cNvPicPr preferRelativeResize="0"/>
          <p:nvPr/>
        </p:nvPicPr>
        <p:blipFill>
          <a:blip r:embed="rId3">
            <a:alphaModFix/>
          </a:blip>
          <a:stretch>
            <a:fillRect/>
          </a:stretch>
        </p:blipFill>
        <p:spPr>
          <a:xfrm>
            <a:off x="3377750" y="552701"/>
            <a:ext cx="5384100" cy="4038000"/>
          </a:xfrm>
          <a:prstGeom prst="roundRect">
            <a:avLst>
              <a:gd fmla="val 2555" name="adj"/>
            </a:avLst>
          </a:prstGeom>
          <a:noFill/>
          <a:ln>
            <a:noFill/>
          </a:ln>
        </p:spPr>
      </p:pic>
      <p:sp>
        <p:nvSpPr>
          <p:cNvPr id="284" name="Google Shape;284;p34"/>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285" name="Google Shape;285;p34"/>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286" name="Google Shape;286;p34"/>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287" name="Google Shape;287;p34"/>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
        <p:nvSpPr>
          <p:cNvPr id="288" name="Google Shape;288;p34"/>
          <p:cNvSpPr/>
          <p:nvPr/>
        </p:nvSpPr>
        <p:spPr>
          <a:xfrm>
            <a:off x="488185" y="1581150"/>
            <a:ext cx="2357400" cy="990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s" sz="1000">
                <a:solidFill>
                  <a:schemeClr val="lt1"/>
                </a:solidFill>
                <a:latin typeface="Poppins"/>
                <a:ea typeface="Poppins"/>
                <a:cs typeface="Poppins"/>
                <a:sym typeface="Poppins"/>
              </a:rPr>
              <a:t>UPV/EHU Araba MotorSport bezalako unibertsitate-proiektuetan parte hartzeak prestakuntza akademikoan ikasitako guztia praktikan jartzeko aukera ematen die ikasleei, ezagutza berriak eskuratzeko eta arlo espezifikoetan sakontzeko aukera eskainiz.</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s" sz="1000">
                <a:solidFill>
                  <a:schemeClr val="lt1"/>
                </a:solidFill>
                <a:latin typeface="Poppins"/>
                <a:ea typeface="Poppins"/>
                <a:cs typeface="Poppins"/>
                <a:sym typeface="Poppins"/>
              </a:rPr>
              <a:t>Gainera, aukera askeko 9 ECTS lor daitezke, bai eta Gradu Amaierako Lanerako (TFG) proiektuaren zati batzuk erabiltzeko aukera ere.</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lt1"/>
              </a:solidFill>
              <a:latin typeface="Poppins"/>
              <a:ea typeface="Poppins"/>
              <a:cs typeface="Poppins"/>
              <a:sym typeface="Poppins"/>
            </a:endParaRPr>
          </a:p>
          <a:p>
            <a:pPr indent="0" lvl="0" marL="0" rtl="0" algn="l">
              <a:spcBef>
                <a:spcPts val="0"/>
              </a:spcBef>
              <a:spcAft>
                <a:spcPts val="0"/>
              </a:spcAft>
              <a:buNone/>
            </a:pPr>
            <a:r>
              <a:t/>
            </a:r>
            <a:endParaRPr sz="1000">
              <a:solidFill>
                <a:schemeClr val="lt1"/>
              </a:solidFill>
              <a:latin typeface="Poppins"/>
              <a:ea typeface="Poppins"/>
              <a:cs typeface="Poppins"/>
              <a:sym typeface="Poppins"/>
            </a:endParaRPr>
          </a:p>
          <a:p>
            <a:pPr indent="0" lvl="0" marL="0" marR="0" rtl="0" algn="just">
              <a:lnSpc>
                <a:spcPct val="166666"/>
              </a:lnSpc>
              <a:spcBef>
                <a:spcPts val="0"/>
              </a:spcBef>
              <a:spcAft>
                <a:spcPts val="0"/>
              </a:spcAft>
              <a:buNone/>
            </a:pPr>
            <a:r>
              <a:t/>
            </a:r>
            <a:endParaRPr sz="900">
              <a:solidFill>
                <a:schemeClr val="lt1"/>
              </a:solidFill>
              <a:latin typeface="Poppins"/>
              <a:ea typeface="Poppins"/>
              <a:cs typeface="Poppins"/>
              <a:sym typeface="Poppins"/>
            </a:endParaRPr>
          </a:p>
          <a:p>
            <a:pPr indent="0" lvl="0" marL="0" marR="0" rtl="0" algn="l">
              <a:lnSpc>
                <a:spcPct val="166666"/>
              </a:lnSpc>
              <a:spcBef>
                <a:spcPts val="0"/>
              </a:spcBef>
              <a:spcAft>
                <a:spcPts val="0"/>
              </a:spcAft>
              <a:buNone/>
            </a:pPr>
            <a:r>
              <a:t/>
            </a:r>
            <a:endParaRPr sz="900">
              <a:solidFill>
                <a:schemeClr val="lt1"/>
              </a:solidFill>
              <a:latin typeface="Poppins"/>
              <a:ea typeface="Poppins"/>
              <a:cs typeface="Poppins"/>
              <a:sym typeface="Poppins"/>
            </a:endParaRPr>
          </a:p>
        </p:txBody>
      </p:sp>
      <p:sp>
        <p:nvSpPr>
          <p:cNvPr id="289" name="Google Shape;289;p34"/>
          <p:cNvSpPr/>
          <p:nvPr/>
        </p:nvSpPr>
        <p:spPr>
          <a:xfrm>
            <a:off x="488185" y="1428100"/>
            <a:ext cx="1338300" cy="18900"/>
          </a:xfrm>
          <a:prstGeom prst="rect">
            <a:avLst/>
          </a:prstGeom>
          <a:solidFill>
            <a:srgbClr val="00D820"/>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290" name="Google Shape;290;p34"/>
          <p:cNvSpPr/>
          <p:nvPr/>
        </p:nvSpPr>
        <p:spPr>
          <a:xfrm>
            <a:off x="488185" y="1228075"/>
            <a:ext cx="1495500" cy="17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s" sz="900">
                <a:solidFill>
                  <a:srgbClr val="FFFFFF"/>
                </a:solidFill>
                <a:latin typeface="Poppins"/>
                <a:ea typeface="Poppins"/>
                <a:cs typeface="Poppins"/>
                <a:sym typeface="Poppins"/>
              </a:rPr>
              <a:t>Akademikoak</a:t>
            </a:r>
            <a:endParaRPr b="1" sz="900">
              <a:solidFill>
                <a:schemeClr val="dk1"/>
              </a:solidFill>
              <a:latin typeface="Poppins"/>
              <a:ea typeface="Poppins"/>
              <a:cs typeface="Poppins"/>
              <a:sym typeface="Poppins"/>
            </a:endParaRPr>
          </a:p>
        </p:txBody>
      </p:sp>
      <p:sp>
        <p:nvSpPr>
          <p:cNvPr id="291" name="Google Shape;291;p34"/>
          <p:cNvSpPr/>
          <p:nvPr/>
        </p:nvSpPr>
        <p:spPr>
          <a:xfrm>
            <a:off x="488174" y="549650"/>
            <a:ext cx="3085200" cy="709800"/>
          </a:xfrm>
          <a:prstGeom prst="rect">
            <a:avLst/>
          </a:prstGeom>
          <a:noFill/>
          <a:ln>
            <a:noFill/>
          </a:ln>
        </p:spPr>
        <p:txBody>
          <a:bodyPr anchorCtr="0" anchor="t" bIns="0" lIns="0" spcFirstLastPara="1" rIns="0" wrap="square" tIns="0">
            <a:noAutofit/>
          </a:bodyPr>
          <a:lstStyle/>
          <a:p>
            <a:pPr indent="0" lvl="0" marL="0" marR="0" rtl="0" algn="l">
              <a:lnSpc>
                <a:spcPct val="97368"/>
              </a:lnSpc>
              <a:spcBef>
                <a:spcPts val="0"/>
              </a:spcBef>
              <a:spcAft>
                <a:spcPts val="0"/>
              </a:spcAft>
              <a:buNone/>
            </a:pPr>
            <a:r>
              <a:rPr b="1" lang="es" sz="2500">
                <a:solidFill>
                  <a:srgbClr val="FFFFFF"/>
                </a:solidFill>
                <a:latin typeface="Poppins"/>
                <a:ea typeface="Poppins"/>
                <a:cs typeface="Poppins"/>
                <a:sym typeface="Poppins"/>
              </a:rPr>
              <a:t>Onurak</a:t>
            </a:r>
            <a:endParaRPr b="1" sz="2500">
              <a:solidFill>
                <a:schemeClr val="dk1"/>
              </a:solidFill>
              <a:latin typeface="Poppins"/>
              <a:ea typeface="Poppins"/>
              <a:cs typeface="Poppins"/>
              <a:sym typeface="Poppins"/>
            </a:endParaRPr>
          </a:p>
        </p:txBody>
      </p:sp>
      <p:sp>
        <p:nvSpPr>
          <p:cNvPr id="292" name="Google Shape;292;p34"/>
          <p:cNvSpPr txBox="1"/>
          <p:nvPr/>
        </p:nvSpPr>
        <p:spPr>
          <a:xfrm>
            <a:off x="2553900" y="229600"/>
            <a:ext cx="4036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chemeClr val="lt1"/>
                </a:solidFill>
                <a:latin typeface="Poppins"/>
                <a:ea typeface="Poppins"/>
                <a:cs typeface="Poppins"/>
                <a:sym typeface="Poppins"/>
              </a:rPr>
              <a:t>Zientzia astea</a:t>
            </a:r>
            <a:r>
              <a:rPr lang="es" sz="900">
                <a:solidFill>
                  <a:schemeClr val="lt1"/>
                </a:solidFill>
                <a:latin typeface="Poppins"/>
                <a:ea typeface="Poppins"/>
                <a:cs typeface="Poppins"/>
                <a:sym typeface="Poppins"/>
              </a:rPr>
              <a:t> UPV (10-13/11/2022)</a:t>
            </a:r>
            <a:endParaRPr sz="900">
              <a:solidFill>
                <a:schemeClr val="l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296" name="Shape 296"/>
        <p:cNvGrpSpPr/>
        <p:nvPr/>
      </p:nvGrpSpPr>
      <p:grpSpPr>
        <a:xfrm>
          <a:off x="0" y="0"/>
          <a:ext cx="0" cy="0"/>
          <a:chOff x="0" y="0"/>
          <a:chExt cx="0" cy="0"/>
        </a:xfrm>
      </p:grpSpPr>
      <p:sp>
        <p:nvSpPr>
          <p:cNvPr id="297" name="Google Shape;297;p35"/>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298" name="Google Shape;298;p35"/>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299" name="Google Shape;299;p35"/>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300" name="Google Shape;300;p35"/>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
        <p:nvSpPr>
          <p:cNvPr id="301" name="Google Shape;301;p35"/>
          <p:cNvSpPr/>
          <p:nvPr/>
        </p:nvSpPr>
        <p:spPr>
          <a:xfrm>
            <a:off x="488185" y="1732900"/>
            <a:ext cx="2357400" cy="99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chemeClr val="lt1"/>
              </a:solidFill>
              <a:latin typeface="Poppins"/>
              <a:ea typeface="Poppins"/>
              <a:cs typeface="Poppins"/>
              <a:sym typeface="Poppins"/>
            </a:endParaRPr>
          </a:p>
          <a:p>
            <a:pPr indent="0" lvl="0" marL="0" rtl="0" algn="l">
              <a:spcBef>
                <a:spcPts val="0"/>
              </a:spcBef>
              <a:spcAft>
                <a:spcPts val="0"/>
              </a:spcAft>
              <a:buNone/>
            </a:pPr>
            <a:r>
              <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s" sz="1000">
                <a:solidFill>
                  <a:schemeClr val="lt1"/>
                </a:solidFill>
                <a:latin typeface="Poppins"/>
                <a:ea typeface="Poppins"/>
                <a:cs typeface="Poppins"/>
                <a:sym typeface="Poppins"/>
              </a:rPr>
              <a:t>Enpresek oso ondo baloratzen dute proiektu mota honetan parte hartzea, ikasleei lan eta enpresa munduaren aurkezpena eskaintzen baitie.</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s" sz="1000">
                <a:solidFill>
                  <a:schemeClr val="lt1"/>
                </a:solidFill>
                <a:latin typeface="Poppins"/>
                <a:ea typeface="Poppins"/>
                <a:cs typeface="Poppins"/>
                <a:sym typeface="Poppins"/>
              </a:rPr>
              <a:t>Halaber, komunikazioa, talde-lana, antolaketa, erantzukizuna, sormena eta lidergoa bezalako trebetasunak garatzea.</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lt1"/>
              </a:solidFill>
              <a:latin typeface="Poppins"/>
              <a:ea typeface="Poppins"/>
              <a:cs typeface="Poppins"/>
              <a:sym typeface="Poppins"/>
            </a:endParaRPr>
          </a:p>
          <a:p>
            <a:pPr indent="0" lvl="0" marL="0" rtl="0" algn="l">
              <a:spcBef>
                <a:spcPts val="0"/>
              </a:spcBef>
              <a:spcAft>
                <a:spcPts val="0"/>
              </a:spcAft>
              <a:buNone/>
            </a:pPr>
            <a:r>
              <a:t/>
            </a:r>
            <a:endParaRPr sz="1000">
              <a:solidFill>
                <a:schemeClr val="lt1"/>
              </a:solidFill>
              <a:latin typeface="Poppins"/>
              <a:ea typeface="Poppins"/>
              <a:cs typeface="Poppins"/>
              <a:sym typeface="Poppins"/>
            </a:endParaRPr>
          </a:p>
          <a:p>
            <a:pPr indent="0" lvl="0" marL="0" rtl="0" algn="just">
              <a:lnSpc>
                <a:spcPct val="166666"/>
              </a:lnSpc>
              <a:spcBef>
                <a:spcPts val="0"/>
              </a:spcBef>
              <a:spcAft>
                <a:spcPts val="0"/>
              </a:spcAft>
              <a:buClr>
                <a:schemeClr val="dk1"/>
              </a:buClr>
              <a:buFont typeface="Arial"/>
              <a:buNone/>
            </a:pPr>
            <a:r>
              <a:t/>
            </a:r>
            <a:endParaRPr sz="900">
              <a:solidFill>
                <a:schemeClr val="lt1"/>
              </a:solidFill>
              <a:latin typeface="Poppins"/>
              <a:ea typeface="Poppins"/>
              <a:cs typeface="Poppins"/>
              <a:sym typeface="Poppins"/>
            </a:endParaRPr>
          </a:p>
          <a:p>
            <a:pPr indent="0" lvl="0" marL="0" marR="0" rtl="0" algn="l">
              <a:lnSpc>
                <a:spcPct val="166666"/>
              </a:lnSpc>
              <a:spcBef>
                <a:spcPts val="0"/>
              </a:spcBef>
              <a:spcAft>
                <a:spcPts val="0"/>
              </a:spcAft>
              <a:buNone/>
            </a:pPr>
            <a:r>
              <a:t/>
            </a:r>
            <a:endParaRPr sz="900">
              <a:solidFill>
                <a:schemeClr val="lt1"/>
              </a:solidFill>
              <a:latin typeface="Poppins"/>
              <a:ea typeface="Poppins"/>
              <a:cs typeface="Poppins"/>
              <a:sym typeface="Poppins"/>
            </a:endParaRPr>
          </a:p>
        </p:txBody>
      </p:sp>
      <p:sp>
        <p:nvSpPr>
          <p:cNvPr id="302" name="Google Shape;302;p35"/>
          <p:cNvSpPr/>
          <p:nvPr/>
        </p:nvSpPr>
        <p:spPr>
          <a:xfrm>
            <a:off x="488185" y="1428100"/>
            <a:ext cx="1338300" cy="18900"/>
          </a:xfrm>
          <a:prstGeom prst="rect">
            <a:avLst/>
          </a:prstGeom>
          <a:solidFill>
            <a:srgbClr val="00D820"/>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303" name="Google Shape;303;p35"/>
          <p:cNvSpPr/>
          <p:nvPr/>
        </p:nvSpPr>
        <p:spPr>
          <a:xfrm>
            <a:off x="488185" y="1228075"/>
            <a:ext cx="1495500" cy="176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b="1" lang="es" sz="900">
                <a:solidFill>
                  <a:schemeClr val="lt1"/>
                </a:solidFill>
                <a:latin typeface="Poppins"/>
                <a:ea typeface="Poppins"/>
                <a:cs typeface="Poppins"/>
                <a:sym typeface="Poppins"/>
              </a:rPr>
              <a:t>Kurrikularrak</a:t>
            </a:r>
            <a:endParaRPr b="1" sz="900">
              <a:solidFill>
                <a:schemeClr val="dk1"/>
              </a:solidFill>
              <a:latin typeface="Poppins"/>
              <a:ea typeface="Poppins"/>
              <a:cs typeface="Poppins"/>
              <a:sym typeface="Poppins"/>
            </a:endParaRPr>
          </a:p>
        </p:txBody>
      </p:sp>
      <p:sp>
        <p:nvSpPr>
          <p:cNvPr id="304" name="Google Shape;304;p35"/>
          <p:cNvSpPr/>
          <p:nvPr/>
        </p:nvSpPr>
        <p:spPr>
          <a:xfrm>
            <a:off x="495299" y="533400"/>
            <a:ext cx="3085200" cy="709800"/>
          </a:xfrm>
          <a:prstGeom prst="rect">
            <a:avLst/>
          </a:prstGeom>
          <a:noFill/>
          <a:ln>
            <a:noFill/>
          </a:ln>
        </p:spPr>
        <p:txBody>
          <a:bodyPr anchorCtr="0" anchor="t" bIns="0" lIns="0" spcFirstLastPara="1" rIns="0" wrap="square" tIns="0">
            <a:noAutofit/>
          </a:bodyPr>
          <a:lstStyle/>
          <a:p>
            <a:pPr indent="0" lvl="0" marL="0" marR="0" rtl="0" algn="l">
              <a:lnSpc>
                <a:spcPct val="97368"/>
              </a:lnSpc>
              <a:spcBef>
                <a:spcPts val="0"/>
              </a:spcBef>
              <a:spcAft>
                <a:spcPts val="0"/>
              </a:spcAft>
              <a:buNone/>
            </a:pPr>
            <a:r>
              <a:rPr b="1" lang="es" sz="2500">
                <a:solidFill>
                  <a:srgbClr val="FFFFFF"/>
                </a:solidFill>
                <a:latin typeface="Poppins"/>
                <a:ea typeface="Poppins"/>
                <a:cs typeface="Poppins"/>
                <a:sym typeface="Poppins"/>
              </a:rPr>
              <a:t>Onurak</a:t>
            </a:r>
            <a:endParaRPr b="1" sz="2500">
              <a:solidFill>
                <a:schemeClr val="dk1"/>
              </a:solidFill>
              <a:latin typeface="Poppins"/>
              <a:ea typeface="Poppins"/>
              <a:cs typeface="Poppins"/>
              <a:sym typeface="Poppins"/>
            </a:endParaRPr>
          </a:p>
        </p:txBody>
      </p:sp>
      <p:pic>
        <p:nvPicPr>
          <p:cNvPr id="305" name="Google Shape;305;p35"/>
          <p:cNvPicPr preferRelativeResize="0"/>
          <p:nvPr/>
        </p:nvPicPr>
        <p:blipFill>
          <a:blip r:embed="rId3">
            <a:alphaModFix/>
          </a:blip>
          <a:stretch>
            <a:fillRect/>
          </a:stretch>
        </p:blipFill>
        <p:spPr>
          <a:xfrm>
            <a:off x="3377750" y="758325"/>
            <a:ext cx="5384100" cy="3733500"/>
          </a:xfrm>
          <a:prstGeom prst="roundRect">
            <a:avLst>
              <a:gd fmla="val 3049" name="adj"/>
            </a:avLst>
          </a:prstGeom>
          <a:noFill/>
          <a:ln>
            <a:noFill/>
          </a:ln>
        </p:spPr>
      </p:pic>
      <p:sp>
        <p:nvSpPr>
          <p:cNvPr id="306" name="Google Shape;306;p35"/>
          <p:cNvSpPr txBox="1"/>
          <p:nvPr/>
        </p:nvSpPr>
        <p:spPr>
          <a:xfrm>
            <a:off x="6374175" y="392525"/>
            <a:ext cx="31347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chemeClr val="lt1"/>
                </a:solidFill>
                <a:latin typeface="Poppins"/>
                <a:ea typeface="Poppins"/>
                <a:cs typeface="Poppins"/>
                <a:sym typeface="Poppins"/>
              </a:rPr>
              <a:t> Bisita Aernnovara (24/02/2023)</a:t>
            </a:r>
            <a:endParaRPr sz="900">
              <a:solidFill>
                <a:schemeClr val="lt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310" name="Shape 310"/>
        <p:cNvGrpSpPr/>
        <p:nvPr/>
      </p:nvGrpSpPr>
      <p:grpSpPr>
        <a:xfrm>
          <a:off x="0" y="0"/>
          <a:ext cx="0" cy="0"/>
          <a:chOff x="0" y="0"/>
          <a:chExt cx="0" cy="0"/>
        </a:xfrm>
      </p:grpSpPr>
      <p:sp>
        <p:nvSpPr>
          <p:cNvPr id="311" name="Google Shape;311;p36"/>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312" name="Google Shape;312;p36"/>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313" name="Google Shape;313;p36"/>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314" name="Google Shape;314;p36"/>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
        <p:nvSpPr>
          <p:cNvPr id="315" name="Google Shape;315;p36"/>
          <p:cNvSpPr/>
          <p:nvPr/>
        </p:nvSpPr>
        <p:spPr>
          <a:xfrm>
            <a:off x="488185" y="2076450"/>
            <a:ext cx="2357400" cy="99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chemeClr val="lt1"/>
              </a:solidFill>
              <a:latin typeface="Poppins"/>
              <a:ea typeface="Poppins"/>
              <a:cs typeface="Poppins"/>
              <a:sym typeface="Poppins"/>
            </a:endParaRPr>
          </a:p>
          <a:p>
            <a:pPr indent="0" lvl="0" marL="0" rtl="0" algn="l">
              <a:spcBef>
                <a:spcPts val="0"/>
              </a:spcBef>
              <a:spcAft>
                <a:spcPts val="0"/>
              </a:spcAft>
              <a:buNone/>
            </a:pPr>
            <a:r>
              <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s" sz="1000">
                <a:solidFill>
                  <a:schemeClr val="lt1"/>
                </a:solidFill>
                <a:latin typeface="Poppins"/>
                <a:ea typeface="Poppins"/>
                <a:cs typeface="Poppins"/>
                <a:sym typeface="Poppins"/>
              </a:rPr>
              <a:t>Prototipoaren diseinuan eta muntaian parte hartzeak eta zirkuitu batean aritzea esperientzia paregabea eta ahaztezina eskaintzen du.</a:t>
            </a:r>
            <a:endParaRPr sz="10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lt1"/>
              </a:solidFill>
              <a:latin typeface="Poppins"/>
              <a:ea typeface="Poppins"/>
              <a:cs typeface="Poppins"/>
              <a:sym typeface="Poppins"/>
            </a:endParaRPr>
          </a:p>
          <a:p>
            <a:pPr indent="0" lvl="0" marL="0" rtl="0" algn="l">
              <a:spcBef>
                <a:spcPts val="0"/>
              </a:spcBef>
              <a:spcAft>
                <a:spcPts val="0"/>
              </a:spcAft>
              <a:buNone/>
            </a:pPr>
            <a:r>
              <a:t/>
            </a:r>
            <a:endParaRPr sz="1000">
              <a:solidFill>
                <a:schemeClr val="lt1"/>
              </a:solidFill>
              <a:latin typeface="Poppins"/>
              <a:ea typeface="Poppins"/>
              <a:cs typeface="Poppins"/>
              <a:sym typeface="Poppins"/>
            </a:endParaRPr>
          </a:p>
          <a:p>
            <a:pPr indent="0" lvl="0" marL="0" rtl="0" algn="just">
              <a:lnSpc>
                <a:spcPct val="166666"/>
              </a:lnSpc>
              <a:spcBef>
                <a:spcPts val="0"/>
              </a:spcBef>
              <a:spcAft>
                <a:spcPts val="0"/>
              </a:spcAft>
              <a:buNone/>
            </a:pPr>
            <a:r>
              <a:t/>
            </a:r>
            <a:endParaRPr sz="900">
              <a:solidFill>
                <a:schemeClr val="lt1"/>
              </a:solidFill>
              <a:latin typeface="Poppins"/>
              <a:ea typeface="Poppins"/>
              <a:cs typeface="Poppins"/>
              <a:sym typeface="Poppins"/>
            </a:endParaRPr>
          </a:p>
          <a:p>
            <a:pPr indent="0" lvl="0" marL="0" marR="0" rtl="0" algn="l">
              <a:lnSpc>
                <a:spcPct val="166666"/>
              </a:lnSpc>
              <a:spcBef>
                <a:spcPts val="0"/>
              </a:spcBef>
              <a:spcAft>
                <a:spcPts val="0"/>
              </a:spcAft>
              <a:buNone/>
            </a:pPr>
            <a:r>
              <a:t/>
            </a:r>
            <a:endParaRPr sz="900">
              <a:solidFill>
                <a:schemeClr val="lt1"/>
              </a:solidFill>
              <a:latin typeface="Poppins"/>
              <a:ea typeface="Poppins"/>
              <a:cs typeface="Poppins"/>
              <a:sym typeface="Poppins"/>
            </a:endParaRPr>
          </a:p>
        </p:txBody>
      </p:sp>
      <p:sp>
        <p:nvSpPr>
          <p:cNvPr id="316" name="Google Shape;316;p36"/>
          <p:cNvSpPr/>
          <p:nvPr/>
        </p:nvSpPr>
        <p:spPr>
          <a:xfrm>
            <a:off x="488185" y="2113900"/>
            <a:ext cx="1338300" cy="18900"/>
          </a:xfrm>
          <a:prstGeom prst="rect">
            <a:avLst/>
          </a:prstGeom>
          <a:solidFill>
            <a:srgbClr val="00D820"/>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317" name="Google Shape;317;p36"/>
          <p:cNvSpPr/>
          <p:nvPr/>
        </p:nvSpPr>
        <p:spPr>
          <a:xfrm>
            <a:off x="488185" y="1913875"/>
            <a:ext cx="1495500" cy="176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s" sz="900">
                <a:solidFill>
                  <a:schemeClr val="lt1"/>
                </a:solidFill>
                <a:latin typeface="Poppins"/>
                <a:ea typeface="Poppins"/>
                <a:cs typeface="Poppins"/>
                <a:sym typeface="Poppins"/>
              </a:rPr>
              <a:t>Esperientzia pertsonalak</a:t>
            </a:r>
            <a:endParaRPr b="1" sz="900">
              <a:solidFill>
                <a:schemeClr val="dk1"/>
              </a:solidFill>
              <a:latin typeface="Poppins"/>
              <a:ea typeface="Poppins"/>
              <a:cs typeface="Poppins"/>
              <a:sym typeface="Poppins"/>
            </a:endParaRPr>
          </a:p>
        </p:txBody>
      </p:sp>
      <p:sp>
        <p:nvSpPr>
          <p:cNvPr id="318" name="Google Shape;318;p36"/>
          <p:cNvSpPr/>
          <p:nvPr/>
        </p:nvSpPr>
        <p:spPr>
          <a:xfrm>
            <a:off x="495299" y="533400"/>
            <a:ext cx="3085200" cy="709800"/>
          </a:xfrm>
          <a:prstGeom prst="rect">
            <a:avLst/>
          </a:prstGeom>
          <a:noFill/>
          <a:ln>
            <a:noFill/>
          </a:ln>
        </p:spPr>
        <p:txBody>
          <a:bodyPr anchorCtr="0" anchor="t" bIns="0" lIns="0" spcFirstLastPara="1" rIns="0" wrap="square" tIns="0">
            <a:noAutofit/>
          </a:bodyPr>
          <a:lstStyle/>
          <a:p>
            <a:pPr indent="0" lvl="0" marL="0" marR="0" rtl="0" algn="l">
              <a:lnSpc>
                <a:spcPct val="97368"/>
              </a:lnSpc>
              <a:spcBef>
                <a:spcPts val="0"/>
              </a:spcBef>
              <a:spcAft>
                <a:spcPts val="0"/>
              </a:spcAft>
              <a:buNone/>
            </a:pPr>
            <a:r>
              <a:rPr b="1" lang="es" sz="2500">
                <a:solidFill>
                  <a:srgbClr val="FFFFFF"/>
                </a:solidFill>
                <a:latin typeface="Poppins"/>
                <a:ea typeface="Poppins"/>
                <a:cs typeface="Poppins"/>
                <a:sym typeface="Poppins"/>
              </a:rPr>
              <a:t>Onurak</a:t>
            </a:r>
            <a:endParaRPr b="1" sz="2500">
              <a:solidFill>
                <a:schemeClr val="dk1"/>
              </a:solidFill>
              <a:latin typeface="Poppins"/>
              <a:ea typeface="Poppins"/>
              <a:cs typeface="Poppins"/>
              <a:sym typeface="Poppins"/>
            </a:endParaRPr>
          </a:p>
        </p:txBody>
      </p:sp>
      <p:pic>
        <p:nvPicPr>
          <p:cNvPr id="319" name="Google Shape;319;p36"/>
          <p:cNvPicPr preferRelativeResize="0"/>
          <p:nvPr/>
        </p:nvPicPr>
        <p:blipFill>
          <a:blip r:embed="rId3">
            <a:alphaModFix/>
          </a:blip>
          <a:stretch>
            <a:fillRect/>
          </a:stretch>
        </p:blipFill>
        <p:spPr>
          <a:xfrm>
            <a:off x="3388400" y="853263"/>
            <a:ext cx="5384100" cy="3589500"/>
          </a:xfrm>
          <a:prstGeom prst="roundRect">
            <a:avLst>
              <a:gd fmla="val 3767"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323" name="Shape 323"/>
        <p:cNvGrpSpPr/>
        <p:nvPr/>
      </p:nvGrpSpPr>
      <p:grpSpPr>
        <a:xfrm>
          <a:off x="0" y="0"/>
          <a:ext cx="0" cy="0"/>
          <a:chOff x="0" y="0"/>
          <a:chExt cx="0" cy="0"/>
        </a:xfrm>
      </p:grpSpPr>
      <p:sp>
        <p:nvSpPr>
          <p:cNvPr id="324" name="Google Shape;324;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chemeClr val="lt1"/>
                </a:solidFill>
                <a:latin typeface="Poppins"/>
                <a:ea typeface="Poppins"/>
                <a:cs typeface="Poppins"/>
                <a:sym typeface="Poppins"/>
              </a:rPr>
              <a:t>AURRETIAZKO ESKAKIZUNAK ETA EZAGUTZAK</a:t>
            </a:r>
            <a:endParaRPr/>
          </a:p>
        </p:txBody>
      </p:sp>
      <p:sp>
        <p:nvSpPr>
          <p:cNvPr id="325" name="Google Shape;325;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s" sz="1200">
                <a:solidFill>
                  <a:schemeClr val="lt1"/>
                </a:solidFill>
                <a:latin typeface="Poppins"/>
                <a:ea typeface="Poppins"/>
                <a:cs typeface="Poppins"/>
                <a:sym typeface="Poppins"/>
              </a:rPr>
              <a:t>Proiektua guztiz borondatezkoa da, eta funtsezko bi baldintzatan oinarritzen da: konpromisoa eta erantzukizuna.</a:t>
            </a:r>
            <a:endParaRPr sz="12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s" sz="1200">
                <a:solidFill>
                  <a:schemeClr val="lt1"/>
                </a:solidFill>
                <a:latin typeface="Poppins"/>
                <a:ea typeface="Poppins"/>
                <a:cs typeface="Poppins"/>
                <a:sym typeface="Poppins"/>
              </a:rPr>
              <a:t>Proiektuan zehar, positiboki baloratzen diren hainbat jarduera edo entregagai egin behar dira. Garrantzitsua da kontuan hartzea pertsona bakar baten inplikaziorik ezak eragin negatiboa izan dezakeela talde osoaren lanean.</a:t>
            </a:r>
            <a:endParaRPr sz="12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s" sz="1200">
                <a:solidFill>
                  <a:schemeClr val="lt1"/>
                </a:solidFill>
                <a:latin typeface="Poppins"/>
                <a:ea typeface="Poppins"/>
                <a:cs typeface="Poppins"/>
                <a:sym typeface="Poppins"/>
              </a:rPr>
              <a:t>Taldearekin bat egin ahal izateko ez da beharrezkoa aldez aurretik ezagutza zabala izatea. Hala ere, espero da kideek gogor lan egingo dutela eta etengabe beren prestakuntza bilatuko dutela proiektua garatu bitartean beharrezkoak diren ezagutzak eskuratzeko.</a:t>
            </a:r>
            <a:endParaRPr sz="12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lt1"/>
              </a:solidFill>
              <a:latin typeface="Poppins"/>
              <a:ea typeface="Poppins"/>
              <a:cs typeface="Poppins"/>
              <a:sym typeface="Poppins"/>
            </a:endParaRPr>
          </a:p>
          <a:p>
            <a:pPr indent="0" lvl="0" marL="0" rtl="0" algn="just">
              <a:spcBef>
                <a:spcPts val="0"/>
              </a:spcBef>
              <a:spcAft>
                <a:spcPts val="0"/>
              </a:spcAft>
              <a:buNone/>
            </a:pPr>
            <a:r>
              <a:t/>
            </a:r>
            <a:endParaRPr sz="1200">
              <a:solidFill>
                <a:schemeClr val="lt1"/>
              </a:solidFill>
              <a:latin typeface="Poppins"/>
              <a:ea typeface="Poppins"/>
              <a:cs typeface="Poppins"/>
              <a:sym typeface="Poppins"/>
            </a:endParaRPr>
          </a:p>
        </p:txBody>
      </p:sp>
      <p:sp>
        <p:nvSpPr>
          <p:cNvPr id="326" name="Google Shape;326;p37"/>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327" name="Google Shape;327;p37"/>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328" name="Google Shape;328;p37"/>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329" name="Google Shape;329;p37"/>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333" name="Shape 333"/>
        <p:cNvGrpSpPr/>
        <p:nvPr/>
      </p:nvGrpSpPr>
      <p:grpSpPr>
        <a:xfrm>
          <a:off x="0" y="0"/>
          <a:ext cx="0" cy="0"/>
          <a:chOff x="0" y="0"/>
          <a:chExt cx="0" cy="0"/>
        </a:xfrm>
      </p:grpSpPr>
      <p:sp>
        <p:nvSpPr>
          <p:cNvPr id="334" name="Google Shape;334;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chemeClr val="lt1"/>
                </a:solidFill>
                <a:latin typeface="Poppins"/>
                <a:ea typeface="Poppins"/>
                <a:cs typeface="Poppins"/>
                <a:sym typeface="Poppins"/>
              </a:rPr>
              <a:t>BABESLEAK</a:t>
            </a:r>
            <a:endParaRPr b="1">
              <a:solidFill>
                <a:schemeClr val="lt1"/>
              </a:solidFill>
              <a:latin typeface="Poppins"/>
              <a:ea typeface="Poppins"/>
              <a:cs typeface="Poppins"/>
              <a:sym typeface="Poppins"/>
            </a:endParaRPr>
          </a:p>
        </p:txBody>
      </p:sp>
      <p:pic>
        <p:nvPicPr>
          <p:cNvPr id="335" name="Google Shape;335;p38"/>
          <p:cNvPicPr preferRelativeResize="0"/>
          <p:nvPr/>
        </p:nvPicPr>
        <p:blipFill>
          <a:blip r:embed="rId3">
            <a:alphaModFix/>
          </a:blip>
          <a:stretch>
            <a:fillRect/>
          </a:stretch>
        </p:blipFill>
        <p:spPr>
          <a:xfrm>
            <a:off x="1609908" y="2467453"/>
            <a:ext cx="3355722" cy="576319"/>
          </a:xfrm>
          <a:prstGeom prst="rect">
            <a:avLst/>
          </a:prstGeom>
          <a:noFill/>
          <a:ln>
            <a:noFill/>
          </a:ln>
        </p:spPr>
      </p:pic>
      <p:pic>
        <p:nvPicPr>
          <p:cNvPr id="336" name="Google Shape;336;p38"/>
          <p:cNvPicPr preferRelativeResize="0"/>
          <p:nvPr/>
        </p:nvPicPr>
        <p:blipFill>
          <a:blip r:embed="rId4">
            <a:alphaModFix/>
          </a:blip>
          <a:stretch>
            <a:fillRect/>
          </a:stretch>
        </p:blipFill>
        <p:spPr>
          <a:xfrm>
            <a:off x="5167532" y="2440694"/>
            <a:ext cx="2332905" cy="576318"/>
          </a:xfrm>
          <a:prstGeom prst="rect">
            <a:avLst/>
          </a:prstGeom>
          <a:noFill/>
          <a:ln>
            <a:noFill/>
          </a:ln>
        </p:spPr>
      </p:pic>
      <p:pic>
        <p:nvPicPr>
          <p:cNvPr id="337" name="Google Shape;337;p38"/>
          <p:cNvPicPr preferRelativeResize="0"/>
          <p:nvPr/>
        </p:nvPicPr>
        <p:blipFill>
          <a:blip r:embed="rId5">
            <a:alphaModFix/>
          </a:blip>
          <a:stretch>
            <a:fillRect/>
          </a:stretch>
        </p:blipFill>
        <p:spPr>
          <a:xfrm>
            <a:off x="4444835" y="1386519"/>
            <a:ext cx="2650695" cy="576342"/>
          </a:xfrm>
          <a:prstGeom prst="rect">
            <a:avLst/>
          </a:prstGeom>
          <a:noFill/>
          <a:ln>
            <a:noFill/>
          </a:ln>
        </p:spPr>
      </p:pic>
      <p:pic>
        <p:nvPicPr>
          <p:cNvPr id="338" name="Google Shape;338;p38"/>
          <p:cNvPicPr preferRelativeResize="0"/>
          <p:nvPr/>
        </p:nvPicPr>
        <p:blipFill>
          <a:blip r:embed="rId6">
            <a:alphaModFix/>
          </a:blip>
          <a:stretch>
            <a:fillRect/>
          </a:stretch>
        </p:blipFill>
        <p:spPr>
          <a:xfrm>
            <a:off x="2014805" y="1290950"/>
            <a:ext cx="2213942" cy="955254"/>
          </a:xfrm>
          <a:prstGeom prst="rect">
            <a:avLst/>
          </a:prstGeom>
          <a:noFill/>
          <a:ln>
            <a:noFill/>
          </a:ln>
        </p:spPr>
      </p:pic>
      <p:pic>
        <p:nvPicPr>
          <p:cNvPr id="339" name="Google Shape;339;p38"/>
          <p:cNvPicPr preferRelativeResize="0"/>
          <p:nvPr/>
        </p:nvPicPr>
        <p:blipFill>
          <a:blip r:embed="rId7">
            <a:alphaModFix/>
          </a:blip>
          <a:stretch>
            <a:fillRect/>
          </a:stretch>
        </p:blipFill>
        <p:spPr>
          <a:xfrm>
            <a:off x="3701499" y="3472001"/>
            <a:ext cx="1520817" cy="173702"/>
          </a:xfrm>
          <a:prstGeom prst="rect">
            <a:avLst/>
          </a:prstGeom>
          <a:noFill/>
          <a:ln>
            <a:noFill/>
          </a:ln>
        </p:spPr>
      </p:pic>
      <p:pic>
        <p:nvPicPr>
          <p:cNvPr id="340" name="Google Shape;340;p38"/>
          <p:cNvPicPr preferRelativeResize="0"/>
          <p:nvPr/>
        </p:nvPicPr>
        <p:blipFill>
          <a:blip r:embed="rId8">
            <a:alphaModFix/>
          </a:blip>
          <a:stretch>
            <a:fillRect/>
          </a:stretch>
        </p:blipFill>
        <p:spPr>
          <a:xfrm>
            <a:off x="5509701" y="3361349"/>
            <a:ext cx="1520817" cy="395019"/>
          </a:xfrm>
          <a:prstGeom prst="rect">
            <a:avLst/>
          </a:prstGeom>
          <a:noFill/>
          <a:ln>
            <a:noFill/>
          </a:ln>
        </p:spPr>
      </p:pic>
      <p:pic>
        <p:nvPicPr>
          <p:cNvPr id="341" name="Google Shape;341;p38"/>
          <p:cNvPicPr preferRelativeResize="0"/>
          <p:nvPr/>
        </p:nvPicPr>
        <p:blipFill>
          <a:blip r:embed="rId9">
            <a:alphaModFix/>
          </a:blip>
          <a:stretch>
            <a:fillRect/>
          </a:stretch>
        </p:blipFill>
        <p:spPr>
          <a:xfrm>
            <a:off x="2339248" y="3361360"/>
            <a:ext cx="1074858" cy="473786"/>
          </a:xfrm>
          <a:prstGeom prst="rect">
            <a:avLst/>
          </a:prstGeom>
          <a:noFill/>
          <a:ln>
            <a:noFill/>
          </a:ln>
        </p:spPr>
      </p:pic>
      <p:pic>
        <p:nvPicPr>
          <p:cNvPr id="342" name="Google Shape;342;p38"/>
          <p:cNvPicPr preferRelativeResize="0"/>
          <p:nvPr/>
        </p:nvPicPr>
        <p:blipFill>
          <a:blip r:embed="rId10">
            <a:alphaModFix/>
          </a:blip>
          <a:stretch>
            <a:fillRect/>
          </a:stretch>
        </p:blipFill>
        <p:spPr>
          <a:xfrm>
            <a:off x="531513" y="4200130"/>
            <a:ext cx="357995" cy="216242"/>
          </a:xfrm>
          <a:prstGeom prst="rect">
            <a:avLst/>
          </a:prstGeom>
          <a:noFill/>
          <a:ln>
            <a:noFill/>
          </a:ln>
        </p:spPr>
      </p:pic>
      <p:pic>
        <p:nvPicPr>
          <p:cNvPr id="343" name="Google Shape;343;p38"/>
          <p:cNvPicPr preferRelativeResize="0"/>
          <p:nvPr/>
        </p:nvPicPr>
        <p:blipFill>
          <a:blip r:embed="rId11">
            <a:alphaModFix/>
          </a:blip>
          <a:stretch>
            <a:fillRect/>
          </a:stretch>
        </p:blipFill>
        <p:spPr>
          <a:xfrm>
            <a:off x="2067947" y="4152734"/>
            <a:ext cx="326076" cy="326064"/>
          </a:xfrm>
          <a:prstGeom prst="rect">
            <a:avLst/>
          </a:prstGeom>
          <a:noFill/>
          <a:ln>
            <a:noFill/>
          </a:ln>
        </p:spPr>
      </p:pic>
      <p:pic>
        <p:nvPicPr>
          <p:cNvPr id="344" name="Google Shape;344;p38"/>
          <p:cNvPicPr preferRelativeResize="0"/>
          <p:nvPr/>
        </p:nvPicPr>
        <p:blipFill>
          <a:blip r:embed="rId12">
            <a:alphaModFix/>
          </a:blip>
          <a:stretch>
            <a:fillRect/>
          </a:stretch>
        </p:blipFill>
        <p:spPr>
          <a:xfrm>
            <a:off x="1349291" y="4136047"/>
            <a:ext cx="605004" cy="304543"/>
          </a:xfrm>
          <a:prstGeom prst="rect">
            <a:avLst/>
          </a:prstGeom>
          <a:noFill/>
          <a:ln>
            <a:noFill/>
          </a:ln>
        </p:spPr>
      </p:pic>
      <p:pic>
        <p:nvPicPr>
          <p:cNvPr id="345" name="Google Shape;345;p38"/>
          <p:cNvPicPr preferRelativeResize="0"/>
          <p:nvPr/>
        </p:nvPicPr>
        <p:blipFill>
          <a:blip r:embed="rId13">
            <a:alphaModFix/>
          </a:blip>
          <a:stretch>
            <a:fillRect/>
          </a:stretch>
        </p:blipFill>
        <p:spPr>
          <a:xfrm>
            <a:off x="2507664" y="4133683"/>
            <a:ext cx="765380" cy="348121"/>
          </a:xfrm>
          <a:prstGeom prst="rect">
            <a:avLst/>
          </a:prstGeom>
          <a:noFill/>
          <a:ln>
            <a:noFill/>
          </a:ln>
        </p:spPr>
      </p:pic>
      <p:pic>
        <p:nvPicPr>
          <p:cNvPr id="346" name="Google Shape;346;p38"/>
          <p:cNvPicPr preferRelativeResize="0"/>
          <p:nvPr/>
        </p:nvPicPr>
        <p:blipFill>
          <a:blip r:embed="rId14">
            <a:alphaModFix/>
          </a:blip>
          <a:stretch>
            <a:fillRect/>
          </a:stretch>
        </p:blipFill>
        <p:spPr>
          <a:xfrm>
            <a:off x="977227" y="4139731"/>
            <a:ext cx="258412" cy="337045"/>
          </a:xfrm>
          <a:prstGeom prst="rect">
            <a:avLst/>
          </a:prstGeom>
          <a:noFill/>
          <a:ln>
            <a:noFill/>
          </a:ln>
        </p:spPr>
      </p:pic>
      <p:pic>
        <p:nvPicPr>
          <p:cNvPr id="347" name="Google Shape;347;p38"/>
          <p:cNvPicPr preferRelativeResize="0"/>
          <p:nvPr/>
        </p:nvPicPr>
        <p:blipFill>
          <a:blip r:embed="rId15">
            <a:alphaModFix/>
          </a:blip>
          <a:stretch>
            <a:fillRect/>
          </a:stretch>
        </p:blipFill>
        <p:spPr>
          <a:xfrm>
            <a:off x="5394888" y="4205272"/>
            <a:ext cx="426220" cy="473802"/>
          </a:xfrm>
          <a:prstGeom prst="rect">
            <a:avLst/>
          </a:prstGeom>
          <a:noFill/>
          <a:ln>
            <a:noFill/>
          </a:ln>
        </p:spPr>
      </p:pic>
      <p:pic>
        <p:nvPicPr>
          <p:cNvPr id="348" name="Google Shape;348;p38"/>
          <p:cNvPicPr preferRelativeResize="0"/>
          <p:nvPr/>
        </p:nvPicPr>
        <p:blipFill>
          <a:blip r:embed="rId16">
            <a:alphaModFix/>
          </a:blip>
          <a:stretch>
            <a:fillRect/>
          </a:stretch>
        </p:blipFill>
        <p:spPr>
          <a:xfrm>
            <a:off x="4373067" y="4221827"/>
            <a:ext cx="899085" cy="187873"/>
          </a:xfrm>
          <a:prstGeom prst="rect">
            <a:avLst/>
          </a:prstGeom>
          <a:noFill/>
          <a:ln>
            <a:noFill/>
          </a:ln>
        </p:spPr>
      </p:pic>
      <p:pic>
        <p:nvPicPr>
          <p:cNvPr id="349" name="Google Shape;349;p38"/>
          <p:cNvPicPr preferRelativeResize="0"/>
          <p:nvPr/>
        </p:nvPicPr>
        <p:blipFill>
          <a:blip r:embed="rId17">
            <a:alphaModFix/>
          </a:blip>
          <a:stretch>
            <a:fillRect/>
          </a:stretch>
        </p:blipFill>
        <p:spPr>
          <a:xfrm>
            <a:off x="5943869" y="4208693"/>
            <a:ext cx="899082" cy="214129"/>
          </a:xfrm>
          <a:prstGeom prst="rect">
            <a:avLst/>
          </a:prstGeom>
          <a:noFill/>
          <a:ln>
            <a:noFill/>
          </a:ln>
        </p:spPr>
      </p:pic>
      <p:pic>
        <p:nvPicPr>
          <p:cNvPr id="350" name="Google Shape;350;p38"/>
          <p:cNvPicPr preferRelativeResize="0"/>
          <p:nvPr/>
        </p:nvPicPr>
        <p:blipFill>
          <a:blip r:embed="rId18">
            <a:alphaModFix/>
          </a:blip>
          <a:stretch>
            <a:fillRect/>
          </a:stretch>
        </p:blipFill>
        <p:spPr>
          <a:xfrm>
            <a:off x="3351244" y="4134696"/>
            <a:ext cx="899082" cy="348123"/>
          </a:xfrm>
          <a:prstGeom prst="rect">
            <a:avLst/>
          </a:prstGeom>
          <a:noFill/>
          <a:ln>
            <a:noFill/>
          </a:ln>
        </p:spPr>
      </p:pic>
      <p:pic>
        <p:nvPicPr>
          <p:cNvPr id="351" name="Google Shape;351;p38"/>
          <p:cNvPicPr preferRelativeResize="0"/>
          <p:nvPr/>
        </p:nvPicPr>
        <p:blipFill>
          <a:blip r:embed="rId19">
            <a:alphaModFix/>
          </a:blip>
          <a:stretch>
            <a:fillRect/>
          </a:stretch>
        </p:blipFill>
        <p:spPr>
          <a:xfrm>
            <a:off x="6962352" y="4176982"/>
            <a:ext cx="765363" cy="277563"/>
          </a:xfrm>
          <a:prstGeom prst="rect">
            <a:avLst/>
          </a:prstGeom>
          <a:noFill/>
          <a:ln>
            <a:noFill/>
          </a:ln>
        </p:spPr>
      </p:pic>
      <p:pic>
        <p:nvPicPr>
          <p:cNvPr id="352" name="Google Shape;352;p38"/>
          <p:cNvPicPr preferRelativeResize="0"/>
          <p:nvPr/>
        </p:nvPicPr>
        <p:blipFill>
          <a:blip r:embed="rId20">
            <a:alphaModFix/>
          </a:blip>
          <a:stretch>
            <a:fillRect/>
          </a:stretch>
        </p:blipFill>
        <p:spPr>
          <a:xfrm>
            <a:off x="7847126" y="4093599"/>
            <a:ext cx="765363" cy="389425"/>
          </a:xfrm>
          <a:prstGeom prst="rect">
            <a:avLst/>
          </a:prstGeom>
          <a:noFill/>
          <a:ln>
            <a:noFill/>
          </a:ln>
        </p:spPr>
      </p:pic>
      <p:sp>
        <p:nvSpPr>
          <p:cNvPr id="353" name="Google Shape;353;p38"/>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357" name="Shape 357"/>
        <p:cNvGrpSpPr/>
        <p:nvPr/>
      </p:nvGrpSpPr>
      <p:grpSpPr>
        <a:xfrm>
          <a:off x="0" y="0"/>
          <a:ext cx="0" cy="0"/>
          <a:chOff x="0" y="0"/>
          <a:chExt cx="0" cy="0"/>
        </a:xfrm>
      </p:grpSpPr>
      <p:sp>
        <p:nvSpPr>
          <p:cNvPr id="358" name="Google Shape;358;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chemeClr val="lt1"/>
                </a:solidFill>
                <a:latin typeface="Poppins"/>
                <a:ea typeface="Poppins"/>
                <a:cs typeface="Poppins"/>
                <a:sym typeface="Poppins"/>
              </a:rPr>
              <a:t>KONTAKTUA</a:t>
            </a:r>
            <a:endParaRPr b="1">
              <a:solidFill>
                <a:schemeClr val="lt1"/>
              </a:solidFill>
              <a:latin typeface="Poppins"/>
              <a:ea typeface="Poppins"/>
              <a:cs typeface="Poppins"/>
              <a:sym typeface="Poppins"/>
            </a:endParaRPr>
          </a:p>
        </p:txBody>
      </p:sp>
      <p:sp>
        <p:nvSpPr>
          <p:cNvPr id="359" name="Google Shape;359;p39"/>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cxnSp>
        <p:nvCxnSpPr>
          <p:cNvPr id="360" name="Google Shape;360;p39"/>
          <p:cNvCxnSpPr/>
          <p:nvPr/>
        </p:nvCxnSpPr>
        <p:spPr>
          <a:xfrm>
            <a:off x="4572080" y="4647075"/>
            <a:ext cx="0" cy="315600"/>
          </a:xfrm>
          <a:prstGeom prst="straightConnector1">
            <a:avLst/>
          </a:prstGeom>
          <a:noFill/>
          <a:ln cap="flat" cmpd="sng" w="9525">
            <a:solidFill>
              <a:schemeClr val="lt1"/>
            </a:solidFill>
            <a:prstDash val="solid"/>
            <a:round/>
            <a:headEnd len="med" w="med" type="none"/>
            <a:tailEnd len="med" w="med" type="none"/>
          </a:ln>
        </p:spPr>
      </p:cxnSp>
      <p:pic>
        <p:nvPicPr>
          <p:cNvPr id="361" name="Google Shape;361;p39"/>
          <p:cNvPicPr preferRelativeResize="0"/>
          <p:nvPr/>
        </p:nvPicPr>
        <p:blipFill>
          <a:blip r:embed="rId3">
            <a:alphaModFix/>
          </a:blip>
          <a:stretch>
            <a:fillRect/>
          </a:stretch>
        </p:blipFill>
        <p:spPr>
          <a:xfrm>
            <a:off x="4671297" y="4669709"/>
            <a:ext cx="467429" cy="266987"/>
          </a:xfrm>
          <a:prstGeom prst="rect">
            <a:avLst/>
          </a:prstGeom>
          <a:noFill/>
          <a:ln>
            <a:noFill/>
          </a:ln>
        </p:spPr>
      </p:pic>
      <p:pic>
        <p:nvPicPr>
          <p:cNvPr id="362" name="Google Shape;362;p39"/>
          <p:cNvPicPr preferRelativeResize="0"/>
          <p:nvPr/>
        </p:nvPicPr>
        <p:blipFill>
          <a:blip r:embed="rId4">
            <a:alphaModFix/>
          </a:blip>
          <a:stretch>
            <a:fillRect/>
          </a:stretch>
        </p:blipFill>
        <p:spPr>
          <a:xfrm>
            <a:off x="4005425" y="4622675"/>
            <a:ext cx="467425" cy="361041"/>
          </a:xfrm>
          <a:prstGeom prst="rect">
            <a:avLst/>
          </a:prstGeom>
          <a:noFill/>
          <a:ln>
            <a:noFill/>
          </a:ln>
        </p:spPr>
      </p:pic>
      <p:pic>
        <p:nvPicPr>
          <p:cNvPr id="363" name="Google Shape;363;p39"/>
          <p:cNvPicPr preferRelativeResize="0"/>
          <p:nvPr/>
        </p:nvPicPr>
        <p:blipFill>
          <a:blip r:embed="rId5">
            <a:alphaModFix/>
          </a:blip>
          <a:stretch>
            <a:fillRect/>
          </a:stretch>
        </p:blipFill>
        <p:spPr>
          <a:xfrm>
            <a:off x="675847" y="3740478"/>
            <a:ext cx="267125" cy="267125"/>
          </a:xfrm>
          <a:prstGeom prst="rect">
            <a:avLst/>
          </a:prstGeom>
          <a:noFill/>
          <a:ln>
            <a:noFill/>
          </a:ln>
        </p:spPr>
      </p:pic>
      <p:pic>
        <p:nvPicPr>
          <p:cNvPr id="364" name="Google Shape;364;p39"/>
          <p:cNvPicPr preferRelativeResize="0"/>
          <p:nvPr/>
        </p:nvPicPr>
        <p:blipFill>
          <a:blip r:embed="rId6">
            <a:alphaModFix/>
          </a:blip>
          <a:stretch>
            <a:fillRect/>
          </a:stretch>
        </p:blipFill>
        <p:spPr>
          <a:xfrm>
            <a:off x="675850" y="3289800"/>
            <a:ext cx="267125" cy="267125"/>
          </a:xfrm>
          <a:prstGeom prst="rect">
            <a:avLst/>
          </a:prstGeom>
          <a:noFill/>
          <a:ln>
            <a:noFill/>
          </a:ln>
        </p:spPr>
      </p:pic>
      <p:sp>
        <p:nvSpPr>
          <p:cNvPr id="365" name="Google Shape;365;p39"/>
          <p:cNvSpPr txBox="1"/>
          <p:nvPr/>
        </p:nvSpPr>
        <p:spPr>
          <a:xfrm>
            <a:off x="1090750" y="1327550"/>
            <a:ext cx="7902000" cy="29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chemeClr val="lt1"/>
                </a:solidFill>
                <a:uFill>
                  <a:noFill/>
                </a:uFill>
                <a:latin typeface="Poppins"/>
                <a:ea typeface="Poppins"/>
                <a:cs typeface="Poppins"/>
                <a:sym typeface="Poppins"/>
                <a:hlinkClick r:id="rId7">
                  <a:extLst>
                    <a:ext uri="{A12FA001-AC4F-418D-AE19-62706E023703}">
                      <ahyp:hlinkClr val="tx"/>
                    </a:ext>
                  </a:extLst>
                </a:hlinkClick>
              </a:rPr>
              <a:t>arabamotorsport.eus</a:t>
            </a:r>
            <a:endParaRPr sz="1600">
              <a:solidFill>
                <a:schemeClr val="lt1"/>
              </a:solidFill>
              <a:latin typeface="Poppins"/>
              <a:ea typeface="Poppins"/>
              <a:cs typeface="Poppins"/>
              <a:sym typeface="Poppins"/>
            </a:endParaRPr>
          </a:p>
          <a:p>
            <a:pPr indent="0" lvl="0" marL="0" rtl="0" algn="l">
              <a:spcBef>
                <a:spcPts val="0"/>
              </a:spcBef>
              <a:spcAft>
                <a:spcPts val="0"/>
              </a:spcAft>
              <a:buNone/>
            </a:pPr>
            <a:r>
              <a:t/>
            </a:r>
            <a:endParaRPr sz="1600">
              <a:solidFill>
                <a:schemeClr val="lt1"/>
              </a:solidFill>
              <a:latin typeface="Poppins"/>
              <a:ea typeface="Poppins"/>
              <a:cs typeface="Poppins"/>
              <a:sym typeface="Poppins"/>
            </a:endParaRPr>
          </a:p>
          <a:p>
            <a:pPr indent="0" lvl="0" marL="0" rtl="0" algn="l">
              <a:spcBef>
                <a:spcPts val="0"/>
              </a:spcBef>
              <a:spcAft>
                <a:spcPts val="0"/>
              </a:spcAft>
              <a:buNone/>
            </a:pPr>
            <a:r>
              <a:rPr lang="es" sz="1600">
                <a:solidFill>
                  <a:schemeClr val="lt1"/>
                </a:solidFill>
                <a:uFill>
                  <a:noFill/>
                </a:uFill>
                <a:latin typeface="Poppins"/>
                <a:ea typeface="Poppins"/>
                <a:cs typeface="Poppins"/>
                <a:sym typeface="Poppins"/>
                <a:hlinkClick r:id="rId8">
                  <a:extLst>
                    <a:ext uri="{A12FA001-AC4F-418D-AE19-62706E023703}">
                      <ahyp:hlinkClr val="tx"/>
                    </a:ext>
                  </a:extLst>
                </a:hlinkClick>
              </a:rPr>
              <a:t>motostudent.vit</a:t>
            </a:r>
            <a:r>
              <a:rPr lang="es" sz="1600">
                <a:solidFill>
                  <a:schemeClr val="lt1"/>
                </a:solidFill>
                <a:uFill>
                  <a:noFill/>
                </a:uFill>
                <a:latin typeface="Poppins"/>
                <a:ea typeface="Poppins"/>
                <a:cs typeface="Poppins"/>
                <a:sym typeface="Poppins"/>
                <a:hlinkClick r:id="rId9">
                  <a:extLst>
                    <a:ext uri="{A12FA001-AC4F-418D-AE19-62706E023703}">
                      <ahyp:hlinkClr val="tx"/>
                    </a:ext>
                  </a:extLst>
                </a:hlinkClick>
              </a:rPr>
              <a:t>oria@gmail.com</a:t>
            </a:r>
            <a:endParaRPr sz="1600">
              <a:solidFill>
                <a:schemeClr val="lt1"/>
              </a:solidFill>
              <a:latin typeface="Poppins"/>
              <a:ea typeface="Poppins"/>
              <a:cs typeface="Poppins"/>
              <a:sym typeface="Poppins"/>
            </a:endParaRPr>
          </a:p>
          <a:p>
            <a:pPr indent="0" lvl="0" marL="0" rtl="0" algn="l">
              <a:spcBef>
                <a:spcPts val="0"/>
              </a:spcBef>
              <a:spcAft>
                <a:spcPts val="0"/>
              </a:spcAft>
              <a:buNone/>
            </a:pPr>
            <a:r>
              <a:t/>
            </a:r>
            <a:endParaRPr sz="1600">
              <a:solidFill>
                <a:schemeClr val="lt1"/>
              </a:solidFill>
              <a:latin typeface="Poppins"/>
              <a:ea typeface="Poppins"/>
              <a:cs typeface="Poppins"/>
              <a:sym typeface="Poppins"/>
            </a:endParaRPr>
          </a:p>
          <a:p>
            <a:pPr indent="0" lvl="0" marL="0" rtl="0" algn="l">
              <a:spcBef>
                <a:spcPts val="0"/>
              </a:spcBef>
              <a:spcAft>
                <a:spcPts val="0"/>
              </a:spcAft>
              <a:buNone/>
            </a:pPr>
            <a:r>
              <a:rPr lang="es" sz="1600">
                <a:solidFill>
                  <a:schemeClr val="lt1"/>
                </a:solidFill>
                <a:latin typeface="Poppins"/>
                <a:ea typeface="Poppins"/>
                <a:cs typeface="Poppins"/>
                <a:sym typeface="Poppins"/>
              </a:rPr>
              <a:t>Escuela Universitaria de Ingeniería de Vitoria-Gasteiz, Nieves Cano Kalea 12</a:t>
            </a:r>
            <a:endParaRPr sz="1600">
              <a:solidFill>
                <a:schemeClr val="lt1"/>
              </a:solidFill>
              <a:latin typeface="Poppins"/>
              <a:ea typeface="Poppins"/>
              <a:cs typeface="Poppins"/>
              <a:sym typeface="Poppins"/>
            </a:endParaRPr>
          </a:p>
          <a:p>
            <a:pPr indent="0" lvl="0" marL="0" rtl="0" algn="l">
              <a:spcBef>
                <a:spcPts val="0"/>
              </a:spcBef>
              <a:spcAft>
                <a:spcPts val="0"/>
              </a:spcAft>
              <a:buNone/>
            </a:pPr>
            <a:r>
              <a:t/>
            </a:r>
            <a:endParaRPr sz="1500">
              <a:solidFill>
                <a:schemeClr val="lt1"/>
              </a:solidFill>
              <a:latin typeface="Poppins"/>
              <a:ea typeface="Poppins"/>
              <a:cs typeface="Poppins"/>
              <a:sym typeface="Poppins"/>
            </a:endParaRPr>
          </a:p>
          <a:p>
            <a:pPr indent="0" lvl="0" marL="0" rtl="0" algn="l">
              <a:spcBef>
                <a:spcPts val="0"/>
              </a:spcBef>
              <a:spcAft>
                <a:spcPts val="0"/>
              </a:spcAft>
              <a:buNone/>
            </a:pPr>
            <a:r>
              <a:rPr lang="es" sz="1600">
                <a:solidFill>
                  <a:schemeClr val="lt1"/>
                </a:solidFill>
                <a:uFill>
                  <a:noFill/>
                </a:uFill>
                <a:latin typeface="Poppins"/>
                <a:ea typeface="Poppins"/>
                <a:cs typeface="Poppins"/>
                <a:sym typeface="Poppins"/>
                <a:hlinkClick r:id="rId10">
                  <a:extLst>
                    <a:ext uri="{A12FA001-AC4F-418D-AE19-62706E023703}">
                      <ahyp:hlinkClr val="tx"/>
                    </a:ext>
                  </a:extLst>
                </a:hlinkClick>
              </a:rPr>
              <a:t>@araba_motorsport</a:t>
            </a:r>
            <a:endParaRPr sz="1600">
              <a:solidFill>
                <a:schemeClr val="lt1"/>
              </a:solidFill>
              <a:latin typeface="Poppins"/>
              <a:ea typeface="Poppins"/>
              <a:cs typeface="Poppins"/>
              <a:sym typeface="Poppins"/>
            </a:endParaRPr>
          </a:p>
          <a:p>
            <a:pPr indent="0" lvl="0" marL="0" rtl="0" algn="l">
              <a:spcBef>
                <a:spcPts val="0"/>
              </a:spcBef>
              <a:spcAft>
                <a:spcPts val="0"/>
              </a:spcAft>
              <a:buNone/>
            </a:pPr>
            <a:r>
              <a:t/>
            </a:r>
            <a:endParaRPr sz="1300">
              <a:solidFill>
                <a:schemeClr val="lt1"/>
              </a:solidFill>
              <a:latin typeface="Poppins"/>
              <a:ea typeface="Poppins"/>
              <a:cs typeface="Poppins"/>
              <a:sym typeface="Poppins"/>
            </a:endParaRPr>
          </a:p>
          <a:p>
            <a:pPr indent="0" lvl="0" marL="0" rtl="0" algn="l">
              <a:spcBef>
                <a:spcPts val="0"/>
              </a:spcBef>
              <a:spcAft>
                <a:spcPts val="0"/>
              </a:spcAft>
              <a:buNone/>
            </a:pPr>
            <a:r>
              <a:rPr lang="es" sz="1600">
                <a:solidFill>
                  <a:schemeClr val="lt1"/>
                </a:solidFill>
                <a:uFill>
                  <a:noFill/>
                </a:uFill>
                <a:latin typeface="Poppins"/>
                <a:ea typeface="Poppins"/>
                <a:cs typeface="Poppins"/>
                <a:sym typeface="Poppins"/>
                <a:hlinkClick r:id="rId11">
                  <a:extLst>
                    <a:ext uri="{A12FA001-AC4F-418D-AE19-62706E023703}">
                      <ahyp:hlinkClr val="tx"/>
                    </a:ext>
                  </a:extLst>
                </a:hlinkClick>
              </a:rPr>
              <a:t>MotoStudent VG MotorSport | Vitoria-Gasteiz</a:t>
            </a:r>
            <a:endParaRPr sz="1600">
              <a:solidFill>
                <a:schemeClr val="lt1"/>
              </a:solidFill>
              <a:latin typeface="Poppins"/>
              <a:ea typeface="Poppins"/>
              <a:cs typeface="Poppins"/>
              <a:sym typeface="Poppins"/>
            </a:endParaRPr>
          </a:p>
          <a:p>
            <a:pPr indent="0" lvl="0" marL="0" rtl="0" algn="l">
              <a:spcBef>
                <a:spcPts val="0"/>
              </a:spcBef>
              <a:spcAft>
                <a:spcPts val="0"/>
              </a:spcAft>
              <a:buNone/>
            </a:pPr>
            <a:r>
              <a:t/>
            </a:r>
            <a:endParaRPr sz="1600">
              <a:solidFill>
                <a:schemeClr val="lt1"/>
              </a:solidFill>
              <a:latin typeface="Poppins"/>
              <a:ea typeface="Poppins"/>
              <a:cs typeface="Poppins"/>
              <a:sym typeface="Poppins"/>
            </a:endParaRPr>
          </a:p>
          <a:p>
            <a:pPr indent="0" lvl="0" marL="0" rtl="0" algn="l">
              <a:spcBef>
                <a:spcPts val="0"/>
              </a:spcBef>
              <a:spcAft>
                <a:spcPts val="0"/>
              </a:spcAft>
              <a:buNone/>
            </a:pPr>
            <a:r>
              <a:rPr lang="es" sz="1600">
                <a:solidFill>
                  <a:schemeClr val="lt1"/>
                </a:solidFill>
                <a:uFill>
                  <a:noFill/>
                </a:uFill>
                <a:latin typeface="Poppins"/>
                <a:ea typeface="Poppins"/>
                <a:cs typeface="Poppins"/>
                <a:sym typeface="Poppins"/>
                <a:hlinkClick r:id="rId12">
                  <a:extLst>
                    <a:ext uri="{A12FA001-AC4F-418D-AE19-62706E023703}">
                      <ahyp:hlinkClr val="tx"/>
                    </a:ext>
                  </a:extLst>
                </a:hlinkClick>
              </a:rPr>
              <a:t>Linkedin UPV/EHU Araba MotorSport</a:t>
            </a:r>
            <a:endParaRPr sz="1600">
              <a:solidFill>
                <a:schemeClr val="lt1"/>
              </a:solidFill>
              <a:latin typeface="Poppins"/>
              <a:ea typeface="Poppins"/>
              <a:cs typeface="Poppins"/>
              <a:sym typeface="Poppins"/>
            </a:endParaRPr>
          </a:p>
          <a:p>
            <a:pPr indent="0" lvl="0" marL="0" rtl="0" algn="l">
              <a:spcBef>
                <a:spcPts val="0"/>
              </a:spcBef>
              <a:spcAft>
                <a:spcPts val="0"/>
              </a:spcAft>
              <a:buNone/>
            </a:pPr>
            <a:r>
              <a:t/>
            </a:r>
            <a:endParaRPr sz="1600">
              <a:solidFill>
                <a:schemeClr val="lt1"/>
              </a:solidFill>
              <a:latin typeface="Poppins"/>
              <a:ea typeface="Poppins"/>
              <a:cs typeface="Poppins"/>
              <a:sym typeface="Poppins"/>
            </a:endParaRPr>
          </a:p>
        </p:txBody>
      </p:sp>
      <p:pic>
        <p:nvPicPr>
          <p:cNvPr id="366" name="Google Shape;366;p39"/>
          <p:cNvPicPr preferRelativeResize="0"/>
          <p:nvPr/>
        </p:nvPicPr>
        <p:blipFill>
          <a:blip r:embed="rId13">
            <a:alphaModFix/>
          </a:blip>
          <a:stretch>
            <a:fillRect/>
          </a:stretch>
        </p:blipFill>
        <p:spPr>
          <a:xfrm>
            <a:off x="651613" y="1869063"/>
            <a:ext cx="315599" cy="315599"/>
          </a:xfrm>
          <a:prstGeom prst="rect">
            <a:avLst/>
          </a:prstGeom>
          <a:noFill/>
          <a:ln>
            <a:noFill/>
          </a:ln>
        </p:spPr>
      </p:pic>
      <p:pic>
        <p:nvPicPr>
          <p:cNvPr id="367" name="Google Shape;367;p39"/>
          <p:cNvPicPr preferRelativeResize="0"/>
          <p:nvPr/>
        </p:nvPicPr>
        <p:blipFill>
          <a:blip r:embed="rId14">
            <a:alphaModFix/>
          </a:blip>
          <a:stretch>
            <a:fillRect/>
          </a:stretch>
        </p:blipFill>
        <p:spPr>
          <a:xfrm>
            <a:off x="628877" y="1344890"/>
            <a:ext cx="361050" cy="361050"/>
          </a:xfrm>
          <a:prstGeom prst="rect">
            <a:avLst/>
          </a:prstGeom>
          <a:noFill/>
          <a:ln>
            <a:noFill/>
          </a:ln>
        </p:spPr>
      </p:pic>
      <p:pic>
        <p:nvPicPr>
          <p:cNvPr id="368" name="Google Shape;368;p39"/>
          <p:cNvPicPr preferRelativeResize="0"/>
          <p:nvPr/>
        </p:nvPicPr>
        <p:blipFill>
          <a:blip r:embed="rId15">
            <a:alphaModFix/>
          </a:blip>
          <a:stretch>
            <a:fillRect/>
          </a:stretch>
        </p:blipFill>
        <p:spPr>
          <a:xfrm>
            <a:off x="651613" y="2354158"/>
            <a:ext cx="315599" cy="315599"/>
          </a:xfrm>
          <a:prstGeom prst="rect">
            <a:avLst/>
          </a:prstGeom>
          <a:noFill/>
          <a:ln>
            <a:noFill/>
          </a:ln>
        </p:spPr>
      </p:pic>
      <p:pic>
        <p:nvPicPr>
          <p:cNvPr id="369" name="Google Shape;369;p39"/>
          <p:cNvPicPr preferRelativeResize="0"/>
          <p:nvPr/>
        </p:nvPicPr>
        <p:blipFill>
          <a:blip r:embed="rId16">
            <a:alphaModFix/>
          </a:blip>
          <a:stretch>
            <a:fillRect/>
          </a:stretch>
        </p:blipFill>
        <p:spPr>
          <a:xfrm>
            <a:off x="675862" y="2839242"/>
            <a:ext cx="267116" cy="26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8" name="Shape 88"/>
        <p:cNvGrpSpPr/>
        <p:nvPr/>
      </p:nvGrpSpPr>
      <p:grpSpPr>
        <a:xfrm>
          <a:off x="0" y="0"/>
          <a:ext cx="0" cy="0"/>
          <a:chOff x="0" y="0"/>
          <a:chExt cx="0" cy="0"/>
        </a:xfrm>
      </p:grpSpPr>
      <p:pic>
        <p:nvPicPr>
          <p:cNvPr id="89" name="Google Shape;89;p22"/>
          <p:cNvPicPr preferRelativeResize="0"/>
          <p:nvPr/>
        </p:nvPicPr>
        <p:blipFill rotWithShape="1">
          <a:blip r:embed="rId3">
            <a:alphaModFix amt="24000"/>
          </a:blip>
          <a:srcRect b="0" l="0" r="0" t="0"/>
          <a:stretch/>
        </p:blipFill>
        <p:spPr>
          <a:xfrm>
            <a:off x="75" y="76200"/>
            <a:ext cx="9144000" cy="5067300"/>
          </a:xfrm>
          <a:prstGeom prst="rect">
            <a:avLst/>
          </a:prstGeom>
          <a:noFill/>
          <a:ln>
            <a:noFill/>
          </a:ln>
        </p:spPr>
      </p:pic>
      <p:sp>
        <p:nvSpPr>
          <p:cNvPr id="90" name="Google Shape;90;p22"/>
          <p:cNvSpPr/>
          <p:nvPr/>
        </p:nvSpPr>
        <p:spPr>
          <a:xfrm>
            <a:off x="6047275" y="1428488"/>
            <a:ext cx="3019200" cy="2961900"/>
          </a:xfrm>
          <a:prstGeom prst="ellipse">
            <a:avLst/>
          </a:prstGeom>
          <a:solidFill>
            <a:srgbClr val="01091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solidFill>
                <a:schemeClr val="lt1"/>
              </a:solidFill>
              <a:latin typeface="Poppins"/>
              <a:ea typeface="Poppins"/>
              <a:cs typeface="Poppins"/>
              <a:sym typeface="Poppins"/>
            </a:endParaRPr>
          </a:p>
        </p:txBody>
      </p:sp>
      <p:sp>
        <p:nvSpPr>
          <p:cNvPr id="91" name="Google Shape;91;p22"/>
          <p:cNvSpPr/>
          <p:nvPr/>
        </p:nvSpPr>
        <p:spPr>
          <a:xfrm>
            <a:off x="133250" y="1479363"/>
            <a:ext cx="3019200" cy="2961900"/>
          </a:xfrm>
          <a:prstGeom prst="ellipse">
            <a:avLst/>
          </a:prstGeom>
          <a:solidFill>
            <a:srgbClr val="26262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Poppins"/>
              <a:ea typeface="Poppins"/>
              <a:cs typeface="Poppins"/>
              <a:sym typeface="Poppins"/>
            </a:endParaRPr>
          </a:p>
        </p:txBody>
      </p:sp>
      <p:sp>
        <p:nvSpPr>
          <p:cNvPr id="92" name="Google Shape;92;p22"/>
          <p:cNvSpPr/>
          <p:nvPr/>
        </p:nvSpPr>
        <p:spPr>
          <a:xfrm>
            <a:off x="133250" y="1479363"/>
            <a:ext cx="3019200" cy="2961900"/>
          </a:xfrm>
          <a:prstGeom prst="ellipse">
            <a:avLst/>
          </a:prstGeom>
          <a:solidFill>
            <a:srgbClr val="00D820">
              <a:alpha val="42770"/>
            </a:srgbClr>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p:txBody>
      </p:sp>
      <p:sp>
        <p:nvSpPr>
          <p:cNvPr id="93" name="Google Shape;93;p22"/>
          <p:cNvSpPr/>
          <p:nvPr/>
        </p:nvSpPr>
        <p:spPr>
          <a:xfrm>
            <a:off x="6047275" y="1428488"/>
            <a:ext cx="3019200" cy="2961900"/>
          </a:xfrm>
          <a:prstGeom prst="ellipse">
            <a:avLst/>
          </a:prstGeom>
          <a:solidFill>
            <a:srgbClr val="00D820">
              <a:alpha val="42770"/>
            </a:srgbClr>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p:txBody>
      </p:sp>
      <p:sp>
        <p:nvSpPr>
          <p:cNvPr id="94" name="Google Shape;94;p22"/>
          <p:cNvSpPr/>
          <p:nvPr/>
        </p:nvSpPr>
        <p:spPr>
          <a:xfrm>
            <a:off x="2920350" y="1149800"/>
            <a:ext cx="3303300" cy="3240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9F9F9"/>
              </a:solidFill>
              <a:latin typeface="Poppins Light"/>
              <a:ea typeface="Poppins Light"/>
              <a:cs typeface="Poppins Light"/>
              <a:sym typeface="Poppins Light"/>
            </a:endParaRPr>
          </a:p>
          <a:p>
            <a:pPr indent="0" lvl="0" marL="0" rtl="0" algn="ctr">
              <a:spcBef>
                <a:spcPts val="0"/>
              </a:spcBef>
              <a:spcAft>
                <a:spcPts val="0"/>
              </a:spcAft>
              <a:buClr>
                <a:schemeClr val="dk1"/>
              </a:buClr>
              <a:buFont typeface="Arial"/>
              <a:buNone/>
            </a:pPr>
            <a:r>
              <a:t/>
            </a:r>
            <a:endParaRPr sz="1700">
              <a:solidFill>
                <a:srgbClr val="010913"/>
              </a:solidFill>
            </a:endParaRPr>
          </a:p>
        </p:txBody>
      </p:sp>
      <p:sp>
        <p:nvSpPr>
          <p:cNvPr id="95" name="Google Shape;95;p22"/>
          <p:cNvSpPr txBox="1"/>
          <p:nvPr/>
        </p:nvSpPr>
        <p:spPr>
          <a:xfrm>
            <a:off x="420125" y="2142350"/>
            <a:ext cx="2282100" cy="190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s" sz="1300">
                <a:solidFill>
                  <a:schemeClr val="lt1"/>
                </a:solidFill>
                <a:latin typeface="Poppins"/>
                <a:ea typeface="Poppins"/>
                <a:cs typeface="Poppins"/>
                <a:sym typeface="Poppins"/>
              </a:rPr>
              <a:t>MotoStudent</a:t>
            </a:r>
            <a:r>
              <a:rPr lang="es" sz="1300">
                <a:solidFill>
                  <a:schemeClr val="lt1"/>
                </a:solidFill>
                <a:latin typeface="Poppins"/>
                <a:ea typeface="Poppins"/>
                <a:cs typeface="Poppins"/>
                <a:sym typeface="Poppins"/>
              </a:rPr>
              <a:t> bi urtean behin egiten den </a:t>
            </a:r>
            <a:r>
              <a:rPr b="1" lang="es" sz="1300">
                <a:solidFill>
                  <a:schemeClr val="lt1"/>
                </a:solidFill>
                <a:latin typeface="Poppins"/>
                <a:ea typeface="Poppins"/>
                <a:cs typeface="Poppins"/>
                <a:sym typeface="Poppins"/>
              </a:rPr>
              <a:t>nazioarteko</a:t>
            </a:r>
            <a:r>
              <a:rPr lang="es" sz="1300">
                <a:solidFill>
                  <a:schemeClr val="lt1"/>
                </a:solidFill>
                <a:latin typeface="Poppins"/>
                <a:ea typeface="Poppins"/>
                <a:cs typeface="Poppins"/>
                <a:sym typeface="Poppins"/>
              </a:rPr>
              <a:t> lehiaketa da.</a:t>
            </a:r>
            <a:endParaRPr sz="1300">
              <a:solidFill>
                <a:schemeClr val="lt1"/>
              </a:solidFill>
              <a:latin typeface="Poppins"/>
              <a:ea typeface="Poppins"/>
              <a:cs typeface="Poppins"/>
              <a:sym typeface="Poppins"/>
            </a:endParaRPr>
          </a:p>
        </p:txBody>
      </p:sp>
      <p:sp>
        <p:nvSpPr>
          <p:cNvPr id="96" name="Google Shape;96;p22"/>
          <p:cNvSpPr txBox="1"/>
          <p:nvPr/>
        </p:nvSpPr>
        <p:spPr>
          <a:xfrm>
            <a:off x="3062399" y="2142350"/>
            <a:ext cx="3019200" cy="178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300">
                <a:solidFill>
                  <a:schemeClr val="dk1"/>
                </a:solidFill>
                <a:latin typeface="Poppins"/>
                <a:ea typeface="Poppins"/>
                <a:cs typeface="Poppins"/>
                <a:sym typeface="Poppins"/>
              </a:rPr>
              <a:t>Bertan, hainbat unibertsitatetako ikasleak elkarren artean lehiatzen dira errendimendu handiko </a:t>
            </a:r>
            <a:r>
              <a:rPr b="1" lang="es" sz="1250">
                <a:solidFill>
                  <a:schemeClr val="dk1"/>
                </a:solidFill>
                <a:latin typeface="Poppins"/>
                <a:ea typeface="Poppins"/>
                <a:cs typeface="Poppins"/>
                <a:sym typeface="Poppins"/>
              </a:rPr>
              <a:t>lehiaketa-motor bat fabrikatzeko</a:t>
            </a:r>
            <a:endParaRPr b="1" sz="1250">
              <a:latin typeface="Poppins"/>
              <a:ea typeface="Poppins"/>
              <a:cs typeface="Poppins"/>
              <a:sym typeface="Poppins"/>
            </a:endParaRPr>
          </a:p>
        </p:txBody>
      </p:sp>
      <p:sp>
        <p:nvSpPr>
          <p:cNvPr id="97" name="Google Shape;97;p22"/>
          <p:cNvSpPr txBox="1"/>
          <p:nvPr/>
        </p:nvSpPr>
        <p:spPr>
          <a:xfrm>
            <a:off x="6441775" y="1728450"/>
            <a:ext cx="2230200" cy="153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a:p>
            <a:pPr indent="0" lvl="0" marL="0" rtl="0" algn="ctr">
              <a:lnSpc>
                <a:spcPct val="115000"/>
              </a:lnSpc>
              <a:spcBef>
                <a:spcPts val="0"/>
              </a:spcBef>
              <a:spcAft>
                <a:spcPts val="0"/>
              </a:spcAft>
              <a:buClr>
                <a:schemeClr val="dk1"/>
              </a:buClr>
              <a:buSzPts val="1100"/>
              <a:buFont typeface="Arial"/>
              <a:buNone/>
            </a:pPr>
            <a:r>
              <a:rPr lang="es" sz="1300">
                <a:solidFill>
                  <a:schemeClr val="lt1"/>
                </a:solidFill>
                <a:latin typeface="Poppins"/>
                <a:ea typeface="Poppins"/>
                <a:cs typeface="Poppins"/>
                <a:sym typeface="Poppins"/>
              </a:rPr>
              <a:t>Prototipoa proban jarriko da gainerako taldeen aurka Alcañizeko (Teruel) MotorLand zirkuituko </a:t>
            </a:r>
            <a:r>
              <a:rPr b="1" lang="es" sz="1300">
                <a:solidFill>
                  <a:schemeClr val="lt1"/>
                </a:solidFill>
                <a:latin typeface="Poppins"/>
                <a:ea typeface="Poppins"/>
                <a:cs typeface="Poppins"/>
                <a:sym typeface="Poppins"/>
              </a:rPr>
              <a:t>lasterketa</a:t>
            </a:r>
            <a:r>
              <a:rPr lang="es" sz="1300">
                <a:solidFill>
                  <a:schemeClr val="lt1"/>
                </a:solidFill>
                <a:latin typeface="Poppins"/>
                <a:ea typeface="Poppins"/>
                <a:cs typeface="Poppins"/>
                <a:sym typeface="Poppins"/>
              </a:rPr>
              <a:t> batean</a:t>
            </a:r>
            <a:endParaRPr sz="1300">
              <a:solidFill>
                <a:schemeClr val="lt1"/>
              </a:solidFill>
              <a:latin typeface="Poppins"/>
              <a:ea typeface="Poppins"/>
              <a:cs typeface="Poppins"/>
              <a:sym typeface="Poppins"/>
            </a:endParaRPr>
          </a:p>
          <a:p>
            <a:pPr indent="0" lvl="0" marL="0" rtl="0" algn="ctr">
              <a:lnSpc>
                <a:spcPct val="115000"/>
              </a:lnSpc>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a:p>
            <a:pPr indent="0" lvl="0" marL="0" rtl="0" algn="ctr">
              <a:lnSpc>
                <a:spcPct val="115000"/>
              </a:lnSpc>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p:txBody>
      </p:sp>
      <p:sp>
        <p:nvSpPr>
          <p:cNvPr id="98" name="Google Shape;98;p22"/>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99" name="Google Shape;99;p22"/>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100" name="Google Shape;100;p22"/>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
        <p:nvSpPr>
          <p:cNvPr id="101" name="Google Shape;101;p22"/>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102" name="Google Shape;10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F9F9F9"/>
                </a:solidFill>
                <a:latin typeface="Poppins"/>
                <a:ea typeface="Poppins"/>
                <a:cs typeface="Poppins"/>
                <a:sym typeface="Poppins"/>
              </a:rPr>
              <a:t>MotoStudent</a:t>
            </a:r>
            <a:endParaRPr b="1">
              <a:solidFill>
                <a:srgbClr val="F9F9F9"/>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106" name="Shape 106"/>
        <p:cNvGrpSpPr/>
        <p:nvPr/>
      </p:nvGrpSpPr>
      <p:grpSpPr>
        <a:xfrm>
          <a:off x="0" y="0"/>
          <a:ext cx="0" cy="0"/>
          <a:chOff x="0" y="0"/>
          <a:chExt cx="0" cy="0"/>
        </a:xfrm>
      </p:grpSpPr>
      <p:pic>
        <p:nvPicPr>
          <p:cNvPr id="107" name="Google Shape;107;p23"/>
          <p:cNvPicPr preferRelativeResize="0"/>
          <p:nvPr/>
        </p:nvPicPr>
        <p:blipFill rotWithShape="1">
          <a:blip r:embed="rId3">
            <a:alphaModFix/>
          </a:blip>
          <a:srcRect b="9536" l="0" r="0" t="6068"/>
          <a:stretch/>
        </p:blipFill>
        <p:spPr>
          <a:xfrm>
            <a:off x="88" y="0"/>
            <a:ext cx="9144003" cy="5143501"/>
          </a:xfrm>
          <a:prstGeom prst="rect">
            <a:avLst/>
          </a:prstGeom>
          <a:noFill/>
          <a:ln>
            <a:noFill/>
          </a:ln>
        </p:spPr>
      </p:pic>
      <p:pic>
        <p:nvPicPr>
          <p:cNvPr descr="preencoded.png" id="108" name="Google Shape;108;p23"/>
          <p:cNvPicPr preferRelativeResize="0"/>
          <p:nvPr/>
        </p:nvPicPr>
        <p:blipFill rotWithShape="1">
          <a:blip r:embed="rId4">
            <a:alphaModFix amt="90000"/>
          </a:blip>
          <a:srcRect b="0" l="0" r="0" t="0"/>
          <a:stretch/>
        </p:blipFill>
        <p:spPr>
          <a:xfrm>
            <a:off x="50" y="325"/>
            <a:ext cx="9143952" cy="5142830"/>
          </a:xfrm>
          <a:prstGeom prst="rect">
            <a:avLst/>
          </a:prstGeom>
          <a:noFill/>
          <a:ln>
            <a:noFill/>
          </a:ln>
        </p:spPr>
      </p:pic>
      <p:sp>
        <p:nvSpPr>
          <p:cNvPr id="109" name="Google Shape;109;p23"/>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110" name="Google Shape;110;p23"/>
          <p:cNvSpPr txBox="1"/>
          <p:nvPr/>
        </p:nvSpPr>
        <p:spPr>
          <a:xfrm>
            <a:off x="1405851" y="2181052"/>
            <a:ext cx="2948700" cy="669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lang="es" sz="1300">
                <a:solidFill>
                  <a:schemeClr val="lt1"/>
                </a:solidFill>
                <a:latin typeface="Poppins"/>
                <a:ea typeface="Poppins"/>
                <a:cs typeface="Poppins"/>
                <a:sym typeface="Poppins"/>
              </a:rPr>
              <a:t>Taldeek gasolina-motorrek bultzatutako moto-prototipoak fabrikatzen dituzte.</a:t>
            </a:r>
            <a:endParaRPr sz="1300">
              <a:solidFill>
                <a:schemeClr val="lt1"/>
              </a:solidFill>
              <a:latin typeface="Poppins"/>
              <a:ea typeface="Poppins"/>
              <a:cs typeface="Poppins"/>
              <a:sym typeface="Poppins"/>
            </a:endParaRPr>
          </a:p>
        </p:txBody>
      </p:sp>
      <p:sp>
        <p:nvSpPr>
          <p:cNvPr id="111" name="Google Shape;111;p23"/>
          <p:cNvSpPr/>
          <p:nvPr/>
        </p:nvSpPr>
        <p:spPr>
          <a:xfrm>
            <a:off x="1405851" y="1805328"/>
            <a:ext cx="2948700" cy="300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s" sz="1500">
                <a:solidFill>
                  <a:srgbClr val="F9F9F9"/>
                </a:solidFill>
                <a:latin typeface="Poppins SemiBold"/>
                <a:ea typeface="Poppins SemiBold"/>
                <a:cs typeface="Poppins SemiBold"/>
                <a:sym typeface="Poppins SemiBold"/>
              </a:rPr>
              <a:t>Petrol</a:t>
            </a:r>
            <a:endParaRPr sz="1500">
              <a:solidFill>
                <a:srgbClr val="F9F9F9"/>
              </a:solidFill>
              <a:latin typeface="Poppins SemiBold"/>
              <a:ea typeface="Poppins SemiBold"/>
              <a:cs typeface="Poppins SemiBold"/>
              <a:sym typeface="Poppins SemiBold"/>
            </a:endParaRPr>
          </a:p>
        </p:txBody>
      </p:sp>
      <p:sp>
        <p:nvSpPr>
          <p:cNvPr id="112" name="Google Shape;112;p23"/>
          <p:cNvSpPr txBox="1"/>
          <p:nvPr/>
        </p:nvSpPr>
        <p:spPr>
          <a:xfrm>
            <a:off x="1405851" y="3731648"/>
            <a:ext cx="2948700" cy="483000"/>
          </a:xfrm>
          <a:prstGeom prst="rect">
            <a:avLst/>
          </a:prstGeom>
          <a:noFill/>
          <a:ln>
            <a:noFill/>
          </a:ln>
        </p:spPr>
        <p:txBody>
          <a:bodyPr anchorCtr="0" anchor="t" bIns="34275" lIns="68575" spcFirstLastPara="1" rIns="68575" wrap="square" tIns="34275">
            <a:spAutoFit/>
          </a:bodyPr>
          <a:lstStyle/>
          <a:p>
            <a:pPr indent="0" lvl="0" marL="0" rtl="0" algn="just">
              <a:lnSpc>
                <a:spcPct val="115000"/>
              </a:lnSpc>
              <a:spcBef>
                <a:spcPts val="0"/>
              </a:spcBef>
              <a:spcAft>
                <a:spcPts val="0"/>
              </a:spcAft>
              <a:buSzPts val="1100"/>
              <a:buNone/>
            </a:pPr>
            <a:r>
              <a:rPr lang="es" sz="1250">
                <a:solidFill>
                  <a:schemeClr val="lt1"/>
                </a:solidFill>
                <a:latin typeface="Poppins"/>
                <a:ea typeface="Poppins"/>
                <a:cs typeface="Poppins"/>
                <a:sym typeface="Poppins"/>
              </a:rPr>
              <a:t>Ekipoek motorren prototipoak garatzen dituzte % 100 elektrikoak.</a:t>
            </a:r>
            <a:endParaRPr sz="1300">
              <a:solidFill>
                <a:schemeClr val="lt1"/>
              </a:solidFill>
              <a:latin typeface="Poppins Light"/>
              <a:ea typeface="Poppins Light"/>
              <a:cs typeface="Poppins Light"/>
              <a:sym typeface="Poppins Light"/>
            </a:endParaRPr>
          </a:p>
        </p:txBody>
      </p:sp>
      <p:sp>
        <p:nvSpPr>
          <p:cNvPr id="113" name="Google Shape;113;p23"/>
          <p:cNvSpPr/>
          <p:nvPr/>
        </p:nvSpPr>
        <p:spPr>
          <a:xfrm>
            <a:off x="1405851" y="3355924"/>
            <a:ext cx="2948700" cy="300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1500">
                <a:solidFill>
                  <a:srgbClr val="F9F9F9"/>
                </a:solidFill>
                <a:latin typeface="Poppins SemiBold"/>
                <a:ea typeface="Poppins SemiBold"/>
                <a:cs typeface="Poppins SemiBold"/>
                <a:sym typeface="Poppins SemiBold"/>
              </a:rPr>
              <a:t>Electric</a:t>
            </a:r>
            <a:endParaRPr sz="1100">
              <a:solidFill>
                <a:srgbClr val="F9F9F9"/>
              </a:solidFill>
              <a:latin typeface="Poppins SemiBold"/>
              <a:ea typeface="Poppins SemiBold"/>
              <a:cs typeface="Poppins SemiBold"/>
              <a:sym typeface="Poppins SemiBold"/>
            </a:endParaRPr>
          </a:p>
        </p:txBody>
      </p:sp>
      <p:sp>
        <p:nvSpPr>
          <p:cNvPr id="114" name="Google Shape;114;p23"/>
          <p:cNvSpPr/>
          <p:nvPr/>
        </p:nvSpPr>
        <p:spPr>
          <a:xfrm>
            <a:off x="976798" y="1810072"/>
            <a:ext cx="341400" cy="341400"/>
          </a:xfrm>
          <a:prstGeom prst="ellipse">
            <a:avLst/>
          </a:prstGeom>
          <a:solidFill>
            <a:srgbClr val="00D82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s">
                <a:solidFill>
                  <a:srgbClr val="F9F9F9"/>
                </a:solidFill>
                <a:latin typeface="Poppins SemiBold"/>
                <a:ea typeface="Poppins SemiBold"/>
                <a:cs typeface="Poppins SemiBold"/>
                <a:sym typeface="Poppins SemiBold"/>
              </a:rPr>
              <a:t>1</a:t>
            </a:r>
            <a:endParaRPr sz="1400">
              <a:solidFill>
                <a:srgbClr val="F9F9F9"/>
              </a:solidFill>
              <a:latin typeface="Poppins SemiBold"/>
              <a:ea typeface="Poppins SemiBold"/>
              <a:cs typeface="Poppins SemiBold"/>
              <a:sym typeface="Poppins SemiBold"/>
            </a:endParaRPr>
          </a:p>
        </p:txBody>
      </p:sp>
      <p:sp>
        <p:nvSpPr>
          <p:cNvPr id="115" name="Google Shape;115;p23"/>
          <p:cNvSpPr/>
          <p:nvPr/>
        </p:nvSpPr>
        <p:spPr>
          <a:xfrm>
            <a:off x="976798" y="3358295"/>
            <a:ext cx="341400" cy="341400"/>
          </a:xfrm>
          <a:prstGeom prst="ellipse">
            <a:avLst/>
          </a:prstGeom>
          <a:solidFill>
            <a:srgbClr val="00D82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s">
                <a:solidFill>
                  <a:srgbClr val="F9F9F9"/>
                </a:solidFill>
                <a:latin typeface="Poppins SemiBold"/>
                <a:ea typeface="Poppins SemiBold"/>
                <a:cs typeface="Poppins SemiBold"/>
                <a:sym typeface="Poppins SemiBold"/>
              </a:rPr>
              <a:t>2</a:t>
            </a:r>
            <a:endParaRPr sz="1400">
              <a:solidFill>
                <a:srgbClr val="F9F9F9"/>
              </a:solidFill>
              <a:latin typeface="Poppins SemiBold"/>
              <a:ea typeface="Poppins SemiBold"/>
              <a:cs typeface="Poppins SemiBold"/>
              <a:sym typeface="Poppins SemiBold"/>
            </a:endParaRPr>
          </a:p>
        </p:txBody>
      </p:sp>
      <p:sp>
        <p:nvSpPr>
          <p:cNvPr id="116" name="Google Shape;11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F9F9F9"/>
                </a:solidFill>
                <a:latin typeface="Poppins"/>
                <a:ea typeface="Poppins"/>
                <a:cs typeface="Poppins"/>
                <a:sym typeface="Poppins"/>
              </a:rPr>
              <a:t>Kategoriak</a:t>
            </a:r>
            <a:endParaRPr b="1">
              <a:solidFill>
                <a:srgbClr val="F9F9F9"/>
              </a:solidFill>
              <a:latin typeface="Poppins"/>
              <a:ea typeface="Poppins"/>
              <a:cs typeface="Poppins"/>
              <a:sym typeface="Poppins"/>
            </a:endParaRPr>
          </a:p>
        </p:txBody>
      </p:sp>
      <p:sp>
        <p:nvSpPr>
          <p:cNvPr id="117" name="Google Shape;117;p23"/>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118" name="Google Shape;118;p23"/>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119" name="Google Shape;119;p23"/>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
        <p:nvSpPr>
          <p:cNvPr id="120" name="Google Shape;120;p23"/>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121" name="Google Shape;121;p23"/>
          <p:cNvSpPr txBox="1"/>
          <p:nvPr/>
        </p:nvSpPr>
        <p:spPr>
          <a:xfrm>
            <a:off x="424625" y="1198300"/>
            <a:ext cx="4497900" cy="466500"/>
          </a:xfrm>
          <a:prstGeom prst="rect">
            <a:avLst/>
          </a:prstGeom>
          <a:noFill/>
          <a:ln>
            <a:noFill/>
          </a:ln>
        </p:spPr>
        <p:txBody>
          <a:bodyPr anchorCtr="0" anchor="t" bIns="34275" lIns="68575" spcFirstLastPara="1" rIns="68575" wrap="square" tIns="34275">
            <a:spAutoFit/>
          </a:bodyPr>
          <a:lstStyle/>
          <a:p>
            <a:pPr indent="0" lvl="0" marL="0" rtl="0" algn="just">
              <a:lnSpc>
                <a:spcPct val="115000"/>
              </a:lnSpc>
              <a:spcBef>
                <a:spcPts val="0"/>
              </a:spcBef>
              <a:spcAft>
                <a:spcPts val="0"/>
              </a:spcAft>
              <a:buNone/>
            </a:pPr>
            <a:r>
              <a:rPr lang="es" sz="1200">
                <a:solidFill>
                  <a:schemeClr val="lt1"/>
                </a:solidFill>
                <a:latin typeface="Poppins"/>
                <a:ea typeface="Poppins"/>
                <a:cs typeface="Poppins"/>
                <a:sym typeface="Poppins"/>
              </a:rPr>
              <a:t>Bi aukera lasterketan parte hartzeko:</a:t>
            </a:r>
            <a:endParaRPr sz="1200">
              <a:solidFill>
                <a:schemeClr val="lt1"/>
              </a:solidFill>
              <a:latin typeface="Poppins"/>
              <a:ea typeface="Poppins"/>
              <a:cs typeface="Poppins"/>
              <a:sym typeface="Poppins"/>
            </a:endParaRPr>
          </a:p>
          <a:p>
            <a:pPr indent="0" lvl="0" marL="0" marR="0" rtl="0" algn="l">
              <a:spcBef>
                <a:spcPts val="0"/>
              </a:spcBef>
              <a:spcAft>
                <a:spcPts val="0"/>
              </a:spcAft>
              <a:buNone/>
            </a:pPr>
            <a:r>
              <a:t/>
            </a:r>
            <a:endParaRPr sz="1200">
              <a:solidFill>
                <a:srgbClr val="F9F9F9"/>
              </a:solidFill>
              <a:latin typeface="Poppins Light"/>
              <a:ea typeface="Poppins Light"/>
              <a:cs typeface="Poppins Light"/>
              <a:sym typeface="Poppi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6" name="Shape 126"/>
        <p:cNvGrpSpPr/>
        <p:nvPr/>
      </p:nvGrpSpPr>
      <p:grpSpPr>
        <a:xfrm>
          <a:off x="0" y="0"/>
          <a:ext cx="0" cy="0"/>
          <a:chOff x="0" y="0"/>
          <a:chExt cx="0" cy="0"/>
        </a:xfrm>
      </p:grpSpPr>
      <p:pic>
        <p:nvPicPr>
          <p:cNvPr descr="preencoded.png" id="127" name="Google Shape;127;p24"/>
          <p:cNvPicPr preferRelativeResize="0"/>
          <p:nvPr/>
        </p:nvPicPr>
        <p:blipFill rotWithShape="1">
          <a:blip r:embed="rId3">
            <a:alphaModFix/>
          </a:blip>
          <a:srcRect b="0" l="0" r="0" t="0"/>
          <a:stretch/>
        </p:blipFill>
        <p:spPr>
          <a:xfrm>
            <a:off x="0" y="657225"/>
            <a:ext cx="9143952" cy="4762"/>
          </a:xfrm>
          <a:prstGeom prst="rect">
            <a:avLst/>
          </a:prstGeom>
          <a:noFill/>
          <a:ln>
            <a:noFill/>
          </a:ln>
        </p:spPr>
      </p:pic>
      <p:sp>
        <p:nvSpPr>
          <p:cNvPr id="128" name="Google Shape;128;p24"/>
          <p:cNvSpPr/>
          <p:nvPr/>
        </p:nvSpPr>
        <p:spPr>
          <a:xfrm>
            <a:off x="495299" y="533400"/>
            <a:ext cx="3085200" cy="709800"/>
          </a:xfrm>
          <a:prstGeom prst="rect">
            <a:avLst/>
          </a:prstGeom>
          <a:noFill/>
          <a:ln>
            <a:noFill/>
          </a:ln>
        </p:spPr>
        <p:txBody>
          <a:bodyPr anchorCtr="0" anchor="t" bIns="0" lIns="0" spcFirstLastPara="1" rIns="0" wrap="square" tIns="0">
            <a:noAutofit/>
          </a:bodyPr>
          <a:lstStyle/>
          <a:p>
            <a:pPr indent="0" lvl="0" marL="0" marR="0" rtl="0" algn="l">
              <a:lnSpc>
                <a:spcPct val="97368"/>
              </a:lnSpc>
              <a:spcBef>
                <a:spcPts val="0"/>
              </a:spcBef>
              <a:spcAft>
                <a:spcPts val="0"/>
              </a:spcAft>
              <a:buNone/>
            </a:pPr>
            <a:r>
              <a:rPr b="1" lang="es" sz="2500">
                <a:solidFill>
                  <a:srgbClr val="FFFFFF"/>
                </a:solidFill>
                <a:latin typeface="Poppins"/>
                <a:ea typeface="Poppins"/>
                <a:cs typeface="Poppins"/>
                <a:sym typeface="Poppins"/>
              </a:rPr>
              <a:t>Taldearen historia</a:t>
            </a:r>
            <a:endParaRPr b="1" sz="2500">
              <a:solidFill>
                <a:schemeClr val="dk1"/>
              </a:solidFill>
              <a:latin typeface="Poppins"/>
              <a:ea typeface="Poppins"/>
              <a:cs typeface="Poppins"/>
              <a:sym typeface="Poppins"/>
            </a:endParaRPr>
          </a:p>
        </p:txBody>
      </p:sp>
      <p:sp>
        <p:nvSpPr>
          <p:cNvPr id="129" name="Google Shape;129;p24"/>
          <p:cNvSpPr/>
          <p:nvPr/>
        </p:nvSpPr>
        <p:spPr>
          <a:xfrm>
            <a:off x="1011002" y="1548000"/>
            <a:ext cx="1381200" cy="324000"/>
          </a:xfrm>
          <a:prstGeom prst="rect">
            <a:avLst/>
          </a:prstGeom>
          <a:noFill/>
          <a:ln>
            <a:noFill/>
          </a:ln>
        </p:spPr>
        <p:txBody>
          <a:bodyPr anchorCtr="0" anchor="t" bIns="0" lIns="0" spcFirstLastPara="1" rIns="0" wrap="square" tIns="0">
            <a:noAutofit/>
          </a:bodyPr>
          <a:lstStyle/>
          <a:p>
            <a:pPr indent="0" lvl="0" marL="0" marR="0" rtl="0" algn="l">
              <a:lnSpc>
                <a:spcPct val="134375"/>
              </a:lnSpc>
              <a:spcBef>
                <a:spcPts val="0"/>
              </a:spcBef>
              <a:spcAft>
                <a:spcPts val="0"/>
              </a:spcAft>
              <a:buNone/>
            </a:pPr>
            <a:r>
              <a:rPr lang="es" sz="1800">
                <a:solidFill>
                  <a:srgbClr val="FFFFFF"/>
                </a:solidFill>
                <a:latin typeface="Poppins SemiBold"/>
                <a:ea typeface="Poppins SemiBold"/>
                <a:cs typeface="Poppins SemiBold"/>
                <a:sym typeface="Poppins SemiBold"/>
              </a:rPr>
              <a:t>2015-2016</a:t>
            </a:r>
            <a:endParaRPr sz="1800">
              <a:solidFill>
                <a:schemeClr val="dk1"/>
              </a:solidFill>
              <a:latin typeface="Poppins SemiBold"/>
              <a:ea typeface="Poppins SemiBold"/>
              <a:cs typeface="Poppins SemiBold"/>
              <a:sym typeface="Poppins SemiBold"/>
            </a:endParaRPr>
          </a:p>
        </p:txBody>
      </p:sp>
      <p:sp>
        <p:nvSpPr>
          <p:cNvPr id="130" name="Google Shape;130;p24"/>
          <p:cNvSpPr/>
          <p:nvPr/>
        </p:nvSpPr>
        <p:spPr>
          <a:xfrm>
            <a:off x="1010997" y="1862325"/>
            <a:ext cx="1381200" cy="381000"/>
          </a:xfrm>
          <a:prstGeom prst="rect">
            <a:avLst/>
          </a:prstGeom>
          <a:noFill/>
          <a:ln>
            <a:noFill/>
          </a:ln>
        </p:spPr>
        <p:txBody>
          <a:bodyPr anchorCtr="0" anchor="t" bIns="0" lIns="0" spcFirstLastPara="1" rIns="0" wrap="square" tIns="0">
            <a:noAutofit/>
          </a:bodyPr>
          <a:lstStyle/>
          <a:p>
            <a:pPr indent="0" lvl="0" marL="0" marR="0" rtl="0" algn="l">
              <a:lnSpc>
                <a:spcPct val="150791"/>
              </a:lnSpc>
              <a:spcBef>
                <a:spcPts val="0"/>
              </a:spcBef>
              <a:spcAft>
                <a:spcPts val="0"/>
              </a:spcAft>
              <a:buNone/>
            </a:pPr>
            <a:r>
              <a:rPr lang="es" sz="900">
                <a:solidFill>
                  <a:srgbClr val="979797"/>
                </a:solidFill>
                <a:latin typeface="Montserrat"/>
                <a:ea typeface="Montserrat"/>
                <a:cs typeface="Montserrat"/>
                <a:sym typeface="Montserrat"/>
              </a:rPr>
              <a:t>Gasolina</a:t>
            </a:r>
            <a:endParaRPr sz="900">
              <a:solidFill>
                <a:schemeClr val="dk1"/>
              </a:solidFill>
              <a:latin typeface="Montserrat"/>
              <a:ea typeface="Montserrat"/>
              <a:cs typeface="Montserrat"/>
              <a:sym typeface="Montserrat"/>
            </a:endParaRPr>
          </a:p>
        </p:txBody>
      </p:sp>
      <p:sp>
        <p:nvSpPr>
          <p:cNvPr id="131" name="Google Shape;131;p24"/>
          <p:cNvSpPr/>
          <p:nvPr/>
        </p:nvSpPr>
        <p:spPr>
          <a:xfrm>
            <a:off x="763349" y="1548000"/>
            <a:ext cx="203100" cy="174600"/>
          </a:xfrm>
          <a:prstGeom prst="rect">
            <a:avLst/>
          </a:prstGeom>
          <a:noFill/>
          <a:ln>
            <a:noFill/>
          </a:ln>
        </p:spPr>
        <p:txBody>
          <a:bodyPr anchorCtr="0" anchor="t" bIns="0" lIns="0" spcFirstLastPara="1" rIns="0" wrap="square" tIns="0">
            <a:noAutofit/>
          </a:bodyPr>
          <a:lstStyle/>
          <a:p>
            <a:pPr indent="0" lvl="0" marL="0" marR="0" rtl="0" algn="l">
              <a:lnSpc>
                <a:spcPct val="150800"/>
              </a:lnSpc>
              <a:spcBef>
                <a:spcPts val="0"/>
              </a:spcBef>
              <a:spcAft>
                <a:spcPts val="0"/>
              </a:spcAft>
              <a:buNone/>
            </a:pPr>
            <a:r>
              <a:rPr lang="es" sz="700">
                <a:solidFill>
                  <a:srgbClr val="00D820"/>
                </a:solidFill>
                <a:latin typeface="Poppins SemiBold"/>
                <a:ea typeface="Poppins SemiBold"/>
                <a:cs typeface="Poppins SemiBold"/>
                <a:sym typeface="Poppins SemiBold"/>
              </a:rPr>
              <a:t>(01)</a:t>
            </a:r>
            <a:endParaRPr sz="700">
              <a:solidFill>
                <a:srgbClr val="00D820"/>
              </a:solidFill>
              <a:latin typeface="Poppins SemiBold"/>
              <a:ea typeface="Poppins SemiBold"/>
              <a:cs typeface="Poppins SemiBold"/>
              <a:sym typeface="Poppins SemiBold"/>
            </a:endParaRPr>
          </a:p>
        </p:txBody>
      </p:sp>
      <p:sp>
        <p:nvSpPr>
          <p:cNvPr id="132" name="Google Shape;132;p24"/>
          <p:cNvSpPr/>
          <p:nvPr/>
        </p:nvSpPr>
        <p:spPr>
          <a:xfrm>
            <a:off x="3461037" y="1547988"/>
            <a:ext cx="1381200" cy="324000"/>
          </a:xfrm>
          <a:prstGeom prst="rect">
            <a:avLst/>
          </a:prstGeom>
          <a:noFill/>
          <a:ln>
            <a:noFill/>
          </a:ln>
        </p:spPr>
        <p:txBody>
          <a:bodyPr anchorCtr="0" anchor="t" bIns="0" lIns="0" spcFirstLastPara="1" rIns="0" wrap="square" tIns="0">
            <a:noAutofit/>
          </a:bodyPr>
          <a:lstStyle/>
          <a:p>
            <a:pPr indent="0" lvl="0" marL="0" marR="0" rtl="0" algn="l">
              <a:lnSpc>
                <a:spcPct val="134375"/>
              </a:lnSpc>
              <a:spcBef>
                <a:spcPts val="0"/>
              </a:spcBef>
              <a:spcAft>
                <a:spcPts val="0"/>
              </a:spcAft>
              <a:buNone/>
            </a:pPr>
            <a:r>
              <a:rPr lang="es" sz="1800">
                <a:solidFill>
                  <a:srgbClr val="FFFFFF"/>
                </a:solidFill>
                <a:latin typeface="Poppins SemiBold"/>
                <a:ea typeface="Poppins SemiBold"/>
                <a:cs typeface="Poppins SemiBold"/>
                <a:sym typeface="Poppins SemiBold"/>
              </a:rPr>
              <a:t> 2017-2018</a:t>
            </a:r>
            <a:endParaRPr sz="1800">
              <a:solidFill>
                <a:schemeClr val="dk1"/>
              </a:solidFill>
              <a:latin typeface="Poppins SemiBold"/>
              <a:ea typeface="Poppins SemiBold"/>
              <a:cs typeface="Poppins SemiBold"/>
              <a:sym typeface="Poppins SemiBold"/>
            </a:endParaRPr>
          </a:p>
        </p:txBody>
      </p:sp>
      <p:sp>
        <p:nvSpPr>
          <p:cNvPr id="133" name="Google Shape;133;p24"/>
          <p:cNvSpPr/>
          <p:nvPr/>
        </p:nvSpPr>
        <p:spPr>
          <a:xfrm>
            <a:off x="3537239" y="1862313"/>
            <a:ext cx="1381200" cy="381000"/>
          </a:xfrm>
          <a:prstGeom prst="rect">
            <a:avLst/>
          </a:prstGeom>
          <a:noFill/>
          <a:ln>
            <a:noFill/>
          </a:ln>
        </p:spPr>
        <p:txBody>
          <a:bodyPr anchorCtr="0" anchor="t" bIns="0" lIns="0" spcFirstLastPara="1" rIns="0" wrap="square" tIns="0">
            <a:noAutofit/>
          </a:bodyPr>
          <a:lstStyle/>
          <a:p>
            <a:pPr indent="0" lvl="0" marL="0" marR="0" rtl="0" algn="l">
              <a:lnSpc>
                <a:spcPct val="150791"/>
              </a:lnSpc>
              <a:spcBef>
                <a:spcPts val="0"/>
              </a:spcBef>
              <a:spcAft>
                <a:spcPts val="0"/>
              </a:spcAft>
              <a:buNone/>
            </a:pPr>
            <a:r>
              <a:rPr lang="es" sz="900">
                <a:solidFill>
                  <a:srgbClr val="979797"/>
                </a:solidFill>
                <a:latin typeface="Montserrat"/>
                <a:ea typeface="Montserrat"/>
                <a:cs typeface="Montserrat"/>
                <a:sym typeface="Montserrat"/>
              </a:rPr>
              <a:t>Gasolina</a:t>
            </a:r>
            <a:endParaRPr sz="900">
              <a:solidFill>
                <a:schemeClr val="dk1"/>
              </a:solidFill>
              <a:latin typeface="Montserrat"/>
              <a:ea typeface="Montserrat"/>
              <a:cs typeface="Montserrat"/>
              <a:sym typeface="Montserrat"/>
            </a:endParaRPr>
          </a:p>
        </p:txBody>
      </p:sp>
      <p:sp>
        <p:nvSpPr>
          <p:cNvPr id="134" name="Google Shape;134;p24"/>
          <p:cNvSpPr/>
          <p:nvPr/>
        </p:nvSpPr>
        <p:spPr>
          <a:xfrm>
            <a:off x="3289590" y="1547988"/>
            <a:ext cx="222300" cy="174600"/>
          </a:xfrm>
          <a:prstGeom prst="rect">
            <a:avLst/>
          </a:prstGeom>
          <a:noFill/>
          <a:ln>
            <a:noFill/>
          </a:ln>
        </p:spPr>
        <p:txBody>
          <a:bodyPr anchorCtr="0" anchor="t" bIns="0" lIns="0" spcFirstLastPara="1" rIns="0" wrap="square" tIns="0">
            <a:noAutofit/>
          </a:bodyPr>
          <a:lstStyle/>
          <a:p>
            <a:pPr indent="0" lvl="0" marL="0" marR="0" rtl="0" algn="l">
              <a:lnSpc>
                <a:spcPct val="150800"/>
              </a:lnSpc>
              <a:spcBef>
                <a:spcPts val="0"/>
              </a:spcBef>
              <a:spcAft>
                <a:spcPts val="0"/>
              </a:spcAft>
              <a:buNone/>
            </a:pPr>
            <a:r>
              <a:rPr lang="es" sz="700">
                <a:solidFill>
                  <a:srgbClr val="00D820"/>
                </a:solidFill>
                <a:latin typeface="Poppins SemiBold"/>
                <a:ea typeface="Poppins SemiBold"/>
                <a:cs typeface="Poppins SemiBold"/>
                <a:sym typeface="Poppins SemiBold"/>
              </a:rPr>
              <a:t>(02)</a:t>
            </a:r>
            <a:endParaRPr sz="700">
              <a:solidFill>
                <a:srgbClr val="00D820"/>
              </a:solidFill>
              <a:latin typeface="Poppins SemiBold"/>
              <a:ea typeface="Poppins SemiBold"/>
              <a:cs typeface="Poppins SemiBold"/>
              <a:sym typeface="Poppins SemiBold"/>
            </a:endParaRPr>
          </a:p>
        </p:txBody>
      </p:sp>
      <p:sp>
        <p:nvSpPr>
          <p:cNvPr id="135" name="Google Shape;135;p24"/>
          <p:cNvSpPr/>
          <p:nvPr/>
        </p:nvSpPr>
        <p:spPr>
          <a:xfrm>
            <a:off x="6444451" y="1548000"/>
            <a:ext cx="1381200" cy="324000"/>
          </a:xfrm>
          <a:prstGeom prst="rect">
            <a:avLst/>
          </a:prstGeom>
          <a:noFill/>
          <a:ln>
            <a:noFill/>
          </a:ln>
        </p:spPr>
        <p:txBody>
          <a:bodyPr anchorCtr="0" anchor="t" bIns="0" lIns="0" spcFirstLastPara="1" rIns="0" wrap="square" tIns="0">
            <a:noAutofit/>
          </a:bodyPr>
          <a:lstStyle/>
          <a:p>
            <a:pPr indent="0" lvl="0" marL="0" marR="0" rtl="0" algn="l">
              <a:lnSpc>
                <a:spcPct val="134375"/>
              </a:lnSpc>
              <a:spcBef>
                <a:spcPts val="0"/>
              </a:spcBef>
              <a:spcAft>
                <a:spcPts val="0"/>
              </a:spcAft>
              <a:buNone/>
            </a:pPr>
            <a:r>
              <a:rPr lang="es" sz="1800">
                <a:solidFill>
                  <a:srgbClr val="FFFFFF"/>
                </a:solidFill>
                <a:latin typeface="Poppins SemiBold"/>
                <a:ea typeface="Poppins SemiBold"/>
                <a:cs typeface="Poppins SemiBold"/>
                <a:sym typeface="Poppins SemiBold"/>
              </a:rPr>
              <a:t>2019-2021</a:t>
            </a:r>
            <a:endParaRPr sz="1800">
              <a:solidFill>
                <a:schemeClr val="dk1"/>
              </a:solidFill>
              <a:latin typeface="Poppins SemiBold"/>
              <a:ea typeface="Poppins SemiBold"/>
              <a:cs typeface="Poppins SemiBold"/>
              <a:sym typeface="Poppins SemiBold"/>
            </a:endParaRPr>
          </a:p>
        </p:txBody>
      </p:sp>
      <p:sp>
        <p:nvSpPr>
          <p:cNvPr id="136" name="Google Shape;136;p24"/>
          <p:cNvSpPr/>
          <p:nvPr/>
        </p:nvSpPr>
        <p:spPr>
          <a:xfrm>
            <a:off x="6444449" y="1862325"/>
            <a:ext cx="1381200" cy="381000"/>
          </a:xfrm>
          <a:prstGeom prst="rect">
            <a:avLst/>
          </a:prstGeom>
          <a:noFill/>
          <a:ln>
            <a:noFill/>
          </a:ln>
        </p:spPr>
        <p:txBody>
          <a:bodyPr anchorCtr="0" anchor="t" bIns="0" lIns="0" spcFirstLastPara="1" rIns="0" wrap="square" tIns="0">
            <a:noAutofit/>
          </a:bodyPr>
          <a:lstStyle/>
          <a:p>
            <a:pPr indent="0" lvl="0" marL="0" marR="0" rtl="0" algn="l">
              <a:lnSpc>
                <a:spcPct val="150791"/>
              </a:lnSpc>
              <a:spcBef>
                <a:spcPts val="0"/>
              </a:spcBef>
              <a:spcAft>
                <a:spcPts val="0"/>
              </a:spcAft>
              <a:buNone/>
            </a:pPr>
            <a:r>
              <a:rPr lang="es" sz="900">
                <a:solidFill>
                  <a:srgbClr val="00D820"/>
                </a:solidFill>
                <a:latin typeface="Montserrat"/>
                <a:ea typeface="Montserrat"/>
                <a:cs typeface="Montserrat"/>
                <a:sym typeface="Montserrat"/>
              </a:rPr>
              <a:t>Elektrikoa</a:t>
            </a:r>
            <a:endParaRPr sz="900">
              <a:solidFill>
                <a:srgbClr val="00D820"/>
              </a:solidFill>
              <a:latin typeface="Montserrat"/>
              <a:ea typeface="Montserrat"/>
              <a:cs typeface="Montserrat"/>
              <a:sym typeface="Montserrat"/>
            </a:endParaRPr>
          </a:p>
        </p:txBody>
      </p:sp>
      <p:sp>
        <p:nvSpPr>
          <p:cNvPr id="137" name="Google Shape;137;p24"/>
          <p:cNvSpPr/>
          <p:nvPr/>
        </p:nvSpPr>
        <p:spPr>
          <a:xfrm>
            <a:off x="6196800" y="1548000"/>
            <a:ext cx="222300" cy="174600"/>
          </a:xfrm>
          <a:prstGeom prst="rect">
            <a:avLst/>
          </a:prstGeom>
          <a:noFill/>
          <a:ln>
            <a:noFill/>
          </a:ln>
        </p:spPr>
        <p:txBody>
          <a:bodyPr anchorCtr="0" anchor="t" bIns="0" lIns="0" spcFirstLastPara="1" rIns="0" wrap="square" tIns="0">
            <a:noAutofit/>
          </a:bodyPr>
          <a:lstStyle/>
          <a:p>
            <a:pPr indent="0" lvl="0" marL="0" marR="0" rtl="0" algn="l">
              <a:lnSpc>
                <a:spcPct val="150800"/>
              </a:lnSpc>
              <a:spcBef>
                <a:spcPts val="0"/>
              </a:spcBef>
              <a:spcAft>
                <a:spcPts val="0"/>
              </a:spcAft>
              <a:buNone/>
            </a:pPr>
            <a:r>
              <a:rPr lang="es" sz="700">
                <a:solidFill>
                  <a:srgbClr val="00D820"/>
                </a:solidFill>
                <a:latin typeface="Poppins SemiBold"/>
                <a:ea typeface="Poppins SemiBold"/>
                <a:cs typeface="Poppins SemiBold"/>
                <a:sym typeface="Poppins SemiBold"/>
              </a:rPr>
              <a:t>(03)</a:t>
            </a:r>
            <a:endParaRPr sz="700">
              <a:solidFill>
                <a:srgbClr val="00D820"/>
              </a:solidFill>
              <a:latin typeface="Poppins SemiBold"/>
              <a:ea typeface="Poppins SemiBold"/>
              <a:cs typeface="Poppins SemiBold"/>
              <a:sym typeface="Poppins SemiBold"/>
            </a:endParaRPr>
          </a:p>
        </p:txBody>
      </p:sp>
      <p:sp>
        <p:nvSpPr>
          <p:cNvPr id="138" name="Google Shape;138;p24"/>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139" name="Google Shape;139;p24"/>
          <p:cNvSpPr/>
          <p:nvPr/>
        </p:nvSpPr>
        <p:spPr>
          <a:xfrm>
            <a:off x="495297" y="2247900"/>
            <a:ext cx="8648700" cy="657300"/>
          </a:xfrm>
          <a:prstGeom prst="rect">
            <a:avLst/>
          </a:prstGeom>
          <a:solidFill>
            <a:srgbClr val="111111"/>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40" name="Google Shape;140;p24"/>
          <p:cNvSpPr/>
          <p:nvPr/>
        </p:nvSpPr>
        <p:spPr>
          <a:xfrm>
            <a:off x="2695561" y="2247900"/>
            <a:ext cx="6448200" cy="657300"/>
          </a:xfrm>
          <a:prstGeom prst="rect">
            <a:avLst/>
          </a:prstGeom>
          <a:solidFill>
            <a:srgbClr val="1E1E1E"/>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41" name="Google Shape;141;p24"/>
          <p:cNvSpPr/>
          <p:nvPr/>
        </p:nvSpPr>
        <p:spPr>
          <a:xfrm>
            <a:off x="4333853" y="2247900"/>
            <a:ext cx="4810200" cy="657300"/>
          </a:xfrm>
          <a:prstGeom prst="rect">
            <a:avLst/>
          </a:prstGeom>
          <a:solidFill>
            <a:srgbClr val="2E2E2E"/>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42" name="Google Shape;142;p24"/>
          <p:cNvSpPr/>
          <p:nvPr/>
        </p:nvSpPr>
        <p:spPr>
          <a:xfrm>
            <a:off x="7181825" y="2247900"/>
            <a:ext cx="1962300" cy="657300"/>
          </a:xfrm>
          <a:prstGeom prst="rect">
            <a:avLst/>
          </a:pr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143" name="Google Shape;143;p24"/>
          <p:cNvSpPr/>
          <p:nvPr/>
        </p:nvSpPr>
        <p:spPr>
          <a:xfrm>
            <a:off x="3537250" y="2247900"/>
            <a:ext cx="2673000" cy="657300"/>
          </a:xfrm>
          <a:prstGeom prst="rect">
            <a:avLst/>
          </a:prstGeom>
          <a:solidFill>
            <a:srgbClr val="1E1E1E"/>
          </a:solidFill>
          <a:ln cap="flat" cmpd="sng" w="9525">
            <a:solidFill>
              <a:srgbClr val="1E1E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144" name="Google Shape;144;p24"/>
          <p:cNvSpPr/>
          <p:nvPr/>
        </p:nvSpPr>
        <p:spPr>
          <a:xfrm>
            <a:off x="1495525" y="2247425"/>
            <a:ext cx="1794000" cy="657300"/>
          </a:xfrm>
          <a:prstGeom prst="rect">
            <a:avLst/>
          </a:pr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pic>
        <p:nvPicPr>
          <p:cNvPr id="145" name="Google Shape;145;p24"/>
          <p:cNvPicPr preferRelativeResize="0"/>
          <p:nvPr/>
        </p:nvPicPr>
        <p:blipFill>
          <a:blip r:embed="rId4">
            <a:alphaModFix/>
          </a:blip>
          <a:stretch>
            <a:fillRect/>
          </a:stretch>
        </p:blipFill>
        <p:spPr>
          <a:xfrm>
            <a:off x="714825" y="2608625"/>
            <a:ext cx="2265199" cy="1804076"/>
          </a:xfrm>
          <a:prstGeom prst="rect">
            <a:avLst/>
          </a:prstGeom>
          <a:noFill/>
          <a:ln>
            <a:noFill/>
          </a:ln>
        </p:spPr>
      </p:pic>
      <p:pic>
        <p:nvPicPr>
          <p:cNvPr id="146" name="Google Shape;146;p24"/>
          <p:cNvPicPr preferRelativeResize="0"/>
          <p:nvPr/>
        </p:nvPicPr>
        <p:blipFill rotWithShape="1">
          <a:blip r:embed="rId5">
            <a:alphaModFix/>
          </a:blip>
          <a:srcRect b="2276" l="3729" r="3738" t="0"/>
          <a:stretch/>
        </p:blipFill>
        <p:spPr>
          <a:xfrm>
            <a:off x="6419100" y="2608625"/>
            <a:ext cx="2504750" cy="1763024"/>
          </a:xfrm>
          <a:prstGeom prst="rect">
            <a:avLst/>
          </a:prstGeom>
          <a:noFill/>
          <a:ln>
            <a:noFill/>
          </a:ln>
        </p:spPr>
      </p:pic>
      <p:pic>
        <p:nvPicPr>
          <p:cNvPr descr="preencoded.png" id="147" name="Google Shape;147;p24"/>
          <p:cNvPicPr preferRelativeResize="0"/>
          <p:nvPr/>
        </p:nvPicPr>
        <p:blipFill rotWithShape="1">
          <a:blip r:embed="rId6">
            <a:alphaModFix amt="56000"/>
          </a:blip>
          <a:srcRect b="0" l="0" r="0" t="0"/>
          <a:stretch/>
        </p:blipFill>
        <p:spPr>
          <a:xfrm>
            <a:off x="714825" y="2608625"/>
            <a:ext cx="2265200" cy="1804075"/>
          </a:xfrm>
          <a:prstGeom prst="rect">
            <a:avLst/>
          </a:prstGeom>
          <a:noFill/>
          <a:ln>
            <a:noFill/>
          </a:ln>
        </p:spPr>
      </p:pic>
      <p:pic>
        <p:nvPicPr>
          <p:cNvPr descr="preencoded.png" id="148" name="Google Shape;148;p24"/>
          <p:cNvPicPr preferRelativeResize="0"/>
          <p:nvPr/>
        </p:nvPicPr>
        <p:blipFill rotWithShape="1">
          <a:blip r:embed="rId6">
            <a:alphaModFix amt="56000"/>
          </a:blip>
          <a:srcRect b="2276" l="0" r="0" t="0"/>
          <a:stretch/>
        </p:blipFill>
        <p:spPr>
          <a:xfrm>
            <a:off x="6419100" y="2608625"/>
            <a:ext cx="2504750" cy="1763025"/>
          </a:xfrm>
          <a:prstGeom prst="rect">
            <a:avLst/>
          </a:prstGeom>
          <a:noFill/>
          <a:ln>
            <a:noFill/>
          </a:ln>
        </p:spPr>
      </p:pic>
      <p:pic>
        <p:nvPicPr>
          <p:cNvPr id="149" name="Google Shape;149;p24"/>
          <p:cNvPicPr preferRelativeResize="0"/>
          <p:nvPr/>
        </p:nvPicPr>
        <p:blipFill rotWithShape="1">
          <a:blip r:embed="rId7">
            <a:alphaModFix/>
          </a:blip>
          <a:srcRect b="5766" l="13044" r="22505" t="13588"/>
          <a:stretch/>
        </p:blipFill>
        <p:spPr>
          <a:xfrm>
            <a:off x="3511900" y="2608625"/>
            <a:ext cx="2504737" cy="1763025"/>
          </a:xfrm>
          <a:prstGeom prst="rect">
            <a:avLst/>
          </a:prstGeom>
          <a:noFill/>
          <a:ln>
            <a:noFill/>
          </a:ln>
        </p:spPr>
      </p:pic>
      <p:pic>
        <p:nvPicPr>
          <p:cNvPr descr="preencoded.png" id="150" name="Google Shape;150;p24"/>
          <p:cNvPicPr preferRelativeResize="0"/>
          <p:nvPr/>
        </p:nvPicPr>
        <p:blipFill rotWithShape="1">
          <a:blip r:embed="rId6">
            <a:alphaModFix amt="56000"/>
          </a:blip>
          <a:srcRect b="0" l="0" r="0" t="0"/>
          <a:stretch/>
        </p:blipFill>
        <p:spPr>
          <a:xfrm>
            <a:off x="3511913" y="2608625"/>
            <a:ext cx="2504738" cy="1804075"/>
          </a:xfrm>
          <a:prstGeom prst="rect">
            <a:avLst/>
          </a:prstGeom>
          <a:noFill/>
          <a:ln>
            <a:noFill/>
          </a:ln>
        </p:spPr>
      </p:pic>
      <p:sp>
        <p:nvSpPr>
          <p:cNvPr id="151" name="Google Shape;151;p24"/>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152" name="Google Shape;152;p24"/>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153" name="Google Shape;153;p24"/>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7" name="Shape 157"/>
        <p:cNvGrpSpPr/>
        <p:nvPr/>
      </p:nvGrpSpPr>
      <p:grpSpPr>
        <a:xfrm>
          <a:off x="0" y="0"/>
          <a:ext cx="0" cy="0"/>
          <a:chOff x="0" y="0"/>
          <a:chExt cx="0" cy="0"/>
        </a:xfrm>
      </p:grpSpPr>
      <p:pic>
        <p:nvPicPr>
          <p:cNvPr id="158" name="Google Shape;158;p25"/>
          <p:cNvPicPr preferRelativeResize="0"/>
          <p:nvPr/>
        </p:nvPicPr>
        <p:blipFill rotWithShape="1">
          <a:blip r:embed="rId3">
            <a:alphaModFix/>
          </a:blip>
          <a:srcRect b="13728" l="39817" r="40267" t="35331"/>
          <a:stretch/>
        </p:blipFill>
        <p:spPr>
          <a:xfrm>
            <a:off x="3332569" y="752707"/>
            <a:ext cx="2451256" cy="4172491"/>
          </a:xfrm>
          <a:prstGeom prst="rect">
            <a:avLst/>
          </a:prstGeom>
          <a:noFill/>
          <a:ln>
            <a:noFill/>
          </a:ln>
        </p:spPr>
      </p:pic>
      <p:pic>
        <p:nvPicPr>
          <p:cNvPr id="159" name="Google Shape;159;p25"/>
          <p:cNvPicPr preferRelativeResize="0"/>
          <p:nvPr/>
        </p:nvPicPr>
        <p:blipFill rotWithShape="1">
          <a:blip r:embed="rId4">
            <a:alphaModFix/>
          </a:blip>
          <a:srcRect b="-885" l="38281" r="22041" t="-885"/>
          <a:stretch/>
        </p:blipFill>
        <p:spPr>
          <a:xfrm>
            <a:off x="769024" y="303312"/>
            <a:ext cx="2423669" cy="4239902"/>
          </a:xfrm>
          <a:prstGeom prst="rect">
            <a:avLst/>
          </a:prstGeom>
          <a:noFill/>
          <a:ln>
            <a:noFill/>
          </a:ln>
        </p:spPr>
      </p:pic>
      <p:pic>
        <p:nvPicPr>
          <p:cNvPr id="160" name="Google Shape;160;p25"/>
          <p:cNvPicPr preferRelativeResize="0"/>
          <p:nvPr/>
        </p:nvPicPr>
        <p:blipFill rotWithShape="1">
          <a:blip r:embed="rId5">
            <a:alphaModFix/>
          </a:blip>
          <a:srcRect b="3073" l="33971" r="36208" t="21421"/>
          <a:stretch/>
        </p:blipFill>
        <p:spPr>
          <a:xfrm>
            <a:off x="5923699" y="355023"/>
            <a:ext cx="2451251" cy="4136482"/>
          </a:xfrm>
          <a:prstGeom prst="rect">
            <a:avLst/>
          </a:prstGeom>
          <a:noFill/>
          <a:ln>
            <a:noFill/>
          </a:ln>
        </p:spPr>
      </p:pic>
      <p:sp>
        <p:nvSpPr>
          <p:cNvPr id="161" name="Google Shape;161;p25"/>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pic>
        <p:nvPicPr>
          <p:cNvPr descr="preencoded.png" id="162" name="Google Shape;162;p25"/>
          <p:cNvPicPr preferRelativeResize="0"/>
          <p:nvPr/>
        </p:nvPicPr>
        <p:blipFill rotWithShape="1">
          <a:blip r:embed="rId6">
            <a:alphaModFix/>
          </a:blip>
          <a:srcRect b="0" l="0" r="0" t="0"/>
          <a:stretch/>
        </p:blipFill>
        <p:spPr>
          <a:xfrm>
            <a:off x="769024" y="399186"/>
            <a:ext cx="2423667" cy="4136481"/>
          </a:xfrm>
          <a:prstGeom prst="rect">
            <a:avLst/>
          </a:prstGeom>
          <a:noFill/>
          <a:ln>
            <a:noFill/>
          </a:ln>
        </p:spPr>
      </p:pic>
      <p:pic>
        <p:nvPicPr>
          <p:cNvPr descr="preencoded.png" id="163" name="Google Shape;163;p25"/>
          <p:cNvPicPr preferRelativeResize="0"/>
          <p:nvPr/>
        </p:nvPicPr>
        <p:blipFill rotWithShape="1">
          <a:blip r:embed="rId6">
            <a:alphaModFix/>
          </a:blip>
          <a:srcRect b="0" l="0" r="0" t="0"/>
          <a:stretch/>
        </p:blipFill>
        <p:spPr>
          <a:xfrm>
            <a:off x="3303825" y="752700"/>
            <a:ext cx="2480000" cy="4239875"/>
          </a:xfrm>
          <a:prstGeom prst="rect">
            <a:avLst/>
          </a:prstGeom>
          <a:noFill/>
          <a:ln>
            <a:noFill/>
          </a:ln>
        </p:spPr>
      </p:pic>
      <p:pic>
        <p:nvPicPr>
          <p:cNvPr descr="preencoded.png" id="164" name="Google Shape;164;p25"/>
          <p:cNvPicPr preferRelativeResize="0"/>
          <p:nvPr/>
        </p:nvPicPr>
        <p:blipFill rotWithShape="1">
          <a:blip r:embed="rId6">
            <a:alphaModFix amt="89000"/>
          </a:blip>
          <a:srcRect b="0" l="0" r="0" t="0"/>
          <a:stretch/>
        </p:blipFill>
        <p:spPr>
          <a:xfrm>
            <a:off x="5923700" y="447000"/>
            <a:ext cx="2451275" cy="4136475"/>
          </a:xfrm>
          <a:prstGeom prst="rect">
            <a:avLst/>
          </a:prstGeom>
          <a:noFill/>
          <a:ln>
            <a:noFill/>
          </a:ln>
        </p:spPr>
      </p:pic>
      <p:sp>
        <p:nvSpPr>
          <p:cNvPr id="165" name="Google Shape;165;p25"/>
          <p:cNvSpPr/>
          <p:nvPr/>
        </p:nvSpPr>
        <p:spPr>
          <a:xfrm>
            <a:off x="769027" y="4619425"/>
            <a:ext cx="1381200" cy="324000"/>
          </a:xfrm>
          <a:prstGeom prst="rect">
            <a:avLst/>
          </a:prstGeom>
          <a:noFill/>
          <a:ln>
            <a:noFill/>
          </a:ln>
        </p:spPr>
        <p:txBody>
          <a:bodyPr anchorCtr="0" anchor="t" bIns="0" lIns="0" spcFirstLastPara="1" rIns="0" wrap="square" tIns="0">
            <a:noAutofit/>
          </a:bodyPr>
          <a:lstStyle/>
          <a:p>
            <a:pPr indent="0" lvl="0" marL="0" marR="0" rtl="0" algn="l">
              <a:lnSpc>
                <a:spcPct val="134375"/>
              </a:lnSpc>
              <a:spcBef>
                <a:spcPts val="0"/>
              </a:spcBef>
              <a:spcAft>
                <a:spcPts val="0"/>
              </a:spcAft>
              <a:buNone/>
            </a:pPr>
            <a:r>
              <a:rPr lang="es">
                <a:solidFill>
                  <a:srgbClr val="FFFFFF"/>
                </a:solidFill>
                <a:latin typeface="Poppins Medium"/>
                <a:ea typeface="Poppins Medium"/>
                <a:cs typeface="Poppins Medium"/>
                <a:sym typeface="Poppins Medium"/>
              </a:rPr>
              <a:t>2015-2016</a:t>
            </a:r>
            <a:endParaRPr>
              <a:solidFill>
                <a:schemeClr val="dk1"/>
              </a:solidFill>
              <a:latin typeface="Poppins Medium"/>
              <a:ea typeface="Poppins Medium"/>
              <a:cs typeface="Poppins Medium"/>
              <a:sym typeface="Poppins Medium"/>
            </a:endParaRPr>
          </a:p>
        </p:txBody>
      </p:sp>
      <p:sp>
        <p:nvSpPr>
          <p:cNvPr id="166" name="Google Shape;166;p25"/>
          <p:cNvSpPr/>
          <p:nvPr/>
        </p:nvSpPr>
        <p:spPr>
          <a:xfrm>
            <a:off x="5923701" y="4567700"/>
            <a:ext cx="1381200" cy="324000"/>
          </a:xfrm>
          <a:prstGeom prst="rect">
            <a:avLst/>
          </a:prstGeom>
          <a:noFill/>
          <a:ln>
            <a:noFill/>
          </a:ln>
        </p:spPr>
        <p:txBody>
          <a:bodyPr anchorCtr="0" anchor="t" bIns="0" lIns="0" spcFirstLastPara="1" rIns="0" wrap="square" tIns="0">
            <a:noAutofit/>
          </a:bodyPr>
          <a:lstStyle/>
          <a:p>
            <a:pPr indent="0" lvl="0" marL="0" marR="0" rtl="0" algn="l">
              <a:lnSpc>
                <a:spcPct val="134375"/>
              </a:lnSpc>
              <a:spcBef>
                <a:spcPts val="0"/>
              </a:spcBef>
              <a:spcAft>
                <a:spcPts val="0"/>
              </a:spcAft>
              <a:buNone/>
            </a:pPr>
            <a:r>
              <a:rPr lang="es">
                <a:solidFill>
                  <a:srgbClr val="FFFFFF"/>
                </a:solidFill>
                <a:latin typeface="Poppins Medium"/>
                <a:ea typeface="Poppins Medium"/>
                <a:cs typeface="Poppins Medium"/>
                <a:sym typeface="Poppins Medium"/>
              </a:rPr>
              <a:t>2019-2021</a:t>
            </a:r>
            <a:endParaRPr>
              <a:solidFill>
                <a:srgbClr val="FFFFFF"/>
              </a:solidFill>
              <a:latin typeface="Poppins Medium"/>
              <a:ea typeface="Poppins Medium"/>
              <a:cs typeface="Poppins Medium"/>
              <a:sym typeface="Poppins Medium"/>
            </a:endParaRPr>
          </a:p>
        </p:txBody>
      </p:sp>
      <p:sp>
        <p:nvSpPr>
          <p:cNvPr id="167" name="Google Shape;167;p25"/>
          <p:cNvSpPr/>
          <p:nvPr/>
        </p:nvSpPr>
        <p:spPr>
          <a:xfrm>
            <a:off x="4858412" y="446988"/>
            <a:ext cx="1381200" cy="324000"/>
          </a:xfrm>
          <a:prstGeom prst="rect">
            <a:avLst/>
          </a:prstGeom>
          <a:noFill/>
          <a:ln>
            <a:noFill/>
          </a:ln>
        </p:spPr>
        <p:txBody>
          <a:bodyPr anchorCtr="0" anchor="t" bIns="0" lIns="0" spcFirstLastPara="1" rIns="0" wrap="square" tIns="0">
            <a:noAutofit/>
          </a:bodyPr>
          <a:lstStyle/>
          <a:p>
            <a:pPr indent="0" lvl="0" marL="0" marR="0" rtl="0" algn="l">
              <a:lnSpc>
                <a:spcPct val="134375"/>
              </a:lnSpc>
              <a:spcBef>
                <a:spcPts val="0"/>
              </a:spcBef>
              <a:spcAft>
                <a:spcPts val="0"/>
              </a:spcAft>
              <a:buNone/>
            </a:pPr>
            <a:r>
              <a:rPr lang="es">
                <a:solidFill>
                  <a:srgbClr val="FFFFFF"/>
                </a:solidFill>
                <a:latin typeface="Poppins Medium"/>
                <a:ea typeface="Poppins Medium"/>
                <a:cs typeface="Poppins Medium"/>
                <a:sym typeface="Poppins Medium"/>
              </a:rPr>
              <a:t> 2017-2018</a:t>
            </a:r>
            <a:endParaRPr>
              <a:solidFill>
                <a:srgbClr val="FFFFFF"/>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913"/>
        </a:solidFill>
      </p:bgPr>
    </p:bg>
    <p:spTree>
      <p:nvGrpSpPr>
        <p:cNvPr id="171" name="Shape 171"/>
        <p:cNvGrpSpPr/>
        <p:nvPr/>
      </p:nvGrpSpPr>
      <p:grpSpPr>
        <a:xfrm>
          <a:off x="0" y="0"/>
          <a:ext cx="0" cy="0"/>
          <a:chOff x="0" y="0"/>
          <a:chExt cx="0" cy="0"/>
        </a:xfrm>
      </p:grpSpPr>
      <p:pic>
        <p:nvPicPr>
          <p:cNvPr id="172" name="Google Shape;172;p26"/>
          <p:cNvPicPr preferRelativeResize="0"/>
          <p:nvPr/>
        </p:nvPicPr>
        <p:blipFill>
          <a:blip r:embed="rId3">
            <a:alphaModFix amt="6000"/>
          </a:blip>
          <a:stretch>
            <a:fillRect/>
          </a:stretch>
        </p:blipFill>
        <p:spPr>
          <a:xfrm>
            <a:off x="75" y="0"/>
            <a:ext cx="9144000" cy="5143500"/>
          </a:xfrm>
          <a:prstGeom prst="rect">
            <a:avLst/>
          </a:prstGeom>
          <a:noFill/>
          <a:ln>
            <a:noFill/>
          </a:ln>
        </p:spPr>
      </p:pic>
      <p:pic>
        <p:nvPicPr>
          <p:cNvPr id="173" name="Google Shape;173;p26"/>
          <p:cNvPicPr preferRelativeResize="0"/>
          <p:nvPr/>
        </p:nvPicPr>
        <p:blipFill rotWithShape="1">
          <a:blip r:embed="rId4">
            <a:alphaModFix/>
          </a:blip>
          <a:srcRect b="0" l="0" r="0" t="0"/>
          <a:stretch/>
        </p:blipFill>
        <p:spPr>
          <a:xfrm>
            <a:off x="-3325" y="0"/>
            <a:ext cx="9144000" cy="4371424"/>
          </a:xfrm>
          <a:prstGeom prst="rect">
            <a:avLst/>
          </a:prstGeom>
          <a:noFill/>
          <a:ln>
            <a:noFill/>
          </a:ln>
        </p:spPr>
      </p:pic>
      <p:sp>
        <p:nvSpPr>
          <p:cNvPr id="174" name="Google Shape;174;p26"/>
          <p:cNvSpPr txBox="1"/>
          <p:nvPr/>
        </p:nvSpPr>
        <p:spPr>
          <a:xfrm>
            <a:off x="203525" y="3952325"/>
            <a:ext cx="8730300" cy="80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solidFill>
                <a:schemeClr val="l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sz="1100">
              <a:solidFill>
                <a:schemeClr val="lt1"/>
              </a:solidFill>
              <a:latin typeface="Poppins"/>
              <a:ea typeface="Poppins"/>
              <a:cs typeface="Poppins"/>
              <a:sym typeface="Poppins"/>
            </a:endParaRPr>
          </a:p>
          <a:p>
            <a:pPr indent="0" lvl="0" marL="0" rtl="0" algn="ctr">
              <a:lnSpc>
                <a:spcPct val="115000"/>
              </a:lnSpc>
              <a:spcBef>
                <a:spcPts val="0"/>
              </a:spcBef>
              <a:spcAft>
                <a:spcPts val="0"/>
              </a:spcAft>
              <a:buClr>
                <a:schemeClr val="dk1"/>
              </a:buClr>
              <a:buSzPts val="1100"/>
              <a:buFont typeface="Arial"/>
              <a:buNone/>
            </a:pPr>
            <a:r>
              <a:rPr lang="es" sz="1150">
                <a:solidFill>
                  <a:schemeClr val="lt1"/>
                </a:solidFill>
                <a:latin typeface="Poppins"/>
                <a:ea typeface="Poppins"/>
                <a:cs typeface="Poppins"/>
                <a:sym typeface="Poppins"/>
              </a:rPr>
              <a:t>Ingeniaritza eskolak VG eMotorSportekin parte hartu du azken hiru edizioetan, eta kategoria bakoitzeko 50 talde baino gehiagoren artean lehenengo 20en artean kokatzea lortu du beti.</a:t>
            </a:r>
            <a:endParaRPr sz="1150">
              <a:solidFill>
                <a:schemeClr val="lt1"/>
              </a:solidFill>
              <a:latin typeface="Poppins"/>
              <a:ea typeface="Poppins"/>
              <a:cs typeface="Poppins"/>
              <a:sym typeface="Poppins"/>
            </a:endParaRPr>
          </a:p>
          <a:p>
            <a:pPr indent="0" lvl="0" marL="0" rtl="0" algn="ctr">
              <a:lnSpc>
                <a:spcPct val="115000"/>
              </a:lnSpc>
              <a:spcBef>
                <a:spcPts val="0"/>
              </a:spcBef>
              <a:spcAft>
                <a:spcPts val="0"/>
              </a:spcAft>
              <a:buClr>
                <a:schemeClr val="dk1"/>
              </a:buClr>
              <a:buSzPts val="1100"/>
              <a:buFont typeface="Arial"/>
              <a:buNone/>
            </a:pPr>
            <a:r>
              <a:rPr lang="es" sz="1150">
                <a:solidFill>
                  <a:schemeClr val="lt1"/>
                </a:solidFill>
                <a:latin typeface="Poppins"/>
                <a:ea typeface="Poppins"/>
                <a:cs typeface="Poppins"/>
                <a:sym typeface="Poppins"/>
              </a:rPr>
              <a:t>2019/2021 edizioa: 13. postua 50 talde parte-hartzaileren artean</a:t>
            </a:r>
            <a:endParaRPr sz="1150">
              <a:solidFill>
                <a:schemeClr val="lt1"/>
              </a:solidFill>
              <a:latin typeface="Poppins"/>
              <a:ea typeface="Poppins"/>
              <a:cs typeface="Poppins"/>
              <a:sym typeface="Poppins"/>
            </a:endParaRPr>
          </a:p>
          <a:p>
            <a:pPr indent="0" lvl="0" marL="0" marR="0" rtl="0" algn="ctr">
              <a:lnSpc>
                <a:spcPct val="115000"/>
              </a:lnSpc>
              <a:spcBef>
                <a:spcPts val="0"/>
              </a:spcBef>
              <a:spcAft>
                <a:spcPts val="0"/>
              </a:spcAft>
              <a:buClr>
                <a:schemeClr val="dk1"/>
              </a:buClr>
              <a:buSzPts val="1100"/>
              <a:buFont typeface="Arial"/>
              <a:buNone/>
            </a:pPr>
            <a:r>
              <a:t/>
            </a:r>
            <a:endParaRPr sz="1150">
              <a:solidFill>
                <a:schemeClr val="lt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9" name="Shape 179"/>
        <p:cNvGrpSpPr/>
        <p:nvPr/>
      </p:nvGrpSpPr>
      <p:grpSpPr>
        <a:xfrm>
          <a:off x="0" y="0"/>
          <a:ext cx="0" cy="0"/>
          <a:chOff x="0" y="0"/>
          <a:chExt cx="0" cy="0"/>
        </a:xfrm>
      </p:grpSpPr>
      <p:pic>
        <p:nvPicPr>
          <p:cNvPr id="180" name="Google Shape;180;p27"/>
          <p:cNvPicPr preferRelativeResize="0"/>
          <p:nvPr/>
        </p:nvPicPr>
        <p:blipFill rotWithShape="1">
          <a:blip r:embed="rId3">
            <a:alphaModFix/>
          </a:blip>
          <a:srcRect b="11695" l="0" r="0" t="1476"/>
          <a:stretch/>
        </p:blipFill>
        <p:spPr>
          <a:xfrm>
            <a:off x="447248" y="1066800"/>
            <a:ext cx="6245100" cy="3512700"/>
          </a:xfrm>
          <a:prstGeom prst="roundRect">
            <a:avLst>
              <a:gd fmla="val 1476" name="adj"/>
            </a:avLst>
          </a:prstGeom>
          <a:noFill/>
          <a:ln>
            <a:noFill/>
          </a:ln>
        </p:spPr>
      </p:pic>
      <p:pic>
        <p:nvPicPr>
          <p:cNvPr descr="preencoded.png" id="181" name="Google Shape;181;p27"/>
          <p:cNvPicPr preferRelativeResize="0"/>
          <p:nvPr/>
        </p:nvPicPr>
        <p:blipFill rotWithShape="1">
          <a:blip r:embed="rId4">
            <a:alphaModFix/>
          </a:blip>
          <a:srcRect b="0" l="0" r="0" t="0"/>
          <a:stretch/>
        </p:blipFill>
        <p:spPr>
          <a:xfrm>
            <a:off x="0" y="657225"/>
            <a:ext cx="9143952" cy="4762"/>
          </a:xfrm>
          <a:prstGeom prst="rect">
            <a:avLst/>
          </a:prstGeom>
          <a:noFill/>
          <a:ln>
            <a:noFill/>
          </a:ln>
        </p:spPr>
      </p:pic>
      <p:sp>
        <p:nvSpPr>
          <p:cNvPr id="182" name="Google Shape;182;p27"/>
          <p:cNvSpPr/>
          <p:nvPr/>
        </p:nvSpPr>
        <p:spPr>
          <a:xfrm>
            <a:off x="495299" y="533400"/>
            <a:ext cx="3085200" cy="709800"/>
          </a:xfrm>
          <a:prstGeom prst="rect">
            <a:avLst/>
          </a:prstGeom>
          <a:noFill/>
          <a:ln>
            <a:noFill/>
          </a:ln>
        </p:spPr>
        <p:txBody>
          <a:bodyPr anchorCtr="0" anchor="t" bIns="0" lIns="0" spcFirstLastPara="1" rIns="0" wrap="square" tIns="0">
            <a:noAutofit/>
          </a:bodyPr>
          <a:lstStyle/>
          <a:p>
            <a:pPr indent="0" lvl="0" marL="0" marR="0" rtl="0" algn="l">
              <a:lnSpc>
                <a:spcPct val="97368"/>
              </a:lnSpc>
              <a:spcBef>
                <a:spcPts val="0"/>
              </a:spcBef>
              <a:spcAft>
                <a:spcPts val="0"/>
              </a:spcAft>
              <a:buNone/>
            </a:pPr>
            <a:r>
              <a:rPr b="1" lang="es" sz="2500">
                <a:solidFill>
                  <a:srgbClr val="FFFFFF"/>
                </a:solidFill>
                <a:latin typeface="Poppins"/>
                <a:ea typeface="Poppins"/>
                <a:cs typeface="Poppins"/>
                <a:sym typeface="Poppins"/>
              </a:rPr>
              <a:t>IV Edizioa 2022/23</a:t>
            </a:r>
            <a:endParaRPr b="1" sz="2500">
              <a:solidFill>
                <a:schemeClr val="dk1"/>
              </a:solidFill>
              <a:latin typeface="Poppins"/>
              <a:ea typeface="Poppins"/>
              <a:cs typeface="Poppins"/>
              <a:sym typeface="Poppins"/>
            </a:endParaRPr>
          </a:p>
        </p:txBody>
      </p:sp>
      <p:sp>
        <p:nvSpPr>
          <p:cNvPr id="183" name="Google Shape;183;p27"/>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184" name="Google Shape;184;p27"/>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185" name="Google Shape;185;p27"/>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186" name="Google Shape;186;p27"/>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
        <p:nvSpPr>
          <p:cNvPr id="187" name="Google Shape;187;p27"/>
          <p:cNvSpPr txBox="1"/>
          <p:nvPr/>
        </p:nvSpPr>
        <p:spPr>
          <a:xfrm>
            <a:off x="6780700" y="1419225"/>
            <a:ext cx="2017500" cy="501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s" sz="1300">
                <a:solidFill>
                  <a:schemeClr val="lt1"/>
                </a:solidFill>
                <a:latin typeface="Poppins"/>
                <a:ea typeface="Poppins"/>
                <a:cs typeface="Poppins"/>
                <a:sym typeface="Poppins"/>
              </a:rPr>
              <a:t>Gure taldea UPV/EHUko Gasteizko Ingeniaritza Eskolako eta Ekonomia eta Enpresa Fakultateko ikasleek osatzen dute.</a:t>
            </a:r>
            <a:endParaRPr sz="13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lt1"/>
              </a:solidFill>
              <a:latin typeface="Poppins"/>
              <a:ea typeface="Poppins"/>
              <a:cs typeface="Poppins"/>
              <a:sym typeface="Poppins"/>
            </a:endParaRPr>
          </a:p>
        </p:txBody>
      </p:sp>
      <p:pic>
        <p:nvPicPr>
          <p:cNvPr descr="preencoded.png" id="188" name="Google Shape;188;p27"/>
          <p:cNvPicPr preferRelativeResize="0"/>
          <p:nvPr/>
        </p:nvPicPr>
        <p:blipFill rotWithShape="1">
          <a:blip r:embed="rId5">
            <a:alphaModFix amt="56000"/>
          </a:blip>
          <a:srcRect b="0" l="0" r="0" t="0"/>
          <a:stretch/>
        </p:blipFill>
        <p:spPr>
          <a:xfrm>
            <a:off x="447250" y="1066800"/>
            <a:ext cx="6245100" cy="351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92" name="Shape 192"/>
        <p:cNvGrpSpPr/>
        <p:nvPr/>
      </p:nvGrpSpPr>
      <p:grpSpPr>
        <a:xfrm>
          <a:off x="0" y="0"/>
          <a:ext cx="0" cy="0"/>
          <a:chOff x="0" y="0"/>
          <a:chExt cx="0" cy="0"/>
        </a:xfrm>
      </p:grpSpPr>
      <p:sp>
        <p:nvSpPr>
          <p:cNvPr id="193" name="Google Shape;193;p28"/>
          <p:cNvSpPr/>
          <p:nvPr/>
        </p:nvSpPr>
        <p:spPr>
          <a:xfrm>
            <a:off x="4706425" y="1397400"/>
            <a:ext cx="3804600" cy="2501100"/>
          </a:xfrm>
          <a:prstGeom prst="roundRect">
            <a:avLst>
              <a:gd fmla="val 489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8"/>
          <p:cNvSpPr txBox="1"/>
          <p:nvPr>
            <p:ph idx="4294967295" type="ctrTitle"/>
          </p:nvPr>
        </p:nvSpPr>
        <p:spPr>
          <a:xfrm>
            <a:off x="1114426" y="1390650"/>
            <a:ext cx="4136100" cy="706800"/>
          </a:xfrm>
          <a:prstGeom prst="rect">
            <a:avLst/>
          </a:prstGeom>
          <a:noFill/>
          <a:ln>
            <a:noFill/>
          </a:ln>
        </p:spPr>
        <p:txBody>
          <a:bodyPr anchorCtr="0" anchor="t" bIns="68575" lIns="0" spcFirstLastPara="1" rIns="0" wrap="square" tIns="68575">
            <a:noAutofit/>
          </a:bodyPr>
          <a:lstStyle/>
          <a:p>
            <a:pPr indent="0" lvl="0" marL="0" rtl="0" algn="l">
              <a:lnSpc>
                <a:spcPct val="90000"/>
              </a:lnSpc>
              <a:spcBef>
                <a:spcPts val="0"/>
              </a:spcBef>
              <a:spcAft>
                <a:spcPts val="0"/>
              </a:spcAft>
              <a:buClr>
                <a:schemeClr val="lt1"/>
              </a:buClr>
              <a:buSzPts val="4100"/>
              <a:buFont typeface="Anton"/>
              <a:buNone/>
            </a:pPr>
            <a:r>
              <a:rPr b="1" lang="es">
                <a:latin typeface="Poppins"/>
                <a:ea typeface="Poppins"/>
                <a:cs typeface="Poppins"/>
                <a:sym typeface="Poppins"/>
              </a:rPr>
              <a:t>Marketing eta finantzak</a:t>
            </a:r>
            <a:endParaRPr b="1">
              <a:latin typeface="Poppins"/>
              <a:ea typeface="Poppins"/>
              <a:cs typeface="Poppins"/>
              <a:sym typeface="Poppins"/>
            </a:endParaRPr>
          </a:p>
        </p:txBody>
      </p:sp>
      <p:sp>
        <p:nvSpPr>
          <p:cNvPr id="195" name="Google Shape;195;p28"/>
          <p:cNvSpPr txBox="1"/>
          <p:nvPr/>
        </p:nvSpPr>
        <p:spPr>
          <a:xfrm>
            <a:off x="1314451" y="2487668"/>
            <a:ext cx="2759700" cy="1960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2"/>
              </a:buClr>
              <a:buSzPts val="1100"/>
              <a:buFont typeface="Arial"/>
              <a:buNone/>
            </a:pPr>
            <a:r>
              <a:rPr lang="es" sz="900">
                <a:solidFill>
                  <a:schemeClr val="lt1"/>
                </a:solidFill>
                <a:latin typeface="Poppins"/>
                <a:ea typeface="Poppins"/>
                <a:cs typeface="Poppins"/>
                <a:sym typeface="Poppins"/>
              </a:rPr>
              <a:t>Sare sozialak eta taldearen barneko eta kanpoko irudi korporatiboa kudeatzen ditu.</a:t>
            </a:r>
            <a:endParaRPr sz="9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chemeClr val="dk2"/>
              </a:buClr>
              <a:buSzPts val="1100"/>
              <a:buFont typeface="Arial"/>
              <a:buNone/>
            </a:pPr>
            <a:r>
              <a:t/>
            </a:r>
            <a:endParaRPr sz="900">
              <a:solidFill>
                <a:schemeClr val="lt1"/>
              </a:solidFill>
              <a:latin typeface="Poppins"/>
              <a:ea typeface="Poppins"/>
              <a:cs typeface="Poppins"/>
              <a:sym typeface="Poppins"/>
            </a:endParaRPr>
          </a:p>
          <a:p>
            <a:pPr indent="0" lvl="0" marL="0" marR="0" rtl="0" algn="l">
              <a:lnSpc>
                <a:spcPct val="130000"/>
              </a:lnSpc>
              <a:spcBef>
                <a:spcPts val="800"/>
              </a:spcBef>
              <a:spcAft>
                <a:spcPts val="0"/>
              </a:spcAft>
              <a:buNone/>
            </a:pPr>
            <a:r>
              <a:rPr lang="es" sz="900">
                <a:solidFill>
                  <a:schemeClr val="lt1"/>
                </a:solidFill>
                <a:latin typeface="Poppins"/>
                <a:ea typeface="Poppins"/>
                <a:cs typeface="Poppins"/>
                <a:sym typeface="Poppins"/>
              </a:rPr>
              <a:t> </a:t>
            </a:r>
            <a:endParaRPr sz="900">
              <a:solidFill>
                <a:schemeClr val="lt1"/>
              </a:solidFill>
              <a:latin typeface="Poppins"/>
              <a:ea typeface="Poppins"/>
              <a:cs typeface="Poppins"/>
              <a:sym typeface="Poppins"/>
            </a:endParaRPr>
          </a:p>
          <a:p>
            <a:pPr indent="0" lvl="0" marL="0" marR="0" rtl="0" algn="l">
              <a:lnSpc>
                <a:spcPct val="130000"/>
              </a:lnSpc>
              <a:spcBef>
                <a:spcPts val="800"/>
              </a:spcBef>
              <a:spcAft>
                <a:spcPts val="0"/>
              </a:spcAft>
              <a:buNone/>
            </a:pPr>
            <a:r>
              <a:t/>
            </a:r>
            <a:endParaRPr sz="4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s" sz="900">
                <a:solidFill>
                  <a:schemeClr val="lt1"/>
                </a:solidFill>
                <a:latin typeface="Poppins"/>
                <a:ea typeface="Poppins"/>
                <a:cs typeface="Poppins"/>
                <a:sym typeface="Poppins"/>
              </a:rPr>
              <a:t>Gainera, babesleekin lan egiten du, taldearen aurrekontua kudeatzen du eta proiekturako dirua bilatzen du.</a:t>
            </a:r>
            <a:endParaRPr sz="900">
              <a:solidFill>
                <a:schemeClr val="lt1"/>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900">
              <a:solidFill>
                <a:schemeClr val="lt1"/>
              </a:solidFill>
              <a:latin typeface="Poppins"/>
              <a:ea typeface="Poppins"/>
              <a:cs typeface="Poppins"/>
              <a:sym typeface="Poppins"/>
            </a:endParaRPr>
          </a:p>
          <a:p>
            <a:pPr indent="0" lvl="0" marL="0" rtl="0" algn="l">
              <a:spcBef>
                <a:spcPts val="0"/>
              </a:spcBef>
              <a:spcAft>
                <a:spcPts val="0"/>
              </a:spcAft>
              <a:buNone/>
            </a:pPr>
            <a:r>
              <a:t/>
            </a:r>
            <a:endParaRPr sz="900">
              <a:solidFill>
                <a:schemeClr val="lt1"/>
              </a:solidFill>
              <a:latin typeface="Poppins"/>
              <a:ea typeface="Poppins"/>
              <a:cs typeface="Poppins"/>
              <a:sym typeface="Poppins"/>
            </a:endParaRPr>
          </a:p>
          <a:p>
            <a:pPr indent="0" lvl="0" marL="0" marR="0" rtl="0" algn="l">
              <a:lnSpc>
                <a:spcPct val="130000"/>
              </a:lnSpc>
              <a:spcBef>
                <a:spcPts val="800"/>
              </a:spcBef>
              <a:spcAft>
                <a:spcPts val="0"/>
              </a:spcAft>
              <a:buNone/>
            </a:pPr>
            <a:r>
              <a:t/>
            </a:r>
            <a:endParaRPr sz="900">
              <a:solidFill>
                <a:schemeClr val="lt1"/>
              </a:solidFill>
              <a:latin typeface="Poppins"/>
              <a:ea typeface="Poppins"/>
              <a:cs typeface="Poppins"/>
              <a:sym typeface="Poppins"/>
            </a:endParaRPr>
          </a:p>
        </p:txBody>
      </p:sp>
      <p:grpSp>
        <p:nvGrpSpPr>
          <p:cNvPr id="196" name="Google Shape;196;p28"/>
          <p:cNvGrpSpPr/>
          <p:nvPr/>
        </p:nvGrpSpPr>
        <p:grpSpPr>
          <a:xfrm>
            <a:off x="924079" y="717950"/>
            <a:ext cx="1110375" cy="246365"/>
            <a:chOff x="1232139" y="957276"/>
            <a:chExt cx="1480500" cy="437671"/>
          </a:xfrm>
        </p:grpSpPr>
        <p:sp>
          <p:nvSpPr>
            <p:cNvPr id="197" name="Google Shape;197;p28"/>
            <p:cNvSpPr txBox="1"/>
            <p:nvPr/>
          </p:nvSpPr>
          <p:spPr>
            <a:xfrm>
              <a:off x="1232139" y="957276"/>
              <a:ext cx="1480500" cy="34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s" sz="800">
                  <a:solidFill>
                    <a:schemeClr val="lt1"/>
                  </a:solidFill>
                  <a:latin typeface="Poppins"/>
                  <a:ea typeface="Poppins"/>
                  <a:cs typeface="Poppins"/>
                  <a:sym typeface="Poppins"/>
                </a:rPr>
                <a:t>Departamentuak</a:t>
              </a:r>
              <a:endParaRPr sz="1100">
                <a:latin typeface="Poppins"/>
                <a:ea typeface="Poppins"/>
                <a:cs typeface="Poppins"/>
                <a:sym typeface="Poppins"/>
              </a:endParaRPr>
            </a:p>
          </p:txBody>
        </p:sp>
        <p:cxnSp>
          <p:nvCxnSpPr>
            <p:cNvPr id="198" name="Google Shape;198;p28"/>
            <p:cNvCxnSpPr/>
            <p:nvPr/>
          </p:nvCxnSpPr>
          <p:spPr>
            <a:xfrm>
              <a:off x="1507345" y="1394946"/>
              <a:ext cx="1002000" cy="0"/>
            </a:xfrm>
            <a:prstGeom prst="straightConnector1">
              <a:avLst/>
            </a:prstGeom>
            <a:noFill/>
            <a:ln cap="flat" cmpd="sng" w="19050">
              <a:solidFill>
                <a:srgbClr val="00D820"/>
              </a:solidFill>
              <a:prstDash val="solid"/>
              <a:miter lim="800000"/>
              <a:headEnd len="sm" w="sm" type="none"/>
              <a:tailEnd len="sm" w="sm" type="none"/>
            </a:ln>
          </p:spPr>
        </p:cxnSp>
      </p:grpSp>
      <p:sp>
        <p:nvSpPr>
          <p:cNvPr id="199" name="Google Shape;199;p28"/>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pic>
        <p:nvPicPr>
          <p:cNvPr id="200" name="Google Shape;200;p28"/>
          <p:cNvPicPr preferRelativeResize="0"/>
          <p:nvPr/>
        </p:nvPicPr>
        <p:blipFill>
          <a:blip r:embed="rId3">
            <a:alphaModFix/>
          </a:blip>
          <a:stretch>
            <a:fillRect/>
          </a:stretch>
        </p:blipFill>
        <p:spPr>
          <a:xfrm>
            <a:off x="4630225" y="1321200"/>
            <a:ext cx="3804600" cy="2501100"/>
          </a:xfrm>
          <a:prstGeom prst="roundRect">
            <a:avLst>
              <a:gd fmla="val 3139" name="adj"/>
            </a:avLst>
          </a:prstGeom>
          <a:noFill/>
          <a:ln cap="flat" cmpd="sng" w="9525">
            <a:solidFill>
              <a:srgbClr val="F9F9F9"/>
            </a:solidFill>
            <a:prstDash val="solid"/>
            <a:round/>
            <a:headEnd len="sm" w="sm" type="none"/>
            <a:tailEnd len="sm" w="sm" type="none"/>
          </a:ln>
        </p:spPr>
      </p:pic>
      <p:pic>
        <p:nvPicPr>
          <p:cNvPr id="201" name="Google Shape;201;p28">
            <a:hlinkClick r:id="rId4"/>
          </p:cNvPr>
          <p:cNvPicPr preferRelativeResize="0"/>
          <p:nvPr/>
        </p:nvPicPr>
        <p:blipFill>
          <a:blip r:embed="rId5">
            <a:alphaModFix/>
          </a:blip>
          <a:stretch>
            <a:fillRect/>
          </a:stretch>
        </p:blipFill>
        <p:spPr>
          <a:xfrm>
            <a:off x="2446425" y="3011824"/>
            <a:ext cx="270659" cy="270526"/>
          </a:xfrm>
          <a:prstGeom prst="rect">
            <a:avLst/>
          </a:prstGeom>
          <a:noFill/>
          <a:ln>
            <a:noFill/>
          </a:ln>
        </p:spPr>
      </p:pic>
      <p:pic>
        <p:nvPicPr>
          <p:cNvPr id="202" name="Google Shape;202;p28">
            <a:hlinkClick r:id="rId6"/>
          </p:cNvPr>
          <p:cNvPicPr preferRelativeResize="0"/>
          <p:nvPr/>
        </p:nvPicPr>
        <p:blipFill>
          <a:blip r:embed="rId7">
            <a:alphaModFix/>
          </a:blip>
          <a:stretch>
            <a:fillRect/>
          </a:stretch>
        </p:blipFill>
        <p:spPr>
          <a:xfrm>
            <a:off x="2017675" y="3011761"/>
            <a:ext cx="270650" cy="270650"/>
          </a:xfrm>
          <a:prstGeom prst="rect">
            <a:avLst/>
          </a:prstGeom>
          <a:noFill/>
          <a:ln>
            <a:noFill/>
          </a:ln>
        </p:spPr>
      </p:pic>
      <p:pic>
        <p:nvPicPr>
          <p:cNvPr id="203" name="Google Shape;203;p28">
            <a:hlinkClick r:id="rId8"/>
          </p:cNvPr>
          <p:cNvPicPr preferRelativeResize="0"/>
          <p:nvPr/>
        </p:nvPicPr>
        <p:blipFill>
          <a:blip r:embed="rId9">
            <a:alphaModFix/>
          </a:blip>
          <a:stretch>
            <a:fillRect/>
          </a:stretch>
        </p:blipFill>
        <p:spPr>
          <a:xfrm>
            <a:off x="2875175" y="3011773"/>
            <a:ext cx="270650" cy="270650"/>
          </a:xfrm>
          <a:prstGeom prst="rect">
            <a:avLst/>
          </a:prstGeom>
          <a:noFill/>
          <a:ln>
            <a:noFill/>
          </a:ln>
        </p:spPr>
      </p:pic>
      <p:sp>
        <p:nvSpPr>
          <p:cNvPr id="204" name="Google Shape;204;p28"/>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205" name="Google Shape;205;p28"/>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206" name="Google Shape;206;p28"/>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0" name="Shape 210"/>
        <p:cNvGrpSpPr/>
        <p:nvPr/>
      </p:nvGrpSpPr>
      <p:grpSpPr>
        <a:xfrm>
          <a:off x="0" y="0"/>
          <a:ext cx="0" cy="0"/>
          <a:chOff x="0" y="0"/>
          <a:chExt cx="0" cy="0"/>
        </a:xfrm>
      </p:grpSpPr>
      <p:sp>
        <p:nvSpPr>
          <p:cNvPr id="211" name="Google Shape;211;p29"/>
          <p:cNvSpPr txBox="1"/>
          <p:nvPr>
            <p:ph idx="4294967295" type="ctrTitle"/>
          </p:nvPr>
        </p:nvSpPr>
        <p:spPr>
          <a:xfrm>
            <a:off x="1114426" y="1924050"/>
            <a:ext cx="4136100" cy="706800"/>
          </a:xfrm>
          <a:prstGeom prst="rect">
            <a:avLst/>
          </a:prstGeom>
          <a:noFill/>
          <a:ln>
            <a:noFill/>
          </a:ln>
        </p:spPr>
        <p:txBody>
          <a:bodyPr anchorCtr="0" anchor="t" bIns="68575" lIns="0" spcFirstLastPara="1" rIns="0" wrap="square" tIns="68575">
            <a:noAutofit/>
          </a:bodyPr>
          <a:lstStyle/>
          <a:p>
            <a:pPr indent="0" lvl="0" marL="0" rtl="0" algn="l">
              <a:lnSpc>
                <a:spcPct val="90000"/>
              </a:lnSpc>
              <a:spcBef>
                <a:spcPts val="0"/>
              </a:spcBef>
              <a:spcAft>
                <a:spcPts val="0"/>
              </a:spcAft>
              <a:buClr>
                <a:schemeClr val="lt1"/>
              </a:buClr>
              <a:buSzPts val="4100"/>
              <a:buFont typeface="Anton"/>
              <a:buNone/>
            </a:pPr>
            <a:r>
              <a:rPr b="1" lang="es">
                <a:latin typeface="Poppins"/>
                <a:ea typeface="Poppins"/>
                <a:cs typeface="Poppins"/>
                <a:sym typeface="Poppins"/>
              </a:rPr>
              <a:t>Mekanika</a:t>
            </a:r>
            <a:endParaRPr b="1">
              <a:latin typeface="Poppins"/>
              <a:ea typeface="Poppins"/>
              <a:cs typeface="Poppins"/>
              <a:sym typeface="Poppins"/>
            </a:endParaRPr>
          </a:p>
        </p:txBody>
      </p:sp>
      <p:sp>
        <p:nvSpPr>
          <p:cNvPr id="212" name="Google Shape;212;p29"/>
          <p:cNvSpPr txBox="1"/>
          <p:nvPr/>
        </p:nvSpPr>
        <p:spPr>
          <a:xfrm>
            <a:off x="1387826" y="2495193"/>
            <a:ext cx="2759700" cy="158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11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s" sz="1100">
                <a:solidFill>
                  <a:schemeClr val="lt1"/>
                </a:solidFill>
                <a:latin typeface="Poppins"/>
                <a:ea typeface="Poppins"/>
                <a:cs typeface="Poppins"/>
                <a:sym typeface="Poppins"/>
              </a:rPr>
              <a:t>Prototipoaren atal guztiak gorpuzten ditu. Diseinuak egin ondoren, probak egiten dira kalitatea ziurtatzeko eta baldintzak betetzeko.</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100">
              <a:solidFill>
                <a:schemeClr val="lt1"/>
              </a:solidFill>
              <a:latin typeface="Poppins"/>
              <a:ea typeface="Poppins"/>
              <a:cs typeface="Poppins"/>
              <a:sym typeface="Poppins"/>
            </a:endParaRPr>
          </a:p>
          <a:p>
            <a:pPr indent="0" lvl="0" marL="0" rtl="0" algn="l">
              <a:spcBef>
                <a:spcPts val="0"/>
              </a:spcBef>
              <a:spcAft>
                <a:spcPts val="0"/>
              </a:spcAft>
              <a:buNone/>
            </a:pPr>
            <a:r>
              <a:t/>
            </a:r>
            <a:endParaRPr sz="1100">
              <a:solidFill>
                <a:schemeClr val="lt1"/>
              </a:solidFill>
              <a:latin typeface="Poppins"/>
              <a:ea typeface="Poppins"/>
              <a:cs typeface="Poppins"/>
              <a:sym typeface="Poppins"/>
            </a:endParaRPr>
          </a:p>
          <a:p>
            <a:pPr indent="0" lvl="0" marL="0" rtl="0" algn="l">
              <a:lnSpc>
                <a:spcPct val="130000"/>
              </a:lnSpc>
              <a:spcBef>
                <a:spcPts val="800"/>
              </a:spcBef>
              <a:spcAft>
                <a:spcPts val="0"/>
              </a:spcAft>
              <a:buClr>
                <a:schemeClr val="dk2"/>
              </a:buClr>
              <a:buFont typeface="Arial"/>
              <a:buNone/>
            </a:pPr>
            <a:r>
              <a:t/>
            </a:r>
            <a:endParaRPr sz="1100">
              <a:solidFill>
                <a:schemeClr val="lt1"/>
              </a:solidFill>
              <a:latin typeface="Poppins Medium"/>
              <a:ea typeface="Poppins Medium"/>
              <a:cs typeface="Poppins Medium"/>
              <a:sym typeface="Poppins Medium"/>
            </a:endParaRPr>
          </a:p>
        </p:txBody>
      </p:sp>
      <p:grpSp>
        <p:nvGrpSpPr>
          <p:cNvPr id="213" name="Google Shape;213;p29"/>
          <p:cNvGrpSpPr/>
          <p:nvPr/>
        </p:nvGrpSpPr>
        <p:grpSpPr>
          <a:xfrm>
            <a:off x="924079" y="717950"/>
            <a:ext cx="1110375" cy="246365"/>
            <a:chOff x="1232139" y="957276"/>
            <a:chExt cx="1480500" cy="437671"/>
          </a:xfrm>
        </p:grpSpPr>
        <p:sp>
          <p:nvSpPr>
            <p:cNvPr id="214" name="Google Shape;214;p29"/>
            <p:cNvSpPr txBox="1"/>
            <p:nvPr/>
          </p:nvSpPr>
          <p:spPr>
            <a:xfrm>
              <a:off x="1232139" y="957276"/>
              <a:ext cx="1480500" cy="34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s" sz="800">
                  <a:solidFill>
                    <a:schemeClr val="lt1"/>
                  </a:solidFill>
                  <a:latin typeface="Poppins"/>
                  <a:ea typeface="Poppins"/>
                  <a:cs typeface="Poppins"/>
                  <a:sym typeface="Poppins"/>
                </a:rPr>
                <a:t>Departamentuak</a:t>
              </a:r>
              <a:endParaRPr sz="1100">
                <a:latin typeface="Poppins"/>
                <a:ea typeface="Poppins"/>
                <a:cs typeface="Poppins"/>
                <a:sym typeface="Poppins"/>
              </a:endParaRPr>
            </a:p>
          </p:txBody>
        </p:sp>
        <p:cxnSp>
          <p:nvCxnSpPr>
            <p:cNvPr id="215" name="Google Shape;215;p29"/>
            <p:cNvCxnSpPr/>
            <p:nvPr/>
          </p:nvCxnSpPr>
          <p:spPr>
            <a:xfrm>
              <a:off x="1507345" y="1394946"/>
              <a:ext cx="1002000" cy="0"/>
            </a:xfrm>
            <a:prstGeom prst="straightConnector1">
              <a:avLst/>
            </a:prstGeom>
            <a:noFill/>
            <a:ln cap="flat" cmpd="sng" w="19050">
              <a:solidFill>
                <a:srgbClr val="00D820"/>
              </a:solidFill>
              <a:prstDash val="solid"/>
              <a:miter lim="800000"/>
              <a:headEnd len="sm" w="sm" type="none"/>
              <a:tailEnd len="sm" w="sm" type="none"/>
            </a:ln>
          </p:spPr>
        </p:cxnSp>
      </p:grpSp>
      <p:sp>
        <p:nvSpPr>
          <p:cNvPr id="216" name="Google Shape;216;p29"/>
          <p:cNvSpPr/>
          <p:nvPr/>
        </p:nvSpPr>
        <p:spPr>
          <a:xfrm>
            <a:off x="75" y="0"/>
            <a:ext cx="9144000" cy="76200"/>
          </a:xfrm>
          <a:prstGeom prst="rect">
            <a:avLst/>
          </a:prstGeom>
          <a:solidFill>
            <a:srgbClr val="00D8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DD9B"/>
              </a:solidFill>
            </a:endParaRPr>
          </a:p>
        </p:txBody>
      </p:sp>
      <p:sp>
        <p:nvSpPr>
          <p:cNvPr id="217" name="Google Shape;217;p29"/>
          <p:cNvSpPr/>
          <p:nvPr/>
        </p:nvSpPr>
        <p:spPr>
          <a:xfrm>
            <a:off x="4706425" y="1397400"/>
            <a:ext cx="3804600" cy="2501100"/>
          </a:xfrm>
          <a:prstGeom prst="roundRect">
            <a:avLst>
              <a:gd fmla="val 489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29"/>
          <p:cNvPicPr preferRelativeResize="0"/>
          <p:nvPr/>
        </p:nvPicPr>
        <p:blipFill rotWithShape="1">
          <a:blip r:embed="rId3">
            <a:alphaModFix/>
          </a:blip>
          <a:srcRect b="2624" l="3920" r="0" t="2633"/>
          <a:stretch/>
        </p:blipFill>
        <p:spPr>
          <a:xfrm>
            <a:off x="4630225" y="1321200"/>
            <a:ext cx="3804600" cy="2501100"/>
          </a:xfrm>
          <a:prstGeom prst="roundRect">
            <a:avLst>
              <a:gd fmla="val 3139" name="adj"/>
            </a:avLst>
          </a:prstGeom>
          <a:noFill/>
          <a:ln cap="flat" cmpd="sng" w="9525">
            <a:solidFill>
              <a:srgbClr val="F9F9F9"/>
            </a:solidFill>
            <a:prstDash val="solid"/>
            <a:round/>
            <a:headEnd len="sm" w="sm" type="none"/>
            <a:tailEnd len="sm" w="sm" type="none"/>
          </a:ln>
        </p:spPr>
      </p:pic>
      <p:sp>
        <p:nvSpPr>
          <p:cNvPr id="219" name="Google Shape;219;p29"/>
          <p:cNvSpPr txBox="1"/>
          <p:nvPr/>
        </p:nvSpPr>
        <p:spPr>
          <a:xfrm>
            <a:off x="6780688" y="4694954"/>
            <a:ext cx="641100" cy="1617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s" sz="600">
                <a:solidFill>
                  <a:srgbClr val="F8F4F0"/>
                </a:solidFill>
                <a:latin typeface="Poppins"/>
                <a:ea typeface="Poppins"/>
                <a:cs typeface="Poppins"/>
                <a:sym typeface="Poppins"/>
              </a:rPr>
              <a:t>UPV/EHU</a:t>
            </a:r>
            <a:endParaRPr b="1" sz="1100">
              <a:solidFill>
                <a:srgbClr val="F8F4F0"/>
              </a:solidFill>
            </a:endParaRPr>
          </a:p>
        </p:txBody>
      </p:sp>
      <p:sp>
        <p:nvSpPr>
          <p:cNvPr id="220" name="Google Shape;220;p29"/>
          <p:cNvSpPr txBox="1"/>
          <p:nvPr/>
        </p:nvSpPr>
        <p:spPr>
          <a:xfrm>
            <a:off x="7590374" y="4694963"/>
            <a:ext cx="12885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600">
                <a:solidFill>
                  <a:srgbClr val="F8F4F0"/>
                </a:solidFill>
                <a:latin typeface="Poppins Medium"/>
                <a:ea typeface="Poppins Medium"/>
                <a:cs typeface="Poppins Medium"/>
                <a:sym typeface="Poppins Medium"/>
              </a:rPr>
              <a:t>MOTOSTUDENT 2022/2023</a:t>
            </a:r>
            <a:endParaRPr sz="1100">
              <a:solidFill>
                <a:srgbClr val="F8F4F0"/>
              </a:solidFill>
            </a:endParaRPr>
          </a:p>
        </p:txBody>
      </p:sp>
      <p:sp>
        <p:nvSpPr>
          <p:cNvPr id="221" name="Google Shape;221;p29"/>
          <p:cNvSpPr txBox="1"/>
          <p:nvPr/>
        </p:nvSpPr>
        <p:spPr>
          <a:xfrm>
            <a:off x="371048" y="4694963"/>
            <a:ext cx="1545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600">
                <a:solidFill>
                  <a:srgbClr val="F8F4F0"/>
                </a:solidFill>
                <a:latin typeface="Poppins"/>
                <a:ea typeface="Poppins"/>
                <a:cs typeface="Poppins"/>
                <a:sym typeface="Poppins"/>
              </a:rPr>
              <a:t>arabamotorsport.eus</a:t>
            </a:r>
            <a:endParaRPr b="1" sz="1100">
              <a:solidFill>
                <a:srgbClr val="F8F4F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ASH COLOR">
      <a:dk1>
        <a:srgbClr val="222222"/>
      </a:dk1>
      <a:lt1>
        <a:srgbClr val="FFFFFF"/>
      </a:lt1>
      <a:dk2>
        <a:srgbClr val="000000"/>
      </a:dk2>
      <a:lt2>
        <a:srgbClr val="FFFFFF"/>
      </a:lt2>
      <a:accent1>
        <a:srgbClr val="F93600"/>
      </a:accent1>
      <a:accent2>
        <a:srgbClr val="FF5627"/>
      </a:accent2>
      <a:accent3>
        <a:srgbClr val="FF714A"/>
      </a:accent3>
      <a:accent4>
        <a:srgbClr val="012BFB"/>
      </a:accent4>
      <a:accent5>
        <a:srgbClr val="3053FF"/>
      </a:accent5>
      <a:accent6>
        <a:srgbClr val="637DFF"/>
      </a:accent6>
      <a:hlink>
        <a:srgbClr val="F93600"/>
      </a:hlink>
      <a:folHlink>
        <a:srgbClr val="012B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