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sldIdLst>
    <p:sldId id="256" r:id="rId4"/>
    <p:sldId id="257" r:id="rId5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A4CFA7-6AF4-45BA-87FE-9B762BAB3413}" v="3" dt="2023-03-03T08:15:56.42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>
      <p:cViewPr varScale="1">
        <p:scale>
          <a:sx n="61" d="100"/>
          <a:sy n="61" d="100"/>
        </p:scale>
        <p:origin x="37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viewProps" Target="view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6/11/relationships/changesInfo" Target="changesInfos/changesInfo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bai BIRITXINAGA" userId="cc57d36c-e620-4eab-86bd-546adab3a61c" providerId="ADAL" clId="{2CA4CFA7-6AF4-45BA-87FE-9B762BAB3413}"/>
    <pc:docChg chg="modSld">
      <pc:chgData name="Ibai BIRITXINAGA" userId="cc57d36c-e620-4eab-86bd-546adab3a61c" providerId="ADAL" clId="{2CA4CFA7-6AF4-45BA-87FE-9B762BAB3413}" dt="2023-03-03T08:15:56.425" v="2"/>
      <pc:docMkLst>
        <pc:docMk/>
      </pc:docMkLst>
      <pc:sldChg chg="modTransition">
        <pc:chgData name="Ibai BIRITXINAGA" userId="cc57d36c-e620-4eab-86bd-546adab3a61c" providerId="ADAL" clId="{2CA4CFA7-6AF4-45BA-87FE-9B762BAB3413}" dt="2023-03-03T08:14:55.613" v="0"/>
        <pc:sldMkLst>
          <pc:docMk/>
          <pc:sldMk cId="0" sldId="256"/>
        </pc:sldMkLst>
      </pc:sldChg>
      <pc:sldChg chg="modTransition">
        <pc:chgData name="Ibai BIRITXINAGA" userId="cc57d36c-e620-4eab-86bd-546adab3a61c" providerId="ADAL" clId="{2CA4CFA7-6AF4-45BA-87FE-9B762BAB3413}" dt="2023-03-03T08:15:47.753" v="1"/>
        <pc:sldMkLst>
          <pc:docMk/>
          <pc:sldMk cId="0" sldId="257"/>
        </pc:sldMkLst>
      </pc:sldChg>
      <pc:sldChg chg="modTransition">
        <pc:chgData name="Ibai BIRITXINAGA" userId="cc57d36c-e620-4eab-86bd-546adab3a61c" providerId="ADAL" clId="{2CA4CFA7-6AF4-45BA-87FE-9B762BAB3413}" dt="2023-03-03T08:15:56.425" v="2"/>
        <pc:sldMkLst>
          <pc:docMk/>
          <pc:sldMk cId="0" sldId="25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0">
        <p159:morph option="byObject"/>
      </p:transition>
    </mc:Choice>
    <mc:Fallback xmlns="">
      <p:transition spd="slow" advClick="0" advTm="3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0">
        <p159:morph option="byObject"/>
      </p:transition>
    </mc:Choice>
    <mc:Fallback xmlns="">
      <p:transition spd="slow" advClick="0" advTm="3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0">
        <p159:morph option="byObject"/>
      </p:transition>
    </mc:Choice>
    <mc:Fallback xmlns="">
      <p:transition spd="slow" advClick="0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0">
        <p159:morph option="byObject"/>
      </p:transition>
    </mc:Choice>
    <mc:Fallback xmlns="">
      <p:transition spd="slow" advClick="0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0">
        <p159:morph option="byObject"/>
      </p:transition>
    </mc:Choice>
    <mc:Fallback xmlns="">
      <p:transition spd="slow" advClick="0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0">
        <p159:morph option="byObject"/>
      </p:transition>
    </mc:Choice>
    <mc:Fallback xmlns="">
      <p:transition spd="slow" advClick="0" advTm="30000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PROMOCIONAL NUEVAS PLAZAS FSV 2023_LR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11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5CB4F1DBD814743970BDEE35D8471B2" ma:contentTypeVersion="17" ma:contentTypeDescription="Crear nuevo documento." ma:contentTypeScope="" ma:versionID="1f14bc8a16ce2376f5e77e913063dbff">
  <xsd:schema xmlns:xsd="http://www.w3.org/2001/XMLSchema" xmlns:xs="http://www.w3.org/2001/XMLSchema" xmlns:p="http://schemas.microsoft.com/office/2006/metadata/properties" xmlns:ns2="910c26a3-0931-4458-9bd0-6b2b924f36c5" xmlns:ns3="f8d6b217-c2cf-4ea8-93c9-9df221e822c9" targetNamespace="http://schemas.microsoft.com/office/2006/metadata/properties" ma:root="true" ma:fieldsID="9ec97728b1fe7d026b894cd97bff6e52" ns2:_="" ns3:_="">
    <xsd:import namespace="910c26a3-0931-4458-9bd0-6b2b924f36c5"/>
    <xsd:import namespace="f8d6b217-c2cf-4ea8-93c9-9df221e822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c26a3-0931-4458-9bd0-6b2b924f36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ed04307a-8975-4cc6-89e8-356b3fc343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d6b217-c2cf-4ea8-93c9-9df221e822c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f51b57d-842d-4d32-9b74-a27a642a4dee}" ma:internalName="TaxCatchAll" ma:showField="CatchAllData" ma:web="f8d6b217-c2cf-4ea8-93c9-9df221e822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1ABE96-00CC-4305-ABDE-A946314162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205C72-A209-4DE3-86B9-2083FBC48D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0c26a3-0931-4458-9bd0-6b2b924f36c5"/>
    <ds:schemaRef ds:uri="f8d6b217-c2cf-4ea8-93c9-9df221e822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0</Words>
  <Application>Microsoft Office PowerPoint</Application>
  <PresentationFormat>Personalizado</PresentationFormat>
  <Paragraphs>0</Paragraphs>
  <Slides>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4" baseType="lpstr">
      <vt:lpstr>Calibri</vt:lpstr>
      <vt:lpstr>Office Theme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ROMANO</dc:creator>
  <cp:lastModifiedBy>Carlos ROMANO</cp:lastModifiedBy>
  <cp:revision>6</cp:revision>
  <dcterms:created xsi:type="dcterms:W3CDTF">2023-03-01T14:26:18Z</dcterms:created>
  <dcterms:modified xsi:type="dcterms:W3CDTF">2023-09-21T15:31:25Z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2023-03-01T00:00:00Z</vt:filetime>
  </property>
  <property fmtid="{D5CDD505-2E9C-101B-9397-08002B2CF9AE}" pid="3" name="Creator">
    <vt:lpwstr>Adobe InDesign 18.0 (Macintosh)</vt:lpwstr>
  </property>
  <property fmtid="{D5CDD505-2E9C-101B-9397-08002B2CF9AE}" pid="4" name="LastSaved">
    <vt:filetime>2023-03-01T00:00:00Z</vt:filetime>
  </property>
  <property fmtid="{D5CDD505-2E9C-101B-9397-08002B2CF9AE}" pid="5" name="Producer">
    <vt:lpwstr>Adobe PDF Library 17.0</vt:lpwstr>
  </property>
</Properties>
</file>