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11/03/2016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51520" y="692696"/>
            <a:ext cx="8640960" cy="12618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b="1" i="1" dirty="0" smtClean="0">
                <a:latin typeface="EHUSans" pitchFamily="50"/>
              </a:rPr>
              <a:t>El ejercicio de la autoridad y los límites en el ámbito educativo.</a:t>
            </a:r>
            <a:endParaRPr lang="es-ES" sz="2000" dirty="0" smtClean="0">
              <a:latin typeface="EHUSans" pitchFamily="50"/>
            </a:endParaRPr>
          </a:p>
          <a:p>
            <a:pPr algn="ctr"/>
            <a:r>
              <a:rPr lang="es-ES" sz="2000" b="1" i="1" dirty="0" smtClean="0">
                <a:latin typeface="EHUSans" pitchFamily="50"/>
              </a:rPr>
              <a:t>Dificultades y  retos actuales</a:t>
            </a:r>
            <a:r>
              <a:rPr lang="es-ES" b="1" i="1" dirty="0" smtClean="0">
                <a:latin typeface="EHUSans" pitchFamily="50"/>
              </a:rPr>
              <a:t>.</a:t>
            </a:r>
            <a:endParaRPr lang="es-ES" dirty="0" smtClean="0">
              <a:latin typeface="EHUSans" pitchFamily="50"/>
            </a:endParaRPr>
          </a:p>
          <a:p>
            <a:r>
              <a:rPr lang="es-ES" b="1" dirty="0" smtClean="0"/>
              <a:t> 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95536" y="4869160"/>
            <a:ext cx="78715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EHUSans" pitchFamily="50"/>
              </a:rPr>
              <a:t>Ana Sáenz </a:t>
            </a:r>
            <a:r>
              <a:rPr lang="es-ES" b="1" dirty="0" err="1" smtClean="0">
                <a:latin typeface="EHUSans" pitchFamily="50"/>
              </a:rPr>
              <a:t>Berbejillo</a:t>
            </a:r>
            <a:endParaRPr lang="es-ES" dirty="0" smtClean="0">
              <a:latin typeface="EHUSans" pitchFamily="50"/>
            </a:endParaRPr>
          </a:p>
          <a:p>
            <a:r>
              <a:rPr lang="es-ES" b="1" dirty="0" smtClean="0">
                <a:latin typeface="EHUSans" pitchFamily="50"/>
              </a:rPr>
              <a:t>Psicóloga del Área de Salud y Consumo del Ayuntamiento de Bilbao</a:t>
            </a:r>
            <a:endParaRPr lang="es-ES" dirty="0" smtClean="0">
              <a:latin typeface="EHUSans" pitchFamily="50"/>
            </a:endParaRPr>
          </a:p>
          <a:p>
            <a:r>
              <a:rPr lang="es-ES" b="1" dirty="0" smtClean="0">
                <a:latin typeface="EHUSans" pitchFamily="50"/>
              </a:rPr>
              <a:t>Especialista en Metodología </a:t>
            </a:r>
            <a:r>
              <a:rPr lang="es-ES" b="1" dirty="0" err="1" smtClean="0">
                <a:latin typeface="EHUSans" pitchFamily="50"/>
              </a:rPr>
              <a:t>ProCC</a:t>
            </a:r>
            <a:endParaRPr lang="es-ES" dirty="0" smtClean="0">
              <a:latin typeface="EHUSans" pitchFamily="50"/>
            </a:endParaRPr>
          </a:p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5436096" y="2996952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>
                <a:latin typeface="EHUSans" pitchFamily="50"/>
              </a:rPr>
              <a:t>Apirilaren</a:t>
            </a:r>
            <a:r>
              <a:rPr lang="es-ES" smtClean="0">
                <a:latin typeface="EHUSans" pitchFamily="50"/>
              </a:rPr>
              <a:t> </a:t>
            </a:r>
            <a:r>
              <a:rPr lang="es-ES" smtClean="0">
                <a:latin typeface="EHUSans" pitchFamily="50"/>
              </a:rPr>
              <a:t>13an</a:t>
            </a:r>
            <a:r>
              <a:rPr lang="es-ES" dirty="0" smtClean="0">
                <a:latin typeface="EHUSans" pitchFamily="50"/>
              </a:rPr>
              <a:t>, 10:30-12:00</a:t>
            </a:r>
          </a:p>
          <a:p>
            <a:pPr algn="ctr"/>
            <a:endParaRPr lang="es-ES" dirty="0" smtClean="0">
              <a:latin typeface="EHUSans" pitchFamily="50"/>
            </a:endParaRPr>
          </a:p>
          <a:p>
            <a:pPr algn="ctr"/>
            <a:r>
              <a:rPr lang="es-ES" dirty="0" smtClean="0">
                <a:latin typeface="EHUSans" pitchFamily="50"/>
              </a:rPr>
              <a:t>Juliana </a:t>
            </a:r>
            <a:r>
              <a:rPr lang="es-ES" b="1" dirty="0" err="1" smtClean="0">
                <a:latin typeface="EHUSans" pitchFamily="50"/>
              </a:rPr>
              <a:t>Agirrezabala</a:t>
            </a:r>
            <a:r>
              <a:rPr lang="es-ES" dirty="0" smtClean="0">
                <a:latin typeface="EHUSans" pitchFamily="50"/>
              </a:rPr>
              <a:t> </a:t>
            </a:r>
            <a:r>
              <a:rPr lang="es-ES" dirty="0" err="1" smtClean="0">
                <a:latin typeface="EHUSans" pitchFamily="50"/>
              </a:rPr>
              <a:t>aretoan</a:t>
            </a:r>
            <a:endParaRPr lang="es-ES" dirty="0">
              <a:latin typeface="EHUSans" pitchFamily="50"/>
            </a:endParaRPr>
          </a:p>
        </p:txBody>
      </p:sp>
      <p:pic>
        <p:nvPicPr>
          <p:cNvPr id="8" name="irc_mi" descr="http://www.argia.eus/blogak/mikel-garcia/wp-content/uploads/2016/01/porrot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5400040" cy="2826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blanco_pequen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5949280"/>
            <a:ext cx="1371600" cy="63398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40</TotalTime>
  <Words>43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JOSE LOMAS</dc:creator>
  <cp:lastModifiedBy>topbibib</cp:lastModifiedBy>
  <cp:revision>6</cp:revision>
  <dcterms:modified xsi:type="dcterms:W3CDTF">2016-03-11T14:05:25Z</dcterms:modified>
</cp:coreProperties>
</file>