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106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582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29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63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52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756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05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21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39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3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88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403F7-4819-4449-9F57-F092065FED58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2B555-2717-4627-B499-9CA5FFD1FD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47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35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UPV/EHU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 AUSIN</dc:creator>
  <cp:lastModifiedBy>ROSA AUSIN</cp:lastModifiedBy>
  <cp:revision>1</cp:revision>
  <dcterms:created xsi:type="dcterms:W3CDTF">2019-03-20T10:10:14Z</dcterms:created>
  <dcterms:modified xsi:type="dcterms:W3CDTF">2019-03-20T10:10:32Z</dcterms:modified>
</cp:coreProperties>
</file>