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2397" r:id="rId3"/>
    <p:sldId id="2391" r:id="rId4"/>
    <p:sldId id="2388" r:id="rId5"/>
    <p:sldId id="2399" r:id="rId6"/>
    <p:sldId id="2401" r:id="rId7"/>
    <p:sldId id="2396" r:id="rId8"/>
    <p:sldId id="2398" r:id="rId9"/>
  </p:sldIdLst>
  <p:sldSz cx="9144000" cy="5143500" type="screen16x9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1pPr>
    <a:lvl2pPr marL="4572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2pPr>
    <a:lvl3pPr marL="9144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3pPr>
    <a:lvl4pPr marL="13716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4pPr>
    <a:lvl5pPr marL="1828800" algn="l" rtl="0" fontAlgn="base">
      <a:spcBef>
        <a:spcPct val="0"/>
      </a:spcBef>
      <a:spcAft>
        <a:spcPct val="0"/>
      </a:spcAft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5pPr>
    <a:lvl6pPr marL="22860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6pPr>
    <a:lvl7pPr marL="27432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7pPr>
    <a:lvl8pPr marL="32004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8pPr>
    <a:lvl9pPr marL="3657600" algn="l" defTabSz="914400" rtl="0" eaLnBrk="1" latinLnBrk="0" hangingPunct="1">
      <a:defRPr sz="2400" b="1" kern="1200">
        <a:solidFill>
          <a:schemeClr val="tx1"/>
        </a:solidFill>
        <a:latin typeface="Arial" pitchFamily="34" charset="0"/>
        <a:ea typeface="ＭＳ Ｐゴシック"/>
        <a:cs typeface="ＭＳ Ｐゴシック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8005"/>
    <a:srgbClr val="F57B05"/>
    <a:srgbClr val="FFCD9B"/>
    <a:srgbClr val="FF3300"/>
    <a:srgbClr val="B4B4B4"/>
    <a:srgbClr val="C2C2C2"/>
    <a:srgbClr val="FB313A"/>
    <a:srgbClr val="44444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395" autoAdjust="0"/>
    <p:restoredTop sz="93978" autoAdjust="0"/>
  </p:normalViewPr>
  <p:slideViewPr>
    <p:cSldViewPr>
      <p:cViewPr varScale="1">
        <p:scale>
          <a:sx n="91" d="100"/>
          <a:sy n="91" d="100"/>
        </p:scale>
        <p:origin x="912" y="7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53" d="100"/>
          <a:sy n="53" d="100"/>
        </p:scale>
        <p:origin x="-1794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handoutMaster" Target="handoutMasters/handoutMaster1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373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373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112906E1-984E-4AF2-B1D1-CA22D1D8E5E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105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381000" y="685800"/>
            <a:ext cx="6096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noProof="0" smtClean="0"/>
              <a:t>Haga clic para modificar el estilo de texto del patrón</a:t>
            </a:r>
          </a:p>
          <a:p>
            <a:pPr lvl="1"/>
            <a:r>
              <a:rPr lang="es-ES_tradnl" noProof="0" smtClean="0"/>
              <a:t>Segundo nivel</a:t>
            </a:r>
          </a:p>
          <a:p>
            <a:pPr lvl="2"/>
            <a:r>
              <a:rPr lang="es-ES_tradnl" noProof="0" smtClean="0"/>
              <a:t>Tercer nivel</a:t>
            </a:r>
          </a:p>
          <a:p>
            <a:pPr lvl="3"/>
            <a:r>
              <a:rPr lang="es-ES_tradnl" noProof="0" smtClean="0"/>
              <a:t>Cuarto nivel</a:t>
            </a:r>
          </a:p>
          <a:p>
            <a:pPr lvl="4"/>
            <a:r>
              <a:rPr lang="es-ES_tradnl" noProof="0" smtClean="0"/>
              <a:t>Quinto nivel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 b="0">
                <a:latin typeface="Arial" charset="0"/>
                <a:ea typeface="ＭＳ Ｐゴシック" pitchFamily="28" charset="-128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07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 b="0">
                <a:latin typeface="Arial" charset="0"/>
                <a:ea typeface="ＭＳ Ｐゴシック" pitchFamily="-109" charset="-128"/>
                <a:cs typeface="+mn-cs"/>
              </a:defRPr>
            </a:lvl1pPr>
          </a:lstStyle>
          <a:p>
            <a:pPr>
              <a:defRPr/>
            </a:pPr>
            <a:fld id="{945C57E4-78A4-43C8-975B-931128EAE8B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pitchFamily="28" charset="-128"/>
        <a:cs typeface="ＭＳ Ｐゴシック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1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01111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2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5372931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3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smtClean="0">
              <a:latin typeface="Arial" pitchFamily="34" charset="0"/>
              <a:ea typeface="ＭＳ Ｐゴシック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4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31347597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5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1715751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6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289654081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3955C8F1-1598-445C-9A15-6F1D4F5D8DBF}" type="slidenum">
              <a:rPr lang="es-ES_tradnl" smtClean="0">
                <a:latin typeface="Arial" pitchFamily="34" charset="0"/>
                <a:ea typeface="ＭＳ Ｐゴシック"/>
                <a:cs typeface="ＭＳ Ｐゴシック"/>
              </a:rPr>
              <a:pPr/>
              <a:t>7</a:t>
            </a:fld>
            <a:endParaRPr lang="es-ES_tradnl" smtClean="0">
              <a:latin typeface="Arial" pitchFamily="34" charset="0"/>
              <a:ea typeface="ＭＳ Ｐゴシック"/>
              <a:cs typeface="ＭＳ Ｐゴシック"/>
            </a:endParaRPr>
          </a:p>
        </p:txBody>
      </p:sp>
      <p:sp>
        <p:nvSpPr>
          <p:cNvPr id="1495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9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u-ES" dirty="0" smtClean="0">
              <a:latin typeface="Arial" pitchFamily="34" charset="0"/>
              <a:ea typeface="ＭＳ Ｐゴシック"/>
            </a:endParaRPr>
          </a:p>
        </p:txBody>
      </p:sp>
    </p:spTree>
    <p:extLst>
      <p:ext uri="{BB962C8B-B14F-4D97-AF65-F5344CB8AC3E}">
        <p14:creationId xmlns:p14="http://schemas.microsoft.com/office/powerpoint/2010/main" val="121513037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2918F3-5548-410B-AC3D-9CF4C3ED416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457200"/>
            <a:ext cx="1943101" cy="41148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457200"/>
            <a:ext cx="5676899" cy="41148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BDCFDF-1E81-4A43-9406-BB6BBEC12A8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7821"/>
            <a:ext cx="7772400" cy="11025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1" y="2914650"/>
            <a:ext cx="6400801" cy="131445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0CB1B1C-CA9D-466E-98A1-A7D45B50B7F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1598613"/>
            <a:ext cx="7772400" cy="11017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864BA-22D2-45D7-902E-BA75AEBEA1F0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8D43128-B618-4FAB-AD4A-01584577B4B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623839-AFAD-4717-B449-BC0A8A364860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84C4E0B-3368-4317-B5E2-EBC97065B0F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3305175"/>
            <a:ext cx="7772400" cy="1022350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179638"/>
            <a:ext cx="7772400" cy="112553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3F0623B-AB55-410E-AFF8-2C244CE6C7C5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D012D54-1A45-4098-B1A3-3E77884E3E2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200150"/>
            <a:ext cx="4038600" cy="33940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3D81458-7D5A-4D24-B02A-E758C4C45ED0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B93F4F-7BBE-495D-A93C-617A0FCA113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150938"/>
            <a:ext cx="4040188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1631950"/>
            <a:ext cx="4040188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150938"/>
            <a:ext cx="4041775" cy="4810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1631950"/>
            <a:ext cx="4041775" cy="2962275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23F74D-014A-4861-87D2-213A3C5A9820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8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AD40181-4D48-4544-B4C0-63E881B09D3A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A0F2D2-C81F-4AC2-A36C-4FAB1A2BF441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4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C7780E-DABE-4F93-BB16-0BEAD00207B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7EB4A9-0DB7-41FF-9723-EB95069E4264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3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1D5F6C8-6EF1-4DCD-8351-22599141D5FC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4788"/>
            <a:ext cx="3008313" cy="871537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437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076325"/>
            <a:ext cx="3008313" cy="35179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C16E74-F647-4F6A-A8FC-9DCD1BDEC502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CC111A-DFC4-42FB-A6F2-7CEF0B8F5FA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2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2" y="2180035"/>
            <a:ext cx="7772400" cy="1125140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C1777B7-1D5C-4DE7-9E43-1070A62419C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4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460375"/>
            <a:ext cx="5486400" cy="30861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4025900"/>
            <a:ext cx="5486400" cy="60325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8BF0A9-EF04-4D3C-A16E-1ECC2B398388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6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0CAB2E-FBD3-4C4C-B30F-D05A393FF02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99FCBC-7C68-4241-A320-82C03E6D2576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E430A4-EBC1-47D3-AB4E-2FF206E4071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06375"/>
            <a:ext cx="2057400" cy="438785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06375"/>
            <a:ext cx="6019800" cy="438785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2984F-5CD6-4A1E-859B-ABC5B84026A7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8D3A57-8EED-45BC-95BE-EBF9F70816DD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1" y="1485900"/>
            <a:ext cx="3810001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485900"/>
            <a:ext cx="3810001" cy="3086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EBD87C6-8C95-41FF-8511-7F9EA19B487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1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1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7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7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E47508-699D-496A-BA58-B777356BB6EA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8317F34-EA0C-4794-8498-2A52D0304B3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8D08F7-9C27-48C5-A61F-FB59F3BF2D94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04790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9B5902-7D3A-464C-8663-3ED13E8AC46E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9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9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9" y="4025505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AF6F9C1-9F85-492C-A7E5-48A954810D09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693FCA-59DD-483F-8AF7-D187FDFD0C1B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Ovr>
    <a:masterClrMapping/>
  </p:clrMapOvr>
  <p:transition spd="med" advClick="0" advTm="3000"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457200"/>
            <a:ext cx="77724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Clic para editar título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485900"/>
            <a:ext cx="7772400" cy="308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4686300"/>
            <a:ext cx="28956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ctr" eaLnBrk="0" hangingPunct="0">
              <a:defRPr sz="1400" b="0">
                <a:latin typeface="Arial" charset="0"/>
                <a:ea typeface="+mn-ea"/>
                <a:cs typeface="+mn-cs"/>
              </a:defRPr>
            </a:lvl1pPr>
          </a:lstStyle>
          <a:p>
            <a:pPr>
              <a:defRPr/>
            </a:pPr>
            <a:endParaRPr lang="es-ES_tradn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4686300"/>
            <a:ext cx="1905000" cy="342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32" tIns="45716" rIns="91432" bIns="45716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400" b="0">
                <a:latin typeface="Arial" charset="0"/>
                <a:ea typeface="Osaka" pitchFamily="-109" charset="-128"/>
                <a:cs typeface="+mn-cs"/>
              </a:defRPr>
            </a:lvl1pPr>
          </a:lstStyle>
          <a:p>
            <a:pPr>
              <a:defRPr/>
            </a:pPr>
            <a:fld id="{BAC62E6C-D93E-4870-9AB1-E88949426E70}" type="slidenum">
              <a:rPr lang="es-ES_tradnl"/>
              <a:pPr>
                <a:defRPr/>
              </a:pPr>
              <a:t>‹Nº›</a:t>
            </a:fld>
            <a:endParaRPr lang="es-ES_trad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med" advClick="0" advTm="3000">
    <p:random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Osaka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HUSans" pitchFamily="50"/>
          <a:ea typeface="Osaka" pitchFamily="28" charset="-128"/>
          <a:cs typeface="Osaka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HUSans" pitchFamily="50"/>
          <a:ea typeface="Osaka" pitchFamily="28" charset="-128"/>
          <a:cs typeface="Osaka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HUSans" pitchFamily="50"/>
          <a:ea typeface="Osaka" pitchFamily="28" charset="-128"/>
          <a:cs typeface="Osaka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EHUSans" pitchFamily="50"/>
          <a:ea typeface="Osaka" pitchFamily="28" charset="-128"/>
          <a:cs typeface="Osaka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ea typeface="Osaka" pitchFamily="28" charset="-128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Osaka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  <a:cs typeface="Osak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Osak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  <a:cs typeface="Osak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  <a:cs typeface="Osak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1 Marcador de título"/>
          <p:cNvSpPr>
            <a:spLocks noGrp="1"/>
          </p:cNvSpPr>
          <p:nvPr>
            <p:ph type="title"/>
          </p:nvPr>
        </p:nvSpPr>
        <p:spPr bwMode="auto">
          <a:xfrm>
            <a:off x="457200" y="206375"/>
            <a:ext cx="8229600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título del patrón</a:t>
            </a:r>
          </a:p>
        </p:txBody>
      </p:sp>
      <p:sp>
        <p:nvSpPr>
          <p:cNvPr id="2051" name="2 Marcador de texto"/>
          <p:cNvSpPr>
            <a:spLocks noGrp="1"/>
          </p:cNvSpPr>
          <p:nvPr>
            <p:ph type="body" idx="1"/>
          </p:nvPr>
        </p:nvSpPr>
        <p:spPr bwMode="auto">
          <a:xfrm>
            <a:off x="457200" y="1200150"/>
            <a:ext cx="8229600" cy="339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8A21915F-775E-479F-B7E1-5484A93D06D7}" type="datetimeFigureOut">
              <a:rPr lang="es-ES"/>
              <a:pPr>
                <a:defRPr/>
              </a:pPr>
              <a:t>17/08/2021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463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6F3FDD94-FDAF-4C53-9058-2BF980ABCC4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2" r:id="rId1"/>
    <p:sldLayoutId id="2147483673" r:id="rId2"/>
    <p:sldLayoutId id="2147483674" r:id="rId3"/>
    <p:sldLayoutId id="2147483675" r:id="rId4"/>
    <p:sldLayoutId id="2147483676" r:id="rId5"/>
    <p:sldLayoutId id="2147483677" r:id="rId6"/>
    <p:sldLayoutId id="2147483678" r:id="rId7"/>
    <p:sldLayoutId id="2147483679" r:id="rId8"/>
    <p:sldLayoutId id="2147483680" r:id="rId9"/>
    <p:sldLayoutId id="2147483681" r:id="rId10"/>
    <p:sldLayoutId id="214748368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2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69524" cy="521904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 bwMode="auto">
          <a:xfrm>
            <a:off x="4788024" y="2898459"/>
            <a:ext cx="4218067" cy="140148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5076056" y="1925212"/>
            <a:ext cx="2894466" cy="1162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5688804" y="1760009"/>
            <a:ext cx="3170811" cy="871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5289619" y="1925212"/>
            <a:ext cx="3569996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3200" dirty="0">
                <a:solidFill>
                  <a:srgbClr val="F57B05"/>
                </a:solidFill>
                <a:latin typeface="EHUSerif" panose="02000503050000020004" pitchFamily="50"/>
              </a:rPr>
              <a:t>IKASGELETAKO EKIPOEN ERABILERA</a:t>
            </a:r>
          </a:p>
          <a:p>
            <a:r>
              <a:rPr lang="es-ES" sz="3200" b="0" dirty="0" smtClean="0">
                <a:solidFill>
                  <a:srgbClr val="FF8005"/>
                </a:solidFill>
                <a:latin typeface="+mn-lt"/>
              </a:rPr>
              <a:t>(</a:t>
            </a:r>
            <a:r>
              <a:rPr lang="es-ES" sz="3200" b="0" dirty="0" err="1" smtClean="0">
                <a:solidFill>
                  <a:srgbClr val="FF8005"/>
                </a:solidFill>
                <a:latin typeface="+mn-lt"/>
              </a:rPr>
              <a:t>orokorra</a:t>
            </a:r>
            <a:r>
              <a:rPr lang="es-ES" sz="3200" b="0" dirty="0" smtClean="0">
                <a:solidFill>
                  <a:srgbClr val="FF8005"/>
                </a:solidFill>
                <a:latin typeface="+mn-lt"/>
              </a:rPr>
              <a:t>)</a:t>
            </a:r>
            <a:endParaRPr lang="es-ES" sz="3200" b="0" dirty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066966831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3707904" y="3219823"/>
            <a:ext cx="5040560" cy="158417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563888" y="1084881"/>
            <a:ext cx="4968552" cy="1296403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347864" y="2275299"/>
            <a:ext cx="5616624" cy="149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3746519" y="1127521"/>
            <a:ext cx="4765484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EHUSerif" panose="02000503050000020004" pitchFamily="50"/>
              </a:rPr>
              <a:t>Ikasgelako</a:t>
            </a:r>
            <a:r>
              <a:rPr lang="es-ES" sz="2000" dirty="0">
                <a:latin typeface="EHUSerif" panose="02000503050000020004" pitchFamily="50"/>
              </a:rPr>
              <a:t> multimedia-</a:t>
            </a:r>
            <a:r>
              <a:rPr lang="es-ES" sz="2000" dirty="0" err="1">
                <a:latin typeface="EHUSerif" panose="02000503050000020004" pitchFamily="50"/>
              </a:rPr>
              <a:t>armairuan</a:t>
            </a:r>
            <a:r>
              <a:rPr lang="es-ES" sz="2000" dirty="0">
                <a:latin typeface="EHUSerif" panose="02000503050000020004" pitchFamily="50"/>
              </a:rPr>
              <a:t> </a:t>
            </a:r>
            <a:r>
              <a:rPr lang="es-ES" sz="2000" dirty="0" err="1">
                <a:latin typeface="EHUSerif" panose="02000503050000020004" pitchFamily="50"/>
              </a:rPr>
              <a:t>honako</a:t>
            </a:r>
            <a:r>
              <a:rPr lang="es-ES" sz="2000" dirty="0">
                <a:latin typeface="EHUSerif" panose="02000503050000020004" pitchFamily="50"/>
              </a:rPr>
              <a:t> </a:t>
            </a:r>
            <a:r>
              <a:rPr lang="es-ES" sz="2000" dirty="0" err="1">
                <a:latin typeface="EHUSerif" panose="02000503050000020004" pitchFamily="50"/>
              </a:rPr>
              <a:t>hauek</a:t>
            </a:r>
            <a:r>
              <a:rPr lang="es-ES" sz="2000" dirty="0">
                <a:latin typeface="EHUSerif" panose="02000503050000020004" pitchFamily="50"/>
              </a:rPr>
              <a:t> </a:t>
            </a:r>
            <a:r>
              <a:rPr lang="es-ES" sz="2000" dirty="0" err="1">
                <a:latin typeface="EHUSerif" panose="02000503050000020004" pitchFamily="50"/>
              </a:rPr>
              <a:t>aurkituko</a:t>
            </a:r>
            <a:r>
              <a:rPr lang="es-ES" sz="2000" dirty="0">
                <a:latin typeface="EHUSerif" panose="02000503050000020004" pitchFamily="50"/>
              </a:rPr>
              <a:t> </a:t>
            </a:r>
            <a:r>
              <a:rPr lang="es-ES" sz="2000" dirty="0" err="1">
                <a:latin typeface="EHUSerif" panose="02000503050000020004" pitchFamily="50"/>
              </a:rPr>
              <a:t>dituzu</a:t>
            </a:r>
            <a:r>
              <a:rPr lang="es-ES" sz="2000" dirty="0" smtClean="0">
                <a:latin typeface="EHUSerif" panose="02000503050000020004" pitchFamily="50"/>
              </a:rPr>
              <a:t>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Proiektore-agintea</a:t>
            </a:r>
            <a:endParaRPr lang="es-ES" sz="1800" b="0" dirty="0" smtClean="0">
              <a:latin typeface="EHUSerif" panose="02000503050000020004" pitchFamily="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Ordenagailua</a:t>
            </a:r>
            <a:r>
              <a:rPr lang="es-ES" sz="1800" b="0" dirty="0" smtClean="0">
                <a:latin typeface="EHUSerif" panose="02000503050000020004" pitchFamily="50"/>
              </a:rPr>
              <a:t> PC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Hari</a:t>
            </a:r>
            <a:r>
              <a:rPr lang="es-ES" sz="1800" b="0" dirty="0" smtClean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gabeko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 smtClean="0">
                <a:latin typeface="EHUSerif" panose="02000503050000020004" pitchFamily="50"/>
              </a:rPr>
              <a:t>teklatua</a:t>
            </a:r>
            <a:r>
              <a:rPr lang="es-ES" sz="1800" b="0" dirty="0" smtClean="0">
                <a:latin typeface="EHUSerif" panose="02000503050000020004" pitchFamily="50"/>
              </a:rPr>
              <a:t> </a:t>
            </a:r>
            <a:r>
              <a:rPr lang="es-ES" sz="1800" b="0" dirty="0">
                <a:latin typeface="EHUSerif" panose="02000503050000020004" pitchFamily="50"/>
              </a:rPr>
              <a:t>+ </a:t>
            </a:r>
            <a:r>
              <a:rPr lang="es-ES" sz="1800" b="0" dirty="0" err="1" smtClean="0">
                <a:latin typeface="EHUSerif" panose="02000503050000020004" pitchFamily="50"/>
              </a:rPr>
              <a:t>sagua</a:t>
            </a:r>
            <a:endParaRPr lang="es-ES" sz="1800" b="0" dirty="0" smtClean="0">
              <a:latin typeface="EHUSerif" panose="02000503050000020004" pitchFamily="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Anplifikadorea</a:t>
            </a:r>
            <a:endParaRPr lang="es-ES" sz="1800" b="0" dirty="0" smtClean="0">
              <a:latin typeface="EHUSerif" panose="02000503050000020004" pitchFamily="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Hari</a:t>
            </a:r>
            <a:r>
              <a:rPr lang="es-ES" sz="1800" b="0" dirty="0" smtClean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gabeko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mikroa</a:t>
            </a:r>
            <a:r>
              <a:rPr lang="es-ES" sz="1800" b="0" dirty="0">
                <a:latin typeface="EHUSerif" panose="02000503050000020004" pitchFamily="50"/>
              </a:rPr>
              <a:t> (</a:t>
            </a:r>
            <a:r>
              <a:rPr lang="es-ES" sz="1800" b="0" dirty="0" err="1">
                <a:latin typeface="EHUSerif" panose="02000503050000020004" pitchFamily="50"/>
              </a:rPr>
              <a:t>gelaren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arabera</a:t>
            </a:r>
            <a:r>
              <a:rPr lang="es-ES" sz="1800" b="0" dirty="0" smtClean="0">
                <a:latin typeface="EHUSerif" panose="02000503050000020004" pitchFamily="50"/>
              </a:rPr>
              <a:t>)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Hartzailea</a:t>
            </a:r>
            <a:endParaRPr lang="es-ES" sz="1800" b="0" dirty="0" smtClean="0">
              <a:latin typeface="EHUSerif" panose="02000503050000020004" pitchFamily="5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Mikrodun</a:t>
            </a:r>
            <a:r>
              <a:rPr lang="es-ES" sz="1800" b="0" dirty="0" smtClean="0">
                <a:latin typeface="EHUSerif" panose="02000503050000020004" pitchFamily="50"/>
              </a:rPr>
              <a:t> </a:t>
            </a:r>
            <a:r>
              <a:rPr lang="es-ES" sz="1800" b="0" dirty="0" err="1" smtClean="0">
                <a:latin typeface="EHUSerif" panose="02000503050000020004" pitchFamily="50"/>
              </a:rPr>
              <a:t>petaka</a:t>
            </a:r>
            <a:endParaRPr lang="es-ES" sz="1800" b="0" dirty="0" smtClean="0">
              <a:latin typeface="EHUSerif" panose="02000503050000020004" pitchFamily="50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Eramangarria</a:t>
            </a:r>
            <a:r>
              <a:rPr lang="es-ES" sz="1800" b="0" dirty="0" smtClean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konektatzeko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 smtClean="0">
                <a:latin typeface="EHUSerif" panose="02000503050000020004" pitchFamily="50"/>
              </a:rPr>
              <a:t>kableak</a:t>
            </a:r>
            <a:r>
              <a:rPr lang="es-ES" sz="1800" b="0" dirty="0" smtClean="0">
                <a:latin typeface="EHUSerif" panose="02000503050000020004" pitchFamily="50"/>
              </a:rPr>
              <a:t>:</a:t>
            </a: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0" dirty="0" smtClean="0">
                <a:latin typeface="EHUSerif" panose="02000503050000020004" pitchFamily="50"/>
              </a:rPr>
              <a:t>VGA</a:t>
            </a:r>
            <a:r>
              <a:rPr lang="en-EN" sz="1800" b="0" dirty="0" smtClean="0">
                <a:latin typeface="EHUSerif" panose="02000503050000020004" pitchFamily="50"/>
                <a:sym typeface="Wingdings" panose="05000000000000000000" pitchFamily="2" charset="2"/>
              </a:rPr>
              <a:t></a:t>
            </a:r>
            <a:r>
              <a:rPr lang="es-ES" sz="1800" b="0" dirty="0" err="1" smtClean="0">
                <a:latin typeface="EHUSerif" panose="02000503050000020004" pitchFamily="50"/>
              </a:rPr>
              <a:t>Irudia</a:t>
            </a:r>
            <a:endParaRPr lang="es-ES" sz="1800" b="0" dirty="0" smtClean="0">
              <a:latin typeface="EHUSerif" panose="02000503050000020004" pitchFamily="50"/>
            </a:endParaRPr>
          </a:p>
          <a:p>
            <a:pPr marL="800100" lvl="1" indent="-342900">
              <a:buFont typeface="Arial" panose="020B0604020202020204" pitchFamily="34" charset="0"/>
              <a:buChar char="•"/>
            </a:pPr>
            <a:r>
              <a:rPr lang="es-ES" sz="1800" b="0" dirty="0" err="1" smtClean="0">
                <a:latin typeface="EHUSerif" panose="02000503050000020004" pitchFamily="50"/>
              </a:rPr>
              <a:t>Minijack</a:t>
            </a:r>
            <a:r>
              <a:rPr lang="en-EN" sz="1800" b="0" dirty="0" smtClean="0">
                <a:latin typeface="EHUSerif" panose="02000503050000020004" pitchFamily="50"/>
                <a:sym typeface="Wingdings" panose="05000000000000000000" pitchFamily="2" charset="2"/>
              </a:rPr>
              <a:t></a:t>
            </a:r>
            <a:r>
              <a:rPr lang="es-ES" sz="1800" b="0" dirty="0" err="1" smtClean="0">
                <a:latin typeface="EHUSerif" panose="02000503050000020004" pitchFamily="50"/>
              </a:rPr>
              <a:t>Soinua</a:t>
            </a:r>
            <a:r>
              <a:rPr lang="es-ES" sz="2000" b="0" dirty="0">
                <a:latin typeface="EHUSerif" panose="02000503050000020004" pitchFamily="50"/>
              </a:rPr>
              <a:t/>
            </a:r>
            <a:br>
              <a:rPr lang="es-ES" sz="2000" b="0" dirty="0">
                <a:latin typeface="EHUSerif" panose="02000503050000020004" pitchFamily="50"/>
              </a:rPr>
            </a:br>
            <a:endParaRPr lang="es-ES" sz="2000" b="0" dirty="0">
              <a:effectLst/>
              <a:latin typeface="EHUSerif" panose="02000503050000020004" pitchFamily="50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92785" y="978633"/>
            <a:ext cx="2771775" cy="4057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6989326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13845" y="0"/>
            <a:ext cx="3570598" cy="5196933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 bwMode="auto">
          <a:xfrm>
            <a:off x="6012160" y="843559"/>
            <a:ext cx="2893276" cy="1944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6235875" y="2218236"/>
            <a:ext cx="2605244" cy="1044688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6171559" y="1301790"/>
            <a:ext cx="2733877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+mn-lt"/>
              </a:rPr>
              <a:t>Piztu</a:t>
            </a:r>
            <a:r>
              <a:rPr lang="es-ES" dirty="0" smtClean="0">
                <a:latin typeface="+mn-lt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0" dirty="0" err="1" smtClean="0">
                <a:latin typeface="EHUSerif" panose="02000503050000020004" pitchFamily="50"/>
              </a:rPr>
              <a:t>Ordenagailua</a:t>
            </a:r>
            <a:endParaRPr lang="es-ES" sz="2000" b="0" dirty="0" smtClean="0">
              <a:latin typeface="EHUSerif" panose="02000503050000020004" pitchFamily="5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b="0" dirty="0" err="1" smtClean="0">
                <a:latin typeface="EHUSerif" panose="02000503050000020004" pitchFamily="50"/>
              </a:rPr>
              <a:t>Proiektorea</a:t>
            </a:r>
            <a:endParaRPr lang="es-ES" sz="2000" b="0" dirty="0" smtClean="0">
              <a:latin typeface="EHUSerif" panose="02000503050000020004" pitchFamily="5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b="0" dirty="0" err="1" smtClean="0">
                <a:latin typeface="EHUSerif" panose="02000503050000020004" pitchFamily="50"/>
              </a:rPr>
              <a:t>Anplifikadorea</a:t>
            </a:r>
            <a:endParaRPr lang="es-ES" sz="2000" b="0" dirty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  <p:pic>
        <p:nvPicPr>
          <p:cNvPr id="4" name="Imagen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364" y="1964355"/>
            <a:ext cx="3562524" cy="1751924"/>
          </a:xfrm>
          <a:prstGeom prst="rect">
            <a:avLst/>
          </a:prstGeom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0806" y="3653666"/>
            <a:ext cx="3219450" cy="1152525"/>
          </a:xfrm>
          <a:prstGeom prst="rect">
            <a:avLst/>
          </a:prstGeom>
        </p:spPr>
      </p:pic>
    </p:spTree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3707904" y="3219823"/>
            <a:ext cx="5040560" cy="129614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2267744" y="1183060"/>
            <a:ext cx="6264696" cy="1198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347864" y="2275299"/>
            <a:ext cx="5796136" cy="149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2339752" y="1373016"/>
            <a:ext cx="6192688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>
                <a:latin typeface="EHUSerif" panose="02000503050000020004" pitchFamily="50"/>
              </a:rPr>
              <a:t>HARI GABEKO MIKROA DUTEN </a:t>
            </a:r>
            <a:r>
              <a:rPr lang="es-ES" sz="2000" dirty="0" smtClean="0">
                <a:latin typeface="EHUSerif" panose="02000503050000020004" pitchFamily="50"/>
              </a:rPr>
              <a:t>IKASGELAK </a:t>
            </a:r>
            <a:r>
              <a:rPr lang="es-ES" b="0" dirty="0">
                <a:latin typeface="EHUSerif" panose="02000503050000020004" pitchFamily="50"/>
              </a:rPr>
              <a:t>	</a:t>
            </a: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51520" y="1923678"/>
            <a:ext cx="5731797" cy="3029198"/>
          </a:xfrm>
          <a:prstGeom prst="rect">
            <a:avLst/>
          </a:prstGeom>
        </p:spPr>
      </p:pic>
      <p:sp>
        <p:nvSpPr>
          <p:cNvPr id="11" name="6 Rectángulo"/>
          <p:cNvSpPr/>
          <p:nvPr/>
        </p:nvSpPr>
        <p:spPr>
          <a:xfrm>
            <a:off x="5922579" y="2410118"/>
            <a:ext cx="3282159" cy="12926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err="1"/>
              <a:t>Anplifikadorea</a:t>
            </a:r>
            <a:r>
              <a:rPr lang="es-ES" sz="1800" dirty="0"/>
              <a:t> </a:t>
            </a:r>
            <a:r>
              <a:rPr lang="es-ES" sz="1800" dirty="0" err="1" smtClean="0"/>
              <a:t>piztuta</a:t>
            </a: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Piztu</a:t>
            </a:r>
            <a:r>
              <a:rPr lang="es-ES" sz="1800" dirty="0" smtClean="0"/>
              <a:t> </a:t>
            </a:r>
            <a:r>
              <a:rPr lang="es-ES" sz="1800" dirty="0" err="1" smtClean="0"/>
              <a:t>hartzailea</a:t>
            </a:r>
            <a:endParaRPr lang="es-ES" sz="1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800" dirty="0" err="1" smtClean="0"/>
              <a:t>Piztu</a:t>
            </a:r>
            <a:r>
              <a:rPr lang="es-ES" sz="1800" dirty="0" smtClean="0"/>
              <a:t> </a:t>
            </a:r>
            <a:r>
              <a:rPr lang="es-ES" sz="1800" dirty="0" err="1"/>
              <a:t>petaka</a:t>
            </a:r>
            <a:r>
              <a:rPr lang="es-ES" sz="1800" dirty="0"/>
              <a:t> </a:t>
            </a:r>
            <a:r>
              <a:rPr lang="es-ES" sz="1800" dirty="0" err="1"/>
              <a:t>mikroarekin</a:t>
            </a:r>
            <a:r>
              <a:rPr lang="es-ES" sz="1800" dirty="0"/>
              <a:t> </a:t>
            </a:r>
            <a:r>
              <a:rPr lang="es-ES" b="0" dirty="0">
                <a:latin typeface="+mn-lt"/>
              </a:rPr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865911344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8 Rectángulo"/>
          <p:cNvSpPr/>
          <p:nvPr/>
        </p:nvSpPr>
        <p:spPr bwMode="auto">
          <a:xfrm>
            <a:off x="3707904" y="3219822"/>
            <a:ext cx="5040560" cy="163781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3563888" y="1183060"/>
            <a:ext cx="4968552" cy="119822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347864" y="2275299"/>
            <a:ext cx="5616624" cy="149009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  <p:sp>
        <p:nvSpPr>
          <p:cNvPr id="11" name="6 Rectángulo"/>
          <p:cNvSpPr/>
          <p:nvPr/>
        </p:nvSpPr>
        <p:spPr>
          <a:xfrm>
            <a:off x="4407084" y="1832138"/>
            <a:ext cx="4053348" cy="29238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800" b="0" dirty="0" err="1">
                <a:latin typeface="EHUSerif" panose="02000503050000020004" pitchFamily="50"/>
              </a:rPr>
              <a:t>Armairuen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goialdean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400" b="0" dirty="0">
                <a:latin typeface="EHUSerif" panose="02000503050000020004" pitchFamily="50"/>
              </a:rPr>
              <a:t>(</a:t>
            </a:r>
            <a:r>
              <a:rPr lang="es-ES" sz="1400" b="0" dirty="0" err="1" smtClean="0">
                <a:latin typeface="EHUSerif" panose="02000503050000020004" pitchFamily="50"/>
              </a:rPr>
              <a:t>ikusi</a:t>
            </a:r>
            <a:r>
              <a:rPr lang="es-ES" sz="1400" b="0" dirty="0" smtClean="0">
                <a:latin typeface="EHUSerif" panose="02000503050000020004" pitchFamily="50"/>
              </a:rPr>
              <a:t> </a:t>
            </a:r>
            <a:r>
              <a:rPr lang="es-ES" sz="1400" b="0" dirty="0" err="1">
                <a:latin typeface="EHUSerif" panose="02000503050000020004" pitchFamily="50"/>
              </a:rPr>
              <a:t>irudia</a:t>
            </a:r>
            <a:r>
              <a:rPr lang="es-ES" sz="1400" b="0" dirty="0">
                <a:latin typeface="EHUSerif" panose="02000503050000020004" pitchFamily="50"/>
              </a:rPr>
              <a:t>) </a:t>
            </a:r>
            <a:r>
              <a:rPr lang="es-ES" sz="1800" b="0" dirty="0" err="1">
                <a:latin typeface="EHUSerif" panose="02000503050000020004" pitchFamily="50"/>
              </a:rPr>
              <a:t>konexiorako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behar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diren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kableak</a:t>
            </a:r>
            <a:r>
              <a:rPr lang="es-ES" sz="1800" b="0" dirty="0">
                <a:latin typeface="EHUSerif" panose="02000503050000020004" pitchFamily="50"/>
              </a:rPr>
              <a:t> </a:t>
            </a:r>
            <a:r>
              <a:rPr lang="es-ES" sz="1800" b="0" dirty="0" err="1">
                <a:latin typeface="EHUSerif" panose="02000503050000020004" pitchFamily="50"/>
              </a:rPr>
              <a:t>daude</a:t>
            </a:r>
            <a:r>
              <a:rPr lang="es-ES" sz="1800" b="0" dirty="0" smtClean="0">
                <a:latin typeface="EHUSerif" panose="02000503050000020004" pitchFamily="5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smtClean="0">
                <a:latin typeface="EHUSerif" panose="02000503050000020004" pitchFamily="50"/>
              </a:rPr>
              <a:t>VGA</a:t>
            </a:r>
            <a:r>
              <a:rPr lang="es-ES" sz="1600" b="0" dirty="0" smtClean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kablea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 smtClean="0">
                <a:latin typeface="EHUSerif" panose="02000503050000020004" pitchFamily="50"/>
              </a:rPr>
              <a:t>konektatu</a:t>
            </a:r>
            <a:r>
              <a:rPr lang="es-ES" sz="1600" b="0" dirty="0" smtClean="0">
                <a:latin typeface="EHUSerif" panose="02000503050000020004" pitchFamily="50"/>
              </a:rPr>
              <a:t> </a:t>
            </a:r>
            <a:r>
              <a:rPr lang="es-ES" sz="1600" b="0" dirty="0">
                <a:latin typeface="EHUSerif" panose="02000503050000020004" pitchFamily="50"/>
              </a:rPr>
              <a:t>(</a:t>
            </a:r>
            <a:r>
              <a:rPr lang="es-ES" sz="1600" b="0" dirty="0" err="1">
                <a:latin typeface="EHUSerif" panose="02000503050000020004" pitchFamily="50"/>
              </a:rPr>
              <a:t>zenbait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ikasgela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HDMIrekin</a:t>
            </a:r>
            <a:r>
              <a:rPr lang="es-ES" sz="1600" b="0" dirty="0" smtClean="0">
                <a:latin typeface="EHUSerif" panose="02000503050000020004" pitchFamily="50"/>
              </a:rPr>
              <a:t>)</a:t>
            </a:r>
            <a:r>
              <a:rPr lang="en-EN" sz="1600" b="0" dirty="0" smtClean="0">
                <a:latin typeface="EHUSerif" panose="02000503050000020004" pitchFamily="50"/>
                <a:sym typeface="Wingdings" panose="05000000000000000000" pitchFamily="2" charset="2"/>
              </a:rPr>
              <a:t></a:t>
            </a:r>
            <a:r>
              <a:rPr lang="es-ES" sz="1600" b="0" dirty="0" err="1" smtClean="0">
                <a:latin typeface="EHUSerif" panose="02000503050000020004" pitchFamily="50"/>
              </a:rPr>
              <a:t>Irudia</a:t>
            </a:r>
            <a:endParaRPr lang="es-ES" sz="1600" b="0" dirty="0" smtClean="0">
              <a:latin typeface="EHUSerif" panose="02000503050000020004" pitchFamily="5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dirty="0" err="1" smtClean="0">
                <a:latin typeface="EHUSerif" panose="02000503050000020004" pitchFamily="50"/>
              </a:rPr>
              <a:t>Minijack</a:t>
            </a:r>
            <a:r>
              <a:rPr lang="es-ES" sz="1600" b="0" dirty="0" smtClean="0">
                <a:latin typeface="EHUSerif" panose="02000503050000020004" pitchFamily="50"/>
              </a:rPr>
              <a:t> </a:t>
            </a:r>
            <a:r>
              <a:rPr lang="es-ES" sz="1600" b="0" dirty="0">
                <a:latin typeface="EHUSerif" panose="02000503050000020004" pitchFamily="50"/>
              </a:rPr>
              <a:t>audio-</a:t>
            </a:r>
            <a:r>
              <a:rPr lang="es-ES" sz="1600" b="0" dirty="0" err="1">
                <a:latin typeface="EHUSerif" panose="02000503050000020004" pitchFamily="50"/>
              </a:rPr>
              <a:t>kablea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 smtClean="0">
                <a:latin typeface="EHUSerif" panose="02000503050000020004" pitchFamily="50"/>
              </a:rPr>
              <a:t>konektatu</a:t>
            </a:r>
            <a:r>
              <a:rPr lang="en-EN" sz="1600" b="0" dirty="0" smtClean="0">
                <a:latin typeface="EHUSerif" panose="02000503050000020004" pitchFamily="50"/>
                <a:sym typeface="Wingdings" panose="05000000000000000000" pitchFamily="2" charset="2"/>
              </a:rPr>
              <a:t></a:t>
            </a:r>
            <a:r>
              <a:rPr lang="es-ES" sz="1600" b="0" dirty="0" err="1" smtClean="0">
                <a:latin typeface="EHUSerif" panose="02000503050000020004" pitchFamily="50"/>
                <a:sym typeface="Wingdings" panose="05000000000000000000" pitchFamily="2" charset="2"/>
              </a:rPr>
              <a:t>Soinua</a:t>
            </a:r>
            <a:endParaRPr lang="es-ES" sz="1600" b="0" dirty="0" smtClean="0">
              <a:latin typeface="EHUSerif" panose="02000503050000020004" pitchFamily="50"/>
              <a:sym typeface="Wingdings" panose="05000000000000000000" pitchFamily="2" charset="2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s-ES" sz="1600" b="0" dirty="0" err="1" smtClean="0">
                <a:latin typeface="EHUSerif" panose="02000503050000020004" pitchFamily="50"/>
              </a:rPr>
              <a:t>Irudia</a:t>
            </a:r>
            <a:r>
              <a:rPr lang="es-ES" sz="1600" b="0" dirty="0" smtClean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automatikoki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agertzen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ez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bada</a:t>
            </a:r>
            <a:r>
              <a:rPr lang="es-ES" sz="1600" b="0" dirty="0">
                <a:latin typeface="EHUSerif" panose="02000503050000020004" pitchFamily="50"/>
              </a:rPr>
              <a:t>, </a:t>
            </a:r>
            <a:r>
              <a:rPr lang="es-ES" sz="1600" b="0" dirty="0" err="1">
                <a:latin typeface="EHUSerif" panose="02000503050000020004" pitchFamily="50"/>
              </a:rPr>
              <a:t>erabiltzaileak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bere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dirty="0" err="1">
                <a:latin typeface="EHUSerif" panose="02000503050000020004" pitchFamily="50"/>
              </a:rPr>
              <a:t>eramangarria</a:t>
            </a:r>
            <a:r>
              <a:rPr lang="es-ES" sz="1600" dirty="0">
                <a:latin typeface="EHUSerif" panose="02000503050000020004" pitchFamily="50"/>
              </a:rPr>
              <a:t> </a:t>
            </a:r>
            <a:r>
              <a:rPr lang="es-ES" sz="1600" dirty="0" err="1">
                <a:latin typeface="EHUSerif" panose="02000503050000020004" pitchFamily="50"/>
              </a:rPr>
              <a:t>konfiguratu</a:t>
            </a:r>
            <a:r>
              <a:rPr lang="es-ES" sz="160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beharko</a:t>
            </a:r>
            <a:r>
              <a:rPr lang="es-ES" sz="1600" b="0" dirty="0">
                <a:latin typeface="EHUSerif" panose="02000503050000020004" pitchFamily="50"/>
              </a:rPr>
              <a:t> du. </a:t>
            </a:r>
            <a:r>
              <a:rPr lang="es-ES" sz="1800" b="0" dirty="0">
                <a:latin typeface="EHUSerif" panose="02000503050000020004" pitchFamily="50"/>
              </a:rPr>
              <a:t>	</a:t>
            </a:r>
          </a:p>
        </p:txBody>
      </p:sp>
      <p:pic>
        <p:nvPicPr>
          <p:cNvPr id="3" name="Imagen 2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8102" y="1392177"/>
            <a:ext cx="3790950" cy="3362325"/>
          </a:xfrm>
          <a:prstGeom prst="rect">
            <a:avLst/>
          </a:prstGeom>
        </p:spPr>
      </p:pic>
      <p:sp>
        <p:nvSpPr>
          <p:cNvPr id="7" name="6 Rectángulo"/>
          <p:cNvSpPr/>
          <p:nvPr/>
        </p:nvSpPr>
        <p:spPr>
          <a:xfrm>
            <a:off x="4199004" y="1307544"/>
            <a:ext cx="4765484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EHUSerif" panose="02000503050000020004" pitchFamily="50"/>
              </a:rPr>
              <a:t>Portatil</a:t>
            </a:r>
            <a:r>
              <a:rPr lang="es-ES" sz="2000" dirty="0">
                <a:latin typeface="EHUSerif" panose="02000503050000020004" pitchFamily="50"/>
              </a:rPr>
              <a:t> BATEN KONEXIOA</a:t>
            </a:r>
            <a:endParaRPr lang="es-ES" b="0" dirty="0">
              <a:latin typeface="EHUSerif" panose="02000503050000020004" pitchFamily="50"/>
            </a:endParaRPr>
          </a:p>
        </p:txBody>
      </p:sp>
    </p:spTree>
    <p:extLst>
      <p:ext uri="{BB962C8B-B14F-4D97-AF65-F5344CB8AC3E}">
        <p14:creationId xmlns:p14="http://schemas.microsoft.com/office/powerpoint/2010/main" val="2316137651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520" y="1077508"/>
            <a:ext cx="5714891" cy="3798497"/>
          </a:xfrm>
          <a:prstGeom prst="rect">
            <a:avLst/>
          </a:prstGeom>
        </p:spPr>
      </p:pic>
      <p:sp>
        <p:nvSpPr>
          <p:cNvPr id="12" name="11 Rectángulo"/>
          <p:cNvSpPr/>
          <p:nvPr/>
        </p:nvSpPr>
        <p:spPr bwMode="auto">
          <a:xfrm>
            <a:off x="3383615" y="1550100"/>
            <a:ext cx="5464575" cy="1810599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3231567" y="3199164"/>
            <a:ext cx="5485564" cy="87121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4123729" y="1845416"/>
            <a:ext cx="3816424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2000" dirty="0" err="1">
                <a:latin typeface="EHUSerif" panose="02000503050000020004" pitchFamily="50"/>
              </a:rPr>
              <a:t>Klasea</a:t>
            </a:r>
            <a:r>
              <a:rPr lang="es-ES" sz="2000" dirty="0">
                <a:latin typeface="EHUSerif" panose="02000503050000020004" pitchFamily="50"/>
              </a:rPr>
              <a:t> </a:t>
            </a:r>
            <a:r>
              <a:rPr lang="es-ES" sz="2000" dirty="0" err="1">
                <a:latin typeface="EHUSerif" panose="02000503050000020004" pitchFamily="50"/>
              </a:rPr>
              <a:t>amaituta</a:t>
            </a:r>
            <a:r>
              <a:rPr lang="es-ES" sz="2000" dirty="0">
                <a:latin typeface="EHUSerif" panose="02000503050000020004" pitchFamily="50"/>
              </a:rPr>
              <a:t>:</a:t>
            </a:r>
          </a:p>
          <a:p>
            <a:pPr marL="457200" indent="-457200">
              <a:buFont typeface="+mj-lt"/>
              <a:buAutoNum type="arabicPeriod"/>
            </a:pPr>
            <a:r>
              <a:rPr lang="es-ES" sz="2000" b="0" dirty="0" err="1" smtClean="0">
                <a:latin typeface="EHUSerif" panose="02000503050000020004" pitchFamily="50"/>
              </a:rPr>
              <a:t>Itxi</a:t>
            </a:r>
            <a:r>
              <a:rPr lang="es-ES" sz="2000" b="0" dirty="0" smtClean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saio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 smtClean="0">
                <a:latin typeface="EHUSerif" panose="02000503050000020004" pitchFamily="50"/>
              </a:rPr>
              <a:t>guztiak</a:t>
            </a:r>
            <a:endParaRPr lang="es-ES" sz="2000" b="0" dirty="0">
              <a:latin typeface="EHUSerif" panose="02000503050000020004" pitchFamily="5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b="0" smtClean="0">
                <a:latin typeface="EHUSerif" panose="02000503050000020004" pitchFamily="50"/>
              </a:rPr>
              <a:t>Itzali</a:t>
            </a:r>
            <a:r>
              <a:rPr lang="es-ES" sz="2000" b="0" dirty="0" smtClean="0">
                <a:latin typeface="EHUSerif" panose="02000503050000020004" pitchFamily="50"/>
              </a:rPr>
              <a:t> </a:t>
            </a:r>
            <a:r>
              <a:rPr lang="es-ES" sz="2000" b="0" dirty="0" err="1" smtClean="0">
                <a:latin typeface="EHUSerif" panose="02000503050000020004" pitchFamily="50"/>
              </a:rPr>
              <a:t>proiektorea</a:t>
            </a:r>
            <a:endParaRPr lang="es-ES" sz="2000" b="0" dirty="0" smtClean="0">
              <a:latin typeface="EHUSerif" panose="02000503050000020004" pitchFamily="5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b="0" dirty="0" err="1" smtClean="0">
                <a:latin typeface="EHUSerif" panose="02000503050000020004" pitchFamily="50"/>
              </a:rPr>
              <a:t>Ekipo</a:t>
            </a:r>
            <a:r>
              <a:rPr lang="es-ES" sz="2000" b="0" dirty="0" smtClean="0">
                <a:latin typeface="EHUSerif" panose="02000503050000020004" pitchFamily="50"/>
              </a:rPr>
              <a:t> </a:t>
            </a:r>
            <a:r>
              <a:rPr lang="es-ES" sz="2000" b="0" dirty="0" err="1" smtClean="0">
                <a:latin typeface="EHUSerif" panose="02000503050000020004" pitchFamily="50"/>
              </a:rPr>
              <a:t>guztiak</a:t>
            </a:r>
            <a:r>
              <a:rPr lang="es-ES" sz="2000" b="0" dirty="0" smtClean="0">
                <a:latin typeface="EHUSerif" panose="02000503050000020004" pitchFamily="50"/>
              </a:rPr>
              <a:t> </a:t>
            </a:r>
            <a:r>
              <a:rPr lang="es-ES" sz="2000" b="0" dirty="0" err="1" smtClean="0">
                <a:latin typeface="EHUSerif" panose="02000503050000020004" pitchFamily="50"/>
              </a:rPr>
              <a:t>gorde</a:t>
            </a:r>
            <a:endParaRPr lang="es-ES" sz="2000" b="0" dirty="0" smtClean="0">
              <a:latin typeface="EHUSerif" panose="02000503050000020004" pitchFamily="50"/>
            </a:endParaRPr>
          </a:p>
          <a:p>
            <a:pPr marL="457200" indent="-457200">
              <a:buFont typeface="+mj-lt"/>
              <a:buAutoNum type="arabicPeriod"/>
            </a:pPr>
            <a:r>
              <a:rPr lang="es-ES" sz="2000" b="0" dirty="0" err="1">
                <a:latin typeface="EHUSerif" panose="02000503050000020004" pitchFamily="50"/>
              </a:rPr>
              <a:t>I</a:t>
            </a:r>
            <a:r>
              <a:rPr lang="es-ES" sz="2000" b="0" dirty="0" err="1" smtClean="0">
                <a:latin typeface="EHUSerif" panose="02000503050000020004" pitchFamily="50"/>
              </a:rPr>
              <a:t>txi</a:t>
            </a:r>
            <a:r>
              <a:rPr lang="es-ES" sz="2000" b="0" dirty="0" smtClean="0">
                <a:latin typeface="EHUSerif" panose="02000503050000020004" pitchFamily="50"/>
              </a:rPr>
              <a:t> </a:t>
            </a:r>
            <a:r>
              <a:rPr lang="es-ES" sz="2000" b="0" dirty="0" err="1" smtClean="0">
                <a:latin typeface="EHUSerif" panose="02000503050000020004" pitchFamily="50"/>
              </a:rPr>
              <a:t>armairua</a:t>
            </a:r>
            <a:endParaRPr lang="es-ES" sz="2000" dirty="0" smtClean="0">
              <a:latin typeface="+mn-lt"/>
            </a:endParaRP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852357881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57B0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6369524" cy="5219048"/>
          </a:xfrm>
          <a:prstGeom prst="rect">
            <a:avLst/>
          </a:prstGeom>
        </p:spPr>
      </p:pic>
      <p:sp>
        <p:nvSpPr>
          <p:cNvPr id="9" name="8 Rectángulo"/>
          <p:cNvSpPr/>
          <p:nvPr/>
        </p:nvSpPr>
        <p:spPr bwMode="auto">
          <a:xfrm>
            <a:off x="3563888" y="4164344"/>
            <a:ext cx="5400600" cy="783670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2" name="11 Rectángulo"/>
          <p:cNvSpPr/>
          <p:nvPr/>
        </p:nvSpPr>
        <p:spPr bwMode="auto">
          <a:xfrm>
            <a:off x="1331640" y="1429772"/>
            <a:ext cx="7632847" cy="2232497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14" name="13 Rectángulo"/>
          <p:cNvSpPr/>
          <p:nvPr/>
        </p:nvSpPr>
        <p:spPr bwMode="auto">
          <a:xfrm>
            <a:off x="827584" y="3500734"/>
            <a:ext cx="8005844" cy="1231256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sp>
        <p:nvSpPr>
          <p:cNvPr id="7" name="6 Rectángulo"/>
          <p:cNvSpPr/>
          <p:nvPr/>
        </p:nvSpPr>
        <p:spPr>
          <a:xfrm>
            <a:off x="1619671" y="1669463"/>
            <a:ext cx="7344815" cy="30469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dirty="0" err="1" smtClean="0">
                <a:latin typeface="EHUSerif" panose="02000503050000020004" pitchFamily="50"/>
              </a:rPr>
              <a:t>Mesedez</a:t>
            </a:r>
            <a:r>
              <a:rPr lang="es-ES" dirty="0" smtClean="0">
                <a:latin typeface="EHUSerif" panose="02000503050000020004" pitchFamily="50"/>
              </a:rPr>
              <a:t>,</a:t>
            </a:r>
          </a:p>
          <a:p>
            <a:r>
              <a:rPr lang="es-ES" dirty="0" smtClean="0">
                <a:latin typeface="EHUSerif" panose="02000503050000020004" pitchFamily="50"/>
              </a:rPr>
              <a:t>Ez </a:t>
            </a:r>
            <a:r>
              <a:rPr lang="es-ES" dirty="0" err="1">
                <a:latin typeface="EHUSerif" panose="02000503050000020004" pitchFamily="50"/>
              </a:rPr>
              <a:t>aldatu</a:t>
            </a:r>
            <a:r>
              <a:rPr lang="es-ES" dirty="0">
                <a:latin typeface="EHUSerif" panose="02000503050000020004" pitchFamily="50"/>
              </a:rPr>
              <a:t> </a:t>
            </a:r>
            <a:r>
              <a:rPr lang="es-ES" dirty="0" err="1">
                <a:latin typeface="EHUSerif" panose="02000503050000020004" pitchFamily="50"/>
              </a:rPr>
              <a:t>ekipoen</a:t>
            </a:r>
            <a:r>
              <a:rPr lang="es-ES" dirty="0">
                <a:latin typeface="EHUSerif" panose="02000503050000020004" pitchFamily="50"/>
              </a:rPr>
              <a:t> </a:t>
            </a:r>
            <a:r>
              <a:rPr lang="es-ES" dirty="0" err="1">
                <a:latin typeface="EHUSerif" panose="02000503050000020004" pitchFamily="50"/>
              </a:rPr>
              <a:t>konfigurazioa</a:t>
            </a:r>
            <a:r>
              <a:rPr lang="es-ES" dirty="0">
                <a:latin typeface="EHUSerif" panose="02000503050000020004" pitchFamily="50"/>
              </a:rPr>
              <a:t>. </a:t>
            </a:r>
            <a:r>
              <a:rPr lang="es-ES" b="0" dirty="0">
                <a:latin typeface="EHUSerif" panose="02000503050000020004" pitchFamily="50"/>
              </a:rPr>
              <a:t>	 </a:t>
            </a:r>
            <a:br>
              <a:rPr lang="es-ES" b="0" dirty="0">
                <a:latin typeface="EHUSerif" panose="02000503050000020004" pitchFamily="50"/>
              </a:rPr>
            </a:br>
            <a:endParaRPr lang="en-EN" b="0" dirty="0"/>
          </a:p>
          <a:p>
            <a:r>
              <a:rPr lang="es-ES" sz="2000" b="0" dirty="0" err="1">
                <a:latin typeface="EHUSerif" panose="02000503050000020004" pitchFamily="50"/>
              </a:rPr>
              <a:t>Zalantza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edo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intzidentzia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tekniko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bat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izanez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gero</a:t>
            </a:r>
            <a:r>
              <a:rPr lang="es-ES" sz="2000" b="0" dirty="0">
                <a:latin typeface="EHUSerif" panose="02000503050000020004" pitchFamily="50"/>
              </a:rPr>
              <a:t>, </a:t>
            </a:r>
            <a:r>
              <a:rPr lang="es-ES" sz="2000" b="0" dirty="0" err="1">
                <a:latin typeface="EHUSerif" panose="02000503050000020004" pitchFamily="50"/>
              </a:rPr>
              <a:t>galdetu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dirty="0" err="1">
                <a:latin typeface="EHUSerif" panose="02000503050000020004" pitchFamily="50"/>
              </a:rPr>
              <a:t>atezainei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edo</a:t>
            </a:r>
            <a:r>
              <a:rPr lang="es-ES" sz="2000" b="0" dirty="0">
                <a:latin typeface="EHUSerif" panose="02000503050000020004" pitchFamily="50"/>
              </a:rPr>
              <a:t> </a:t>
            </a:r>
            <a:r>
              <a:rPr lang="es-ES" sz="2000" b="0" dirty="0" err="1" smtClean="0">
                <a:latin typeface="EHUSerif" panose="02000503050000020004" pitchFamily="50"/>
              </a:rPr>
              <a:t>deitu</a:t>
            </a:r>
            <a:endParaRPr lang="es-ES" sz="2000" b="0" dirty="0" smtClean="0">
              <a:latin typeface="EHUSerif" panose="02000503050000020004" pitchFamily="50"/>
            </a:endParaRPr>
          </a:p>
          <a:p>
            <a:r>
              <a:rPr lang="es-ES" sz="2000" dirty="0" smtClean="0">
                <a:latin typeface="EHUSerif" panose="02000503050000020004" pitchFamily="50"/>
              </a:rPr>
              <a:t>Multimedia </a:t>
            </a:r>
            <a:r>
              <a:rPr lang="es-ES" sz="2000" dirty="0" err="1">
                <a:latin typeface="EHUSerif" panose="02000503050000020004" pitchFamily="50"/>
              </a:rPr>
              <a:t>Teknikarien</a:t>
            </a:r>
            <a:r>
              <a:rPr lang="es-ES" sz="2000" dirty="0">
                <a:latin typeface="EHUSerif" panose="02000503050000020004" pitchFamily="50"/>
              </a:rPr>
              <a:t> </a:t>
            </a:r>
            <a:r>
              <a:rPr lang="es-ES" sz="2000" b="0" dirty="0" err="1">
                <a:latin typeface="EHUSerif" panose="02000503050000020004" pitchFamily="50"/>
              </a:rPr>
              <a:t>telefonora</a:t>
            </a:r>
            <a:r>
              <a:rPr lang="es-ES" sz="2000" b="0" dirty="0">
                <a:latin typeface="EHUSerif" panose="02000503050000020004" pitchFamily="50"/>
              </a:rPr>
              <a:t> (688 67 </a:t>
            </a:r>
            <a:r>
              <a:rPr lang="es-ES" sz="2000" dirty="0">
                <a:latin typeface="EHUSerif" panose="02000503050000020004" pitchFamily="50"/>
              </a:rPr>
              <a:t>37 36</a:t>
            </a:r>
            <a:r>
              <a:rPr lang="es-ES" sz="2000" b="0" dirty="0">
                <a:latin typeface="EHUSerif" panose="02000503050000020004" pitchFamily="50"/>
              </a:rPr>
              <a:t>).</a:t>
            </a:r>
          </a:p>
          <a:p>
            <a:endParaRPr lang="es-ES" sz="2000" b="0" dirty="0">
              <a:latin typeface="EHUSerif" panose="02000503050000020004" pitchFamily="50"/>
            </a:endParaRPr>
          </a:p>
          <a:p>
            <a:r>
              <a:rPr lang="es-ES" sz="1600" b="0" dirty="0" err="1">
                <a:latin typeface="EHUSerif" panose="02000503050000020004" pitchFamily="50"/>
              </a:rPr>
              <a:t>Azpiegituren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Kudeaketarako</a:t>
            </a:r>
            <a:r>
              <a:rPr lang="es-ES" sz="1600" b="0" dirty="0">
                <a:latin typeface="EHUSerif" panose="02000503050000020004" pitchFamily="50"/>
              </a:rPr>
              <a:t> </a:t>
            </a:r>
            <a:r>
              <a:rPr lang="es-ES" sz="1600" b="0" dirty="0" err="1">
                <a:latin typeface="EHUSerif" panose="02000503050000020004" pitchFamily="50"/>
              </a:rPr>
              <a:t>Dekanotza</a:t>
            </a:r>
            <a:r>
              <a:rPr lang="es-ES" sz="1600" b="0" dirty="0">
                <a:latin typeface="EHUSerif" panose="02000503050000020004" pitchFamily="50"/>
              </a:rPr>
              <a:t>: </a:t>
            </a:r>
            <a:r>
              <a:rPr lang="en-EN" sz="1600" b="0" dirty="0"/>
              <a:t>94 601 </a:t>
            </a:r>
            <a:r>
              <a:rPr lang="en-EN" sz="1600" dirty="0"/>
              <a:t>2356 </a:t>
            </a:r>
            <a:r>
              <a:rPr lang="es-ES" sz="2000" b="0" dirty="0">
                <a:latin typeface="+mn-lt"/>
              </a:rPr>
              <a:t>	</a:t>
            </a:r>
          </a:p>
          <a:p>
            <a:r>
              <a:rPr lang="es-ES" sz="2000" b="0" dirty="0">
                <a:latin typeface="+mn-lt"/>
              </a:rPr>
              <a:t>	</a:t>
            </a:r>
          </a:p>
        </p:txBody>
      </p:sp>
      <p:sp>
        <p:nvSpPr>
          <p:cNvPr id="16" name="15 Rectángulo"/>
          <p:cNvSpPr/>
          <p:nvPr/>
        </p:nvSpPr>
        <p:spPr bwMode="auto">
          <a:xfrm>
            <a:off x="251520" y="0"/>
            <a:ext cx="3600400" cy="98757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2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ＭＳ Ｐゴシック" pitchFamily="28" charset="-128"/>
            </a:endParaRPr>
          </a:p>
        </p:txBody>
      </p:sp>
      <p:pic>
        <p:nvPicPr>
          <p:cNvPr id="13" name="Picture 2" descr="C:\Users\fopagcuj\Downloads\Facultad Ciencias Sociales_Bizkaia_bilingue_positivo_baja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66927" y="195486"/>
            <a:ext cx="2996961" cy="552397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69982619"/>
      </p:ext>
    </p:extLst>
  </p:cSld>
  <p:clrMapOvr>
    <a:masterClrMapping/>
  </p:clrMapOvr>
  <p:transition spd="med" advClick="0" advTm="10000">
    <p:randomBar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resentación en blanco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E35C0C"/>
      </a:accent1>
      <a:accent2>
        <a:srgbClr val="333399"/>
      </a:accent2>
      <a:accent3>
        <a:srgbClr val="FFFFFF"/>
      </a:accent3>
      <a:accent4>
        <a:srgbClr val="000000"/>
      </a:accent4>
      <a:accent5>
        <a:srgbClr val="EFB5AA"/>
      </a:accent5>
      <a:accent6>
        <a:srgbClr val="2D2D8A"/>
      </a:accent6>
      <a:hlink>
        <a:srgbClr val="009999"/>
      </a:hlink>
      <a:folHlink>
        <a:srgbClr val="99CC00"/>
      </a:folHlink>
    </a:clrScheme>
    <a:fontScheme name="Personalizado 2">
      <a:majorFont>
        <a:latin typeface="EHUSans"/>
        <a:ea typeface="Osaka"/>
        <a:cs typeface=""/>
      </a:majorFont>
      <a:minorFont>
        <a:latin typeface="EHUSans"/>
        <a:ea typeface="Osaka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s-ES" sz="24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pitchFamily="28" charset="-128"/>
          </a:defRPr>
        </a:defPPr>
      </a:lstStyle>
    </a:lnDef>
  </a:objectDefaults>
  <a:extraClrSchemeLst>
    <a:extraClrScheme>
      <a:clrScheme name="Presentación en blanc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esentación en blanc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esentación en blanc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Diseño personalizado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Macintosh HD:Applications:Microsoft Office 2004:Plantillas:Presentaciones:Diseños:Presentación en blanco</Template>
  <TotalTime>16731</TotalTime>
  <Words>166</Words>
  <Application>Microsoft Office PowerPoint</Application>
  <PresentationFormat>Presentación en pantalla (16:9)</PresentationFormat>
  <Paragraphs>45</Paragraphs>
  <Slides>7</Slides>
  <Notes>7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7</vt:i4>
      </vt:variant>
    </vt:vector>
  </HeadingPairs>
  <TitlesOfParts>
    <vt:vector size="16" baseType="lpstr">
      <vt:lpstr>ＭＳ Ｐゴシック</vt:lpstr>
      <vt:lpstr>Arial</vt:lpstr>
      <vt:lpstr>Calibri</vt:lpstr>
      <vt:lpstr>EHUSans</vt:lpstr>
      <vt:lpstr>EHUSerif</vt:lpstr>
      <vt:lpstr>Osaka</vt:lpstr>
      <vt:lpstr>Wingdings</vt:lpstr>
      <vt:lpstr>Presentación en blanco</vt:lpstr>
      <vt:lpstr>Diseño personalizado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alvaro luna</dc:creator>
  <cp:lastModifiedBy>SANDRA BLANCO</cp:lastModifiedBy>
  <cp:revision>3259</cp:revision>
  <dcterms:created xsi:type="dcterms:W3CDTF">2016-05-24T13:08:56Z</dcterms:created>
  <dcterms:modified xsi:type="dcterms:W3CDTF">2021-08-17T07:34:42Z</dcterms:modified>
</cp:coreProperties>
</file>