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</p:sldMasterIdLst>
  <p:notesMasterIdLst>
    <p:notesMasterId r:id="rId10"/>
  </p:notesMasterIdLst>
  <p:handoutMasterIdLst>
    <p:handoutMasterId r:id="rId11"/>
  </p:handoutMasterIdLst>
  <p:sldIdLst>
    <p:sldId id="2397" r:id="rId3"/>
    <p:sldId id="2391" r:id="rId4"/>
    <p:sldId id="2388" r:id="rId5"/>
    <p:sldId id="2399" r:id="rId6"/>
    <p:sldId id="2401" r:id="rId7"/>
    <p:sldId id="2396" r:id="rId8"/>
    <p:sldId id="2398" r:id="rId9"/>
  </p:sldIdLst>
  <p:sldSz cx="9144000" cy="5143500" type="screen16x9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005"/>
    <a:srgbClr val="F57B05"/>
    <a:srgbClr val="FFCD9B"/>
    <a:srgbClr val="FF3300"/>
    <a:srgbClr val="B4B4B4"/>
    <a:srgbClr val="C2C2C2"/>
    <a:srgbClr val="FB313A"/>
    <a:srgbClr val="4444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95" autoAdjust="0"/>
    <p:restoredTop sz="94660"/>
  </p:normalViewPr>
  <p:slideViewPr>
    <p:cSldViewPr>
      <p:cViewPr varScale="1">
        <p:scale>
          <a:sx n="91" d="100"/>
          <a:sy n="91" d="100"/>
        </p:scale>
        <p:origin x="912" y="6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79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charset="0"/>
                <a:ea typeface="ＭＳ Ｐゴシック" pitchFamily="28" charset="-128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28" charset="-128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charset="0"/>
                <a:ea typeface="ＭＳ Ｐゴシック" pitchFamily="28" charset="-128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fld id="{112906E1-984E-4AF2-B1D1-CA22D1D8E5E9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latin typeface="Arial" charset="0"/>
                <a:ea typeface="ＭＳ Ｐゴシック" pitchFamily="28" charset="-128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Arial" charset="0"/>
                <a:ea typeface="ＭＳ Ｐゴシック" pitchFamily="28" charset="-128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105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latin typeface="Arial" charset="0"/>
                <a:ea typeface="ＭＳ Ｐゴシック" pitchFamily="28" charset="-128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Arial" charset="0"/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fld id="{945C57E4-78A4-43C8-975B-931128EAE8BB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55C8F1-1598-445C-9A15-6F1D4F5D8DBF}" type="slidenum">
              <a:rPr lang="es-ES_tradnl" smtClean="0">
                <a:latin typeface="Arial" pitchFamily="34" charset="0"/>
                <a:ea typeface="ＭＳ Ｐゴシック"/>
                <a:cs typeface="ＭＳ Ｐゴシック"/>
              </a:rPr>
              <a:pPr/>
              <a:t>1</a:t>
            </a:fld>
            <a:endParaRPr lang="es-ES_tradnl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u-ES" dirty="0" smtClean="0">
              <a:latin typeface="Arial" pitchFamily="34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0111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55C8F1-1598-445C-9A15-6F1D4F5D8DBF}" type="slidenum">
              <a:rPr lang="es-ES_tradnl" smtClean="0">
                <a:latin typeface="Arial" pitchFamily="34" charset="0"/>
                <a:ea typeface="ＭＳ Ｐゴシック"/>
                <a:cs typeface="ＭＳ Ｐゴシック"/>
              </a:rPr>
              <a:pPr/>
              <a:t>2</a:t>
            </a:fld>
            <a:endParaRPr lang="es-ES_tradnl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u-ES" dirty="0" smtClean="0">
              <a:latin typeface="Arial" pitchFamily="34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537293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55C8F1-1598-445C-9A15-6F1D4F5D8DBF}" type="slidenum">
              <a:rPr lang="es-ES_tradnl" smtClean="0">
                <a:latin typeface="Arial" pitchFamily="34" charset="0"/>
                <a:ea typeface="ＭＳ Ｐゴシック"/>
                <a:cs typeface="ＭＳ Ｐゴシック"/>
              </a:rPr>
              <a:pPr/>
              <a:t>3</a:t>
            </a:fld>
            <a:endParaRPr lang="es-ES_tradnl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u-ES" smtClean="0">
              <a:latin typeface="Arial" pitchFamily="34" charset="0"/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55C8F1-1598-445C-9A15-6F1D4F5D8DBF}" type="slidenum">
              <a:rPr lang="es-ES_tradnl" smtClean="0">
                <a:latin typeface="Arial" pitchFamily="34" charset="0"/>
                <a:ea typeface="ＭＳ Ｐゴシック"/>
                <a:cs typeface="ＭＳ Ｐゴシック"/>
              </a:rPr>
              <a:pPr/>
              <a:t>4</a:t>
            </a:fld>
            <a:endParaRPr lang="es-ES_tradnl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u-ES" dirty="0" smtClean="0">
              <a:latin typeface="Arial" pitchFamily="34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313475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55C8F1-1598-445C-9A15-6F1D4F5D8DBF}" type="slidenum">
              <a:rPr lang="es-ES_tradnl" smtClean="0">
                <a:latin typeface="Arial" pitchFamily="34" charset="0"/>
                <a:ea typeface="ＭＳ Ｐゴシック"/>
                <a:cs typeface="ＭＳ Ｐゴシック"/>
              </a:rPr>
              <a:pPr/>
              <a:t>5</a:t>
            </a:fld>
            <a:endParaRPr lang="es-ES_tradnl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u-ES" dirty="0" smtClean="0">
              <a:latin typeface="Arial" pitchFamily="34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171575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55C8F1-1598-445C-9A15-6F1D4F5D8DBF}" type="slidenum">
              <a:rPr lang="es-ES_tradnl" smtClean="0">
                <a:latin typeface="Arial" pitchFamily="34" charset="0"/>
                <a:ea typeface="ＭＳ Ｐゴシック"/>
                <a:cs typeface="ＭＳ Ｐゴシック"/>
              </a:rPr>
              <a:pPr/>
              <a:t>6</a:t>
            </a:fld>
            <a:endParaRPr lang="es-ES_tradnl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u-ES" dirty="0" smtClean="0">
              <a:latin typeface="Arial" pitchFamily="34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8965408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55C8F1-1598-445C-9A15-6F1D4F5D8DBF}" type="slidenum">
              <a:rPr lang="es-ES_tradnl" smtClean="0">
                <a:latin typeface="Arial" pitchFamily="34" charset="0"/>
                <a:ea typeface="ＭＳ Ｐゴシック"/>
                <a:cs typeface="ＭＳ Ｐゴシック"/>
              </a:rPr>
              <a:pPr/>
              <a:t>7</a:t>
            </a:fld>
            <a:endParaRPr lang="es-ES_tradnl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u-ES" dirty="0" smtClean="0">
              <a:latin typeface="Arial" pitchFamily="34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215130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918F3-5548-410B-AC3D-9CF4C3ED4169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 spd="med" advClick="0" advTm="3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1" cy="4114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899" cy="41148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DCFDF-1E81-4A43-9406-BB6BBEC12A8B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 spd="med" advClick="0" advTm="3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1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B1B1C-CA9D-466E-98A1-A7D45B50B7F9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 spd="med" advClick="0" advTm="300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864BA-22D2-45D7-902E-BA75AEBEA1F0}" type="datetimeFigureOut">
              <a:rPr lang="es-ES"/>
              <a:pPr>
                <a:defRPr/>
              </a:pPr>
              <a:t>17/08/2021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43128-B618-4FAB-AD4A-01584577B4B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23839-AFAD-4717-B449-BC0A8A364860}" type="datetimeFigureOut">
              <a:rPr lang="es-ES"/>
              <a:pPr>
                <a:defRPr/>
              </a:pPr>
              <a:t>17/08/2021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C4E0B-3368-4317-B5E2-EBC97065B0F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0623B-AB55-410E-AFF8-2C244CE6C7C5}" type="datetimeFigureOut">
              <a:rPr lang="es-ES"/>
              <a:pPr>
                <a:defRPr/>
              </a:pPr>
              <a:t>17/08/2021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12D54-1A45-4098-B1A3-3E77884E3E2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81458-7D5A-4D24-B02A-E758C4C45ED0}" type="datetimeFigureOut">
              <a:rPr lang="es-ES"/>
              <a:pPr>
                <a:defRPr/>
              </a:pPr>
              <a:t>17/08/2021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93F4F-7BBE-495D-A93C-617A0FCA113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3F74D-014A-4861-87D2-213A3C5A9820}" type="datetimeFigureOut">
              <a:rPr lang="es-ES"/>
              <a:pPr>
                <a:defRPr/>
              </a:pPr>
              <a:t>17/08/2021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40181-4D48-4544-B4C0-63E881B09D3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0F2D2-C81F-4AC2-A36C-4FAB1A2BF441}" type="datetimeFigureOut">
              <a:rPr lang="es-ES"/>
              <a:pPr>
                <a:defRPr/>
              </a:pPr>
              <a:t>17/08/2021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7780E-DABE-4F93-BB16-0BEAD00207B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EB4A9-0DB7-41FF-9723-EB95069E4264}" type="datetimeFigureOut">
              <a:rPr lang="es-ES"/>
              <a:pPr>
                <a:defRPr/>
              </a:pPr>
              <a:t>17/08/2021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5F6C8-6EF1-4DCD-8351-22599141D5F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16E74-F647-4F6A-A8FC-9DCD1BDEC502}" type="datetimeFigureOut">
              <a:rPr lang="es-ES"/>
              <a:pPr>
                <a:defRPr/>
              </a:pPr>
              <a:t>17/08/2021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C111A-DFC4-42FB-A6F2-7CEF0B8F5FA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2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2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777B7-1D5C-4DE7-9E43-1070A62419C0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 spd="med" advClick="0" advTm="3000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BF0A9-EF04-4D3C-A16E-1ECC2B398388}" type="datetimeFigureOut">
              <a:rPr lang="es-ES"/>
              <a:pPr>
                <a:defRPr/>
              </a:pPr>
              <a:t>17/08/2021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CAB2E-FBD3-4C4C-B30F-D05A393FF02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9FCBC-7C68-4241-A320-82C03E6D2576}" type="datetimeFigureOut">
              <a:rPr lang="es-ES"/>
              <a:pPr>
                <a:defRPr/>
              </a:pPr>
              <a:t>17/08/2021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430A4-EBC1-47D3-AB4E-2FF206E4071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2984F-5CD6-4A1E-859B-ABC5B84026A7}" type="datetimeFigureOut">
              <a:rPr lang="es-ES"/>
              <a:pPr>
                <a:defRPr/>
              </a:pPr>
              <a:t>17/08/2021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D3A57-8EED-45BC-95BE-EBF9F70816D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1" y="1485900"/>
            <a:ext cx="3810001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1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D87C6-8C95-41FF-8511-7F9EA19B487B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 spd="med" advClick="0" advTm="3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47508-699D-496A-BA58-B777356BB6EA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 spd="med" advClick="0" advTm="3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17F34-EA0C-4794-8498-2A52D0304B3B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 spd="med" advClick="0" advTm="3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D08F7-9C27-48C5-A61F-FB59F3BF2D94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 spd="med" advClick="0" advTm="3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B5902-7D3A-464C-8663-3ED13E8AC46E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 spd="med" advClick="0" advTm="3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9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9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9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6F9C1-9F85-492C-A7E5-48A954810D09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 spd="med" advClick="0" advTm="3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93FCA-59DD-483F-8AF7-D187FDFD0C1B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 spd="med" advClick="0" advTm="3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 para editar título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4686300"/>
            <a:ext cx="1905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b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1905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latin typeface="Arial" charset="0"/>
                <a:ea typeface="Osaka" pitchFamily="-109" charset="-128"/>
                <a:cs typeface="+mn-cs"/>
              </a:defRPr>
            </a:lvl1pPr>
          </a:lstStyle>
          <a:p>
            <a:pPr>
              <a:defRPr/>
            </a:pPr>
            <a:fld id="{BAC62E6C-D93E-4870-9AB1-E88949426E70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Click="0" advTm="3000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Osaka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EHUSans" pitchFamily="50"/>
          <a:ea typeface="Osaka" pitchFamily="28" charset="-128"/>
          <a:cs typeface="Osaka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EHUSans" pitchFamily="50"/>
          <a:ea typeface="Osaka" pitchFamily="28" charset="-128"/>
          <a:cs typeface="Osaka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EHUSans" pitchFamily="50"/>
          <a:ea typeface="Osaka" pitchFamily="28" charset="-128"/>
          <a:cs typeface="Osaka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EHUSans" pitchFamily="50"/>
          <a:ea typeface="Osaka" pitchFamily="28" charset="-128"/>
          <a:cs typeface="Osaka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2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2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2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2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Osaka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Osak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Osak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Osak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Osak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205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A21915F-775E-479F-B7E1-5484A93D06D7}" type="datetimeFigureOut">
              <a:rPr lang="es-ES"/>
              <a:pPr>
                <a:defRPr/>
              </a:pPr>
              <a:t>17/08/2021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F3FDD94-FDAF-4C53-9058-2BF980ABCC4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7B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369524" cy="5219048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 bwMode="auto">
          <a:xfrm>
            <a:off x="4788024" y="2898459"/>
            <a:ext cx="4218067" cy="183353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12" name="11 Rectángulo"/>
          <p:cNvSpPr/>
          <p:nvPr/>
        </p:nvSpPr>
        <p:spPr bwMode="auto">
          <a:xfrm>
            <a:off x="5076056" y="1925212"/>
            <a:ext cx="2894466" cy="116221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14" name="13 Rectángulo"/>
          <p:cNvSpPr/>
          <p:nvPr/>
        </p:nvSpPr>
        <p:spPr bwMode="auto">
          <a:xfrm>
            <a:off x="5688804" y="1760009"/>
            <a:ext cx="2771627" cy="87121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5289619" y="1925212"/>
            <a:ext cx="35699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dirty="0" smtClean="0">
                <a:solidFill>
                  <a:srgbClr val="FF8005"/>
                </a:solidFill>
              </a:rPr>
              <a:t>UTILIZACIÓN</a:t>
            </a:r>
          </a:p>
          <a:p>
            <a:r>
              <a:rPr lang="es-ES" sz="3200" dirty="0" smtClean="0">
                <a:solidFill>
                  <a:srgbClr val="FF8005"/>
                </a:solidFill>
              </a:rPr>
              <a:t>DE LOS EQUIPOS</a:t>
            </a:r>
          </a:p>
          <a:p>
            <a:r>
              <a:rPr lang="es-ES" sz="3200" dirty="0" smtClean="0">
                <a:solidFill>
                  <a:srgbClr val="FF8005"/>
                </a:solidFill>
              </a:rPr>
              <a:t>DE LAS </a:t>
            </a:r>
            <a:r>
              <a:rPr lang="es-ES" sz="3200" dirty="0" smtClean="0">
                <a:solidFill>
                  <a:srgbClr val="FF8005"/>
                </a:solidFill>
              </a:rPr>
              <a:t>AULAS</a:t>
            </a:r>
          </a:p>
          <a:p>
            <a:r>
              <a:rPr lang="es-ES" sz="3200" b="0" dirty="0" smtClean="0">
                <a:solidFill>
                  <a:srgbClr val="FF8005"/>
                </a:solidFill>
                <a:latin typeface="+mn-lt"/>
              </a:rPr>
              <a:t>(genérico)</a:t>
            </a:r>
            <a:endParaRPr lang="es-ES" sz="3200" b="0" dirty="0">
              <a:latin typeface="+mn-lt"/>
            </a:endParaRPr>
          </a:p>
        </p:txBody>
      </p:sp>
      <p:sp>
        <p:nvSpPr>
          <p:cNvPr id="16" name="15 Rectángulo"/>
          <p:cNvSpPr/>
          <p:nvPr/>
        </p:nvSpPr>
        <p:spPr bwMode="auto">
          <a:xfrm>
            <a:off x="251520" y="0"/>
            <a:ext cx="3600400" cy="98757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pic>
        <p:nvPicPr>
          <p:cNvPr id="13" name="Picture 2" descr="C:\Users\fopagcuj\Downloads\Facultad Ciencias Sociales_Bizkaia_bilingue_positivo_baj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6927" y="195486"/>
            <a:ext cx="2996961" cy="5523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66966831"/>
      </p:ext>
    </p:extLst>
  </p:cSld>
  <p:clrMapOvr>
    <a:masterClrMapping/>
  </p:clrMapOvr>
  <p:transition spd="med" advClick="0" advTm="10000"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7B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auto">
          <a:xfrm>
            <a:off x="3707904" y="3219823"/>
            <a:ext cx="5040560" cy="158417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12" name="11 Rectángulo"/>
          <p:cNvSpPr/>
          <p:nvPr/>
        </p:nvSpPr>
        <p:spPr bwMode="auto">
          <a:xfrm>
            <a:off x="3563888" y="1084881"/>
            <a:ext cx="4968552" cy="129640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14" name="13 Rectángulo"/>
          <p:cNvSpPr/>
          <p:nvPr/>
        </p:nvSpPr>
        <p:spPr bwMode="auto">
          <a:xfrm>
            <a:off x="3347864" y="2275299"/>
            <a:ext cx="5616624" cy="14900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746519" y="1127521"/>
            <a:ext cx="476548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smtClean="0">
                <a:latin typeface="+mn-lt"/>
              </a:rPr>
              <a:t>En el armario multimedia del aula encontrarás: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1800" b="0" dirty="0" smtClean="0">
                <a:latin typeface="+mn-lt"/>
              </a:rPr>
              <a:t>Mando de proyector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1800" b="0" dirty="0" smtClean="0">
                <a:latin typeface="+mn-lt"/>
              </a:rPr>
              <a:t>Ordenador PC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1800" b="0" dirty="0" smtClean="0">
                <a:latin typeface="+mn-lt"/>
              </a:rPr>
              <a:t>Teclado + ratón inalámbrico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1800" b="0" dirty="0">
                <a:latin typeface="+mn-lt"/>
              </a:rPr>
              <a:t>Amplificador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1800" b="0" dirty="0" smtClean="0">
                <a:latin typeface="+mn-lt"/>
              </a:rPr>
              <a:t>Micro inalámbrico (según el aula)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1800" b="0" dirty="0" smtClean="0">
                <a:latin typeface="+mn-lt"/>
              </a:rPr>
              <a:t>Receptor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1800" b="0" dirty="0" smtClean="0">
                <a:latin typeface="+mn-lt"/>
              </a:rPr>
              <a:t>Petaca con micro</a:t>
            </a:r>
            <a:endParaRPr lang="es-ES" sz="1800" b="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1800" b="0" dirty="0" smtClean="0">
                <a:latin typeface="+mn-lt"/>
              </a:rPr>
              <a:t>Cables para conectar portátil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1800" b="0" dirty="0" smtClean="0">
                <a:latin typeface="+mn-lt"/>
              </a:rPr>
              <a:t>VGA</a:t>
            </a:r>
            <a:r>
              <a:rPr lang="en-EN" sz="1800" b="0" dirty="0" smtClean="0">
                <a:latin typeface="+mn-lt"/>
                <a:sym typeface="Wingdings" panose="05000000000000000000" pitchFamily="2" charset="2"/>
              </a:rPr>
              <a:t></a:t>
            </a:r>
            <a:r>
              <a:rPr lang="es-ES" sz="1800" b="0" dirty="0" smtClean="0">
                <a:latin typeface="+mn-lt"/>
                <a:sym typeface="Wingdings" panose="05000000000000000000" pitchFamily="2" charset="2"/>
              </a:rPr>
              <a:t>imagen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1800" b="0" dirty="0" err="1" smtClean="0">
                <a:latin typeface="+mn-lt"/>
                <a:sym typeface="Wingdings" panose="05000000000000000000" pitchFamily="2" charset="2"/>
              </a:rPr>
              <a:t>Minijack</a:t>
            </a:r>
            <a:r>
              <a:rPr lang="es-ES" sz="1800" b="0" dirty="0" smtClean="0">
                <a:latin typeface="+mn-lt"/>
                <a:sym typeface="Wingdings" panose="05000000000000000000" pitchFamily="2" charset="2"/>
              </a:rPr>
              <a:t> </a:t>
            </a:r>
            <a:r>
              <a:rPr lang="en-EN" sz="1800" b="0" dirty="0" smtClean="0">
                <a:latin typeface="+mn-lt"/>
                <a:sym typeface="Wingdings" panose="05000000000000000000" pitchFamily="2" charset="2"/>
              </a:rPr>
              <a:t></a:t>
            </a:r>
            <a:r>
              <a:rPr lang="es-ES" sz="1800" b="0" dirty="0" smtClean="0">
                <a:latin typeface="+mn-lt"/>
                <a:sym typeface="Wingdings" panose="05000000000000000000" pitchFamily="2" charset="2"/>
              </a:rPr>
              <a:t> sonido</a:t>
            </a:r>
            <a:endParaRPr lang="es-ES" sz="1800" b="0" dirty="0">
              <a:latin typeface="+mn-lt"/>
            </a:endParaRPr>
          </a:p>
        </p:txBody>
      </p:sp>
      <p:sp>
        <p:nvSpPr>
          <p:cNvPr id="16" name="15 Rectángulo"/>
          <p:cNvSpPr/>
          <p:nvPr/>
        </p:nvSpPr>
        <p:spPr bwMode="auto">
          <a:xfrm>
            <a:off x="251520" y="0"/>
            <a:ext cx="3600400" cy="98757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pic>
        <p:nvPicPr>
          <p:cNvPr id="13" name="Picture 2" descr="C:\Users\fopagcuj\Downloads\Facultad Ciencias Sociales_Bizkaia_bilingue_positivo_baj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927" y="195486"/>
            <a:ext cx="2996961" cy="552397"/>
          </a:xfrm>
          <a:prstGeom prst="rect">
            <a:avLst/>
          </a:prstGeom>
          <a:noFill/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785" y="978633"/>
            <a:ext cx="2771775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989326"/>
      </p:ext>
    </p:extLst>
  </p:cSld>
  <p:clrMapOvr>
    <a:masterClrMapping/>
  </p:clrMapOvr>
  <p:transition spd="med" advClick="0" advTm="10000"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7B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3845" y="0"/>
            <a:ext cx="3570598" cy="5196933"/>
          </a:xfrm>
          <a:prstGeom prst="rect">
            <a:avLst/>
          </a:prstGeom>
        </p:spPr>
      </p:pic>
      <p:sp>
        <p:nvSpPr>
          <p:cNvPr id="12" name="11 Rectángulo"/>
          <p:cNvSpPr/>
          <p:nvPr/>
        </p:nvSpPr>
        <p:spPr bwMode="auto">
          <a:xfrm>
            <a:off x="6012160" y="843559"/>
            <a:ext cx="2893276" cy="194421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14" name="13 Rectángulo"/>
          <p:cNvSpPr/>
          <p:nvPr/>
        </p:nvSpPr>
        <p:spPr bwMode="auto">
          <a:xfrm>
            <a:off x="6235875" y="2218236"/>
            <a:ext cx="2605244" cy="10446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6171559" y="1301790"/>
            <a:ext cx="273387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latin typeface="+mn-lt"/>
              </a:rPr>
              <a:t>Encender: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000" b="0" dirty="0" smtClean="0">
                <a:latin typeface="+mn-lt"/>
              </a:rPr>
              <a:t>Ordenador PC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000" b="0" dirty="0" smtClean="0">
                <a:latin typeface="+mn-lt"/>
              </a:rPr>
              <a:t>Proyector</a:t>
            </a:r>
            <a:endParaRPr lang="es-ES" sz="2000" b="0" dirty="0">
              <a:latin typeface="+mn-lt"/>
            </a:endParaRPr>
          </a:p>
          <a:p>
            <a:pPr marL="457200" indent="-457200">
              <a:buFont typeface="+mj-lt"/>
              <a:buAutoNum type="arabicPeriod"/>
            </a:pPr>
            <a:r>
              <a:rPr lang="es-ES" sz="2000" b="0" dirty="0" smtClean="0">
                <a:latin typeface="+mn-lt"/>
              </a:rPr>
              <a:t>Amplificador</a:t>
            </a:r>
            <a:endParaRPr lang="es-ES" sz="2000" b="0" dirty="0">
              <a:latin typeface="+mn-lt"/>
            </a:endParaRPr>
          </a:p>
        </p:txBody>
      </p:sp>
      <p:sp>
        <p:nvSpPr>
          <p:cNvPr id="16" name="15 Rectángulo"/>
          <p:cNvSpPr/>
          <p:nvPr/>
        </p:nvSpPr>
        <p:spPr bwMode="auto">
          <a:xfrm>
            <a:off x="251520" y="0"/>
            <a:ext cx="3600400" cy="98757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pic>
        <p:nvPicPr>
          <p:cNvPr id="13" name="Picture 2" descr="C:\Users\fopagcuj\Downloads\Facultad Ciencias Sociales_Bizkaia_bilingue_positivo_baj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6927" y="195486"/>
            <a:ext cx="2996961" cy="552397"/>
          </a:xfrm>
          <a:prstGeom prst="rect">
            <a:avLst/>
          </a:prstGeom>
          <a:noFill/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4" y="1964355"/>
            <a:ext cx="3562524" cy="1751924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0806" y="3653666"/>
            <a:ext cx="3219450" cy="1152525"/>
          </a:xfrm>
          <a:prstGeom prst="rect">
            <a:avLst/>
          </a:prstGeom>
        </p:spPr>
      </p:pic>
    </p:spTree>
  </p:cSld>
  <p:clrMapOvr>
    <a:masterClrMapping/>
  </p:clrMapOvr>
  <p:transition spd="med" advClick="0" advTm="10000"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7B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auto">
          <a:xfrm>
            <a:off x="3707904" y="3219823"/>
            <a:ext cx="5040560" cy="129614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12" name="11 Rectángulo"/>
          <p:cNvSpPr/>
          <p:nvPr/>
        </p:nvSpPr>
        <p:spPr bwMode="auto">
          <a:xfrm>
            <a:off x="3563888" y="1183060"/>
            <a:ext cx="4968552" cy="119822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14" name="13 Rectángulo"/>
          <p:cNvSpPr/>
          <p:nvPr/>
        </p:nvSpPr>
        <p:spPr bwMode="auto">
          <a:xfrm>
            <a:off x="3347864" y="2275299"/>
            <a:ext cx="5616624" cy="14900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832949" y="1231727"/>
            <a:ext cx="47654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smtClean="0">
                <a:latin typeface="+mn-lt"/>
              </a:rPr>
              <a:t>AULAS CON MICRO INALÁMBRICO</a:t>
            </a:r>
            <a:r>
              <a:rPr lang="es-ES" b="0" dirty="0">
                <a:latin typeface="+mn-lt"/>
              </a:rPr>
              <a:t>	</a:t>
            </a:r>
          </a:p>
        </p:txBody>
      </p:sp>
      <p:sp>
        <p:nvSpPr>
          <p:cNvPr id="16" name="15 Rectángulo"/>
          <p:cNvSpPr/>
          <p:nvPr/>
        </p:nvSpPr>
        <p:spPr bwMode="auto">
          <a:xfrm>
            <a:off x="251520" y="0"/>
            <a:ext cx="3600400" cy="98757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pic>
        <p:nvPicPr>
          <p:cNvPr id="13" name="Picture 2" descr="C:\Users\fopagcuj\Downloads\Facultad Ciencias Sociales_Bizkaia_bilingue_positivo_baj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927" y="195486"/>
            <a:ext cx="2996961" cy="552397"/>
          </a:xfrm>
          <a:prstGeom prst="rect">
            <a:avLst/>
          </a:prstGeom>
          <a:noFill/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923678"/>
            <a:ext cx="5731797" cy="3029198"/>
          </a:xfrm>
          <a:prstGeom prst="rect">
            <a:avLst/>
          </a:prstGeom>
        </p:spPr>
      </p:pic>
      <p:sp>
        <p:nvSpPr>
          <p:cNvPr id="11" name="6 Rectángulo"/>
          <p:cNvSpPr/>
          <p:nvPr/>
        </p:nvSpPr>
        <p:spPr>
          <a:xfrm>
            <a:off x="5898353" y="2163334"/>
            <a:ext cx="3282159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s-ES" sz="2000" dirty="0" smtClean="0">
                <a:latin typeface="+mn-lt"/>
              </a:rPr>
              <a:t>Amplificador encendido</a:t>
            </a:r>
          </a:p>
          <a:p>
            <a:pPr marL="342900" indent="-342900">
              <a:buFontTx/>
              <a:buChar char="-"/>
            </a:pPr>
            <a:r>
              <a:rPr lang="es-ES" sz="2000" b="0" dirty="0" smtClean="0">
                <a:latin typeface="+mn-lt"/>
              </a:rPr>
              <a:t>Encender el receptor</a:t>
            </a:r>
          </a:p>
          <a:p>
            <a:pPr marL="342900" indent="-342900">
              <a:buFontTx/>
              <a:buChar char="-"/>
            </a:pPr>
            <a:r>
              <a:rPr lang="es-ES" sz="2000" b="0" dirty="0" smtClean="0">
                <a:latin typeface="+mn-lt"/>
              </a:rPr>
              <a:t>Encender la petaca con el micro</a:t>
            </a:r>
            <a:r>
              <a:rPr lang="es-ES" b="0" dirty="0">
                <a:latin typeface="+mn-lt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865911344"/>
      </p:ext>
    </p:extLst>
  </p:cSld>
  <p:clrMapOvr>
    <a:masterClrMapping/>
  </p:clrMapOvr>
  <p:transition spd="med" advClick="0" advTm="10000"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7B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auto">
          <a:xfrm>
            <a:off x="3707904" y="3219822"/>
            <a:ext cx="5040560" cy="163781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12" name="11 Rectángulo"/>
          <p:cNvSpPr/>
          <p:nvPr/>
        </p:nvSpPr>
        <p:spPr bwMode="auto">
          <a:xfrm>
            <a:off x="3563888" y="1183060"/>
            <a:ext cx="4968552" cy="119822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14" name="13 Rectángulo"/>
          <p:cNvSpPr/>
          <p:nvPr/>
        </p:nvSpPr>
        <p:spPr bwMode="auto">
          <a:xfrm>
            <a:off x="3347864" y="2275299"/>
            <a:ext cx="5616624" cy="14900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16" name="15 Rectángulo"/>
          <p:cNvSpPr/>
          <p:nvPr/>
        </p:nvSpPr>
        <p:spPr bwMode="auto">
          <a:xfrm>
            <a:off x="251520" y="0"/>
            <a:ext cx="3600400" cy="98757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pic>
        <p:nvPicPr>
          <p:cNvPr id="13" name="Picture 2" descr="C:\Users\fopagcuj\Downloads\Facultad Ciencias Sociales_Bizkaia_bilingue_positivo_baj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927" y="195486"/>
            <a:ext cx="2996961" cy="552397"/>
          </a:xfrm>
          <a:prstGeom prst="rect">
            <a:avLst/>
          </a:prstGeom>
          <a:noFill/>
        </p:spPr>
      </p:pic>
      <p:sp>
        <p:nvSpPr>
          <p:cNvPr id="11" name="6 Rectángulo"/>
          <p:cNvSpPr/>
          <p:nvPr/>
        </p:nvSpPr>
        <p:spPr>
          <a:xfrm>
            <a:off x="4407084" y="1832138"/>
            <a:ext cx="40533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800" b="0" dirty="0"/>
              <a:t>En la parte superior de los </a:t>
            </a:r>
            <a:br>
              <a:rPr lang="es-ES" sz="1800" b="0" dirty="0"/>
            </a:br>
            <a:r>
              <a:rPr lang="es-ES" sz="1800" b="0" dirty="0"/>
              <a:t>armarios </a:t>
            </a:r>
            <a:r>
              <a:rPr lang="es-ES" sz="1800" b="0" dirty="0" smtClean="0"/>
              <a:t>(</a:t>
            </a:r>
            <a:r>
              <a:rPr lang="es-ES" sz="1400" b="0" dirty="0" smtClean="0"/>
              <a:t>ver imagen</a:t>
            </a:r>
            <a:r>
              <a:rPr lang="es-ES" sz="1800" b="0" dirty="0" smtClean="0"/>
              <a:t>) están los </a:t>
            </a:r>
            <a:r>
              <a:rPr lang="es-ES" sz="1800" dirty="0" smtClean="0"/>
              <a:t>cables</a:t>
            </a:r>
            <a:r>
              <a:rPr lang="es-ES" sz="1800" b="0" dirty="0" smtClean="0"/>
              <a:t> necesarios </a:t>
            </a:r>
            <a:r>
              <a:rPr lang="es-ES" sz="1800" b="0" dirty="0"/>
              <a:t>para la conexión</a:t>
            </a:r>
            <a:r>
              <a:rPr lang="es-ES" sz="1800" b="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1800" b="0" dirty="0" smtClean="0"/>
              <a:t>Conectar </a:t>
            </a:r>
            <a:r>
              <a:rPr lang="es-ES" sz="1800" b="0" dirty="0"/>
              <a:t>cable </a:t>
            </a:r>
            <a:r>
              <a:rPr lang="es-ES" sz="1800" b="0" dirty="0" smtClean="0"/>
              <a:t>VGA (algunas aulas con HDMI)</a:t>
            </a:r>
            <a:r>
              <a:rPr lang="en-EN" sz="1800" b="0" dirty="0" smtClean="0">
                <a:sym typeface="Wingdings" panose="05000000000000000000" pitchFamily="2" charset="2"/>
              </a:rPr>
              <a:t></a:t>
            </a:r>
            <a:r>
              <a:rPr lang="es-ES" sz="1800" dirty="0" smtClean="0">
                <a:sym typeface="Wingdings" panose="05000000000000000000" pitchFamily="2" charset="2"/>
              </a:rPr>
              <a:t>Imagen</a:t>
            </a:r>
            <a:endParaRPr lang="es-ES" sz="1800" dirty="0" smtClean="0"/>
          </a:p>
          <a:p>
            <a:pPr marL="342900" indent="-342900">
              <a:buFont typeface="+mj-lt"/>
              <a:buAutoNum type="arabicPeriod"/>
            </a:pPr>
            <a:r>
              <a:rPr lang="es-ES" sz="1800" b="0" dirty="0" smtClean="0"/>
              <a:t>Conectar </a:t>
            </a:r>
            <a:r>
              <a:rPr lang="es-ES" sz="1800" b="0" dirty="0"/>
              <a:t>cable de audio </a:t>
            </a:r>
            <a:br>
              <a:rPr lang="es-ES" sz="1800" b="0" dirty="0"/>
            </a:br>
            <a:r>
              <a:rPr lang="es-ES" sz="1800" b="0" dirty="0" err="1"/>
              <a:t>minijack</a:t>
            </a:r>
            <a:r>
              <a:rPr lang="es-ES" sz="1800" b="0" dirty="0" smtClean="0"/>
              <a:t>.</a:t>
            </a:r>
            <a:r>
              <a:rPr lang="en-EN" sz="1800" b="0" dirty="0" smtClean="0">
                <a:sym typeface="Wingdings" panose="05000000000000000000" pitchFamily="2" charset="2"/>
              </a:rPr>
              <a:t></a:t>
            </a:r>
            <a:r>
              <a:rPr lang="es-ES" sz="1800" dirty="0" smtClean="0">
                <a:sym typeface="Wingdings" panose="05000000000000000000" pitchFamily="2" charset="2"/>
              </a:rPr>
              <a:t>Sonido</a:t>
            </a:r>
            <a:endParaRPr lang="es-ES" sz="1800" dirty="0" smtClean="0"/>
          </a:p>
          <a:p>
            <a:pPr marL="342900" indent="-342900">
              <a:buFont typeface="+mj-lt"/>
              <a:buAutoNum type="arabicPeriod"/>
            </a:pPr>
            <a:r>
              <a:rPr lang="es-ES" sz="1800" b="0" dirty="0" smtClean="0"/>
              <a:t>Si </a:t>
            </a:r>
            <a:r>
              <a:rPr lang="es-ES" sz="1800" b="0" dirty="0"/>
              <a:t>no aparece la imagen </a:t>
            </a:r>
            <a:br>
              <a:rPr lang="es-ES" sz="1800" b="0" dirty="0"/>
            </a:br>
            <a:r>
              <a:rPr lang="es-ES" sz="1800" b="0" dirty="0"/>
              <a:t>automáticamente, el usuario </a:t>
            </a:r>
            <a:br>
              <a:rPr lang="es-ES" sz="1800" b="0" dirty="0"/>
            </a:br>
            <a:r>
              <a:rPr lang="es-ES" sz="1800" b="0" dirty="0"/>
              <a:t>deberá </a:t>
            </a:r>
            <a:r>
              <a:rPr lang="es-ES" sz="1800" dirty="0"/>
              <a:t>configurar su portátil</a:t>
            </a:r>
            <a:r>
              <a:rPr lang="es-ES" sz="1800" b="0" dirty="0"/>
              <a:t>.</a:t>
            </a:r>
            <a:r>
              <a:rPr lang="es-ES" sz="1800" b="0" dirty="0">
                <a:latin typeface="+mn-lt"/>
              </a:rPr>
              <a:t>	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102" y="1392177"/>
            <a:ext cx="3790950" cy="3362325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4199004" y="1307544"/>
            <a:ext cx="47654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smtClean="0">
                <a:latin typeface="+mn-lt"/>
              </a:rPr>
              <a:t>CONEXIÓN DE UN PORTÁTIL</a:t>
            </a:r>
            <a:endParaRPr lang="es-ES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16137651"/>
      </p:ext>
    </p:extLst>
  </p:cSld>
  <p:clrMapOvr>
    <a:masterClrMapping/>
  </p:clrMapOvr>
  <p:transition spd="med" advClick="0" advTm="10000"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7B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077508"/>
            <a:ext cx="5714891" cy="3798497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 bwMode="auto">
          <a:xfrm>
            <a:off x="3735623" y="3862774"/>
            <a:ext cx="5112568" cy="71166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12" name="11 Rectángulo"/>
          <p:cNvSpPr/>
          <p:nvPr/>
        </p:nvSpPr>
        <p:spPr bwMode="auto">
          <a:xfrm>
            <a:off x="3383615" y="1550100"/>
            <a:ext cx="5464575" cy="181059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14" name="13 Rectángulo"/>
          <p:cNvSpPr/>
          <p:nvPr/>
        </p:nvSpPr>
        <p:spPr bwMode="auto">
          <a:xfrm>
            <a:off x="3231567" y="3199164"/>
            <a:ext cx="5485564" cy="87121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707904" y="1694116"/>
            <a:ext cx="516800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smtClean="0">
                <a:latin typeface="+mn-lt"/>
              </a:rPr>
              <a:t>Finalizada </a:t>
            </a:r>
            <a:r>
              <a:rPr lang="es-ES" sz="2000" dirty="0">
                <a:latin typeface="+mn-lt"/>
              </a:rPr>
              <a:t>la actividad </a:t>
            </a:r>
            <a:r>
              <a:rPr lang="es-ES" sz="2000" dirty="0" smtClean="0">
                <a:latin typeface="+mn-lt"/>
              </a:rPr>
              <a:t>docente</a:t>
            </a:r>
            <a:r>
              <a:rPr lang="es-ES" sz="2000" dirty="0" smtClean="0">
                <a:latin typeface="+mn-lt"/>
              </a:rPr>
              <a:t>:</a:t>
            </a:r>
            <a:br>
              <a:rPr lang="es-ES" sz="2000" dirty="0" smtClean="0">
                <a:latin typeface="+mn-lt"/>
              </a:rPr>
            </a:br>
            <a:endParaRPr lang="es-ES" sz="2000" dirty="0" smtClean="0">
              <a:latin typeface="+mn-lt"/>
            </a:endParaRPr>
          </a:p>
          <a:p>
            <a:pPr marL="457200" indent="-457200">
              <a:buFont typeface="+mj-lt"/>
              <a:buAutoNum type="arabicPeriod"/>
            </a:pPr>
            <a:r>
              <a:rPr lang="es-ES" sz="2000" b="0" dirty="0" smtClean="0">
                <a:latin typeface="+mn-lt"/>
              </a:rPr>
              <a:t>cerrar sesiones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000" b="0" dirty="0" smtClean="0">
                <a:latin typeface="+mn-lt"/>
              </a:rPr>
              <a:t>apagar los equipos utilizados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000" b="0" dirty="0" smtClean="0">
                <a:latin typeface="+mn-lt"/>
              </a:rPr>
              <a:t>guardar los equipos dentro del armario (teclado y ratón, mando </a:t>
            </a:r>
            <a:r>
              <a:rPr lang="es-ES" sz="2000" b="0" dirty="0" err="1" smtClean="0">
                <a:latin typeface="+mn-lt"/>
              </a:rPr>
              <a:t>cañón,petaca</a:t>
            </a:r>
            <a:r>
              <a:rPr lang="es-ES" sz="2000" b="0" dirty="0" smtClean="0">
                <a:latin typeface="+mn-lt"/>
              </a:rPr>
              <a:t> micro</a:t>
            </a:r>
            <a:r>
              <a:rPr lang="en-EN" sz="2000" b="0" dirty="0" smtClean="0">
                <a:latin typeface="+mn-lt"/>
              </a:rPr>
              <a:t>…</a:t>
            </a:r>
            <a:r>
              <a:rPr lang="es-ES" sz="2000" b="0" dirty="0" smtClean="0">
                <a:latin typeface="+mn-lt"/>
              </a:rPr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000" b="0" dirty="0" smtClean="0">
                <a:latin typeface="+mn-lt"/>
              </a:rPr>
              <a:t>cerrar </a:t>
            </a:r>
            <a:r>
              <a:rPr lang="es-ES" sz="2000" b="0" dirty="0">
                <a:latin typeface="+mn-lt"/>
              </a:rPr>
              <a:t>el </a:t>
            </a:r>
            <a:r>
              <a:rPr lang="es-ES" sz="2000" b="0" dirty="0" smtClean="0">
                <a:latin typeface="+mn-lt"/>
              </a:rPr>
              <a:t>armario </a:t>
            </a:r>
            <a:r>
              <a:rPr lang="es-ES" sz="2000" b="0" dirty="0" smtClean="0">
                <a:latin typeface="+mn-lt"/>
              </a:rPr>
              <a:t/>
            </a:r>
            <a:br>
              <a:rPr lang="es-ES" sz="2000" b="0" dirty="0" smtClean="0">
                <a:latin typeface="+mn-lt"/>
              </a:rPr>
            </a:br>
            <a:r>
              <a:rPr lang="es-ES" sz="2000" b="0" dirty="0" smtClean="0">
                <a:latin typeface="+mn-lt"/>
              </a:rPr>
              <a:t/>
            </a:r>
            <a:br>
              <a:rPr lang="es-ES" sz="2000" b="0" dirty="0" smtClean="0">
                <a:latin typeface="+mn-lt"/>
              </a:rPr>
            </a:br>
            <a:endParaRPr lang="es-ES" sz="2000" dirty="0">
              <a:latin typeface="+mn-lt"/>
            </a:endParaRPr>
          </a:p>
        </p:txBody>
      </p:sp>
      <p:sp>
        <p:nvSpPr>
          <p:cNvPr id="16" name="15 Rectángulo"/>
          <p:cNvSpPr/>
          <p:nvPr/>
        </p:nvSpPr>
        <p:spPr bwMode="auto">
          <a:xfrm>
            <a:off x="251520" y="0"/>
            <a:ext cx="3600400" cy="98757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pic>
        <p:nvPicPr>
          <p:cNvPr id="13" name="Picture 2" descr="C:\Users\fopagcuj\Downloads\Facultad Ciencias Sociales_Bizkaia_bilingue_positivo_baj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6927" y="195486"/>
            <a:ext cx="2996961" cy="5523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2357881"/>
      </p:ext>
    </p:extLst>
  </p:cSld>
  <p:clrMapOvr>
    <a:masterClrMapping/>
  </p:clrMapOvr>
  <p:transition spd="med" advClick="0" advTm="10000"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7B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369524" cy="5219048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 bwMode="auto">
          <a:xfrm>
            <a:off x="3563888" y="4164344"/>
            <a:ext cx="5400600" cy="783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12" name="11 Rectángulo"/>
          <p:cNvSpPr/>
          <p:nvPr/>
        </p:nvSpPr>
        <p:spPr bwMode="auto">
          <a:xfrm>
            <a:off x="1331640" y="1429772"/>
            <a:ext cx="7632847" cy="223249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14" name="13 Rectángulo"/>
          <p:cNvSpPr/>
          <p:nvPr/>
        </p:nvSpPr>
        <p:spPr bwMode="auto">
          <a:xfrm>
            <a:off x="827584" y="3500734"/>
            <a:ext cx="8005844" cy="12312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619672" y="1669463"/>
            <a:ext cx="72137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latin typeface="+mn-lt"/>
              </a:rPr>
              <a:t>Por favor, </a:t>
            </a:r>
            <a:br>
              <a:rPr lang="es-ES" dirty="0" smtClean="0">
                <a:latin typeface="+mn-lt"/>
              </a:rPr>
            </a:br>
            <a:r>
              <a:rPr lang="es-ES" dirty="0" smtClean="0">
                <a:latin typeface="+mn-lt"/>
              </a:rPr>
              <a:t>no </a:t>
            </a:r>
            <a:r>
              <a:rPr lang="es-ES" dirty="0">
                <a:latin typeface="+mn-lt"/>
              </a:rPr>
              <a:t>modificar la </a:t>
            </a:r>
            <a:r>
              <a:rPr lang="es-ES" dirty="0" smtClean="0">
                <a:latin typeface="+mn-lt"/>
              </a:rPr>
              <a:t>configuración de </a:t>
            </a:r>
            <a:r>
              <a:rPr lang="es-ES" dirty="0">
                <a:latin typeface="+mn-lt"/>
              </a:rPr>
              <a:t>los </a:t>
            </a:r>
            <a:r>
              <a:rPr lang="es-ES" dirty="0" smtClean="0">
                <a:latin typeface="+mn-lt"/>
              </a:rPr>
              <a:t>equipos</a:t>
            </a:r>
            <a:endParaRPr lang="es-ES" b="0" dirty="0">
              <a:latin typeface="+mn-lt"/>
            </a:endParaRPr>
          </a:p>
          <a:p>
            <a:r>
              <a:rPr lang="es-ES" b="0" dirty="0" smtClean="0">
                <a:latin typeface="+mn-lt"/>
              </a:rPr>
              <a:t/>
            </a:r>
            <a:br>
              <a:rPr lang="es-ES" b="0" dirty="0" smtClean="0">
                <a:latin typeface="+mn-lt"/>
              </a:rPr>
            </a:br>
            <a:r>
              <a:rPr lang="es-ES" sz="2000" b="0" dirty="0" smtClean="0">
                <a:latin typeface="+mn-lt"/>
              </a:rPr>
              <a:t>En </a:t>
            </a:r>
            <a:r>
              <a:rPr lang="es-ES" sz="2000" b="0" dirty="0">
                <a:latin typeface="+mn-lt"/>
              </a:rPr>
              <a:t>caso de duda o </a:t>
            </a:r>
            <a:r>
              <a:rPr lang="es-ES" sz="2000" dirty="0">
                <a:latin typeface="+mn-lt"/>
              </a:rPr>
              <a:t>incidencia técnica</a:t>
            </a:r>
            <a:r>
              <a:rPr lang="es-ES" sz="2000" b="0" dirty="0">
                <a:latin typeface="+mn-lt"/>
              </a:rPr>
              <a:t>, </a:t>
            </a:r>
            <a:endParaRPr lang="es-ES" sz="2000" b="0" dirty="0" smtClean="0">
              <a:latin typeface="+mn-lt"/>
            </a:endParaRPr>
          </a:p>
          <a:p>
            <a:r>
              <a:rPr lang="es-ES" sz="2000" b="0" dirty="0" smtClean="0">
                <a:latin typeface="+mn-lt"/>
              </a:rPr>
              <a:t>acudir </a:t>
            </a:r>
            <a:r>
              <a:rPr lang="es-ES" sz="2000" b="0" dirty="0">
                <a:latin typeface="+mn-lt"/>
              </a:rPr>
              <a:t>a </a:t>
            </a:r>
            <a:r>
              <a:rPr lang="es-ES" sz="2000" dirty="0">
                <a:latin typeface="+mn-lt"/>
              </a:rPr>
              <a:t>bedeles</a:t>
            </a:r>
            <a:r>
              <a:rPr lang="es-ES" sz="2000" b="0" dirty="0">
                <a:latin typeface="+mn-lt"/>
              </a:rPr>
              <a:t> o llamar a los </a:t>
            </a:r>
            <a:r>
              <a:rPr lang="es-ES" sz="2000" b="0" dirty="0" smtClean="0">
                <a:latin typeface="+mn-lt"/>
              </a:rPr>
              <a:t>teléfonos</a:t>
            </a:r>
          </a:p>
          <a:p>
            <a:r>
              <a:rPr lang="es-ES" sz="2000" b="0" dirty="0" smtClean="0">
                <a:latin typeface="+mn-lt"/>
              </a:rPr>
              <a:t>de </a:t>
            </a:r>
            <a:r>
              <a:rPr lang="es-ES" sz="2000" b="0" dirty="0">
                <a:latin typeface="+mn-lt"/>
              </a:rPr>
              <a:t>los </a:t>
            </a:r>
            <a:r>
              <a:rPr lang="es-ES" sz="2000" dirty="0">
                <a:latin typeface="+mn-lt"/>
              </a:rPr>
              <a:t>Técnicos </a:t>
            </a:r>
            <a:r>
              <a:rPr lang="es-ES" sz="2000" dirty="0" smtClean="0">
                <a:latin typeface="+mn-lt"/>
              </a:rPr>
              <a:t>Multimedia</a:t>
            </a:r>
            <a:r>
              <a:rPr lang="es-ES" sz="2000" b="0" dirty="0" smtClean="0">
                <a:latin typeface="+mn-lt"/>
              </a:rPr>
              <a:t> (688 </a:t>
            </a:r>
            <a:r>
              <a:rPr lang="es-ES" sz="2000" b="0" dirty="0">
                <a:latin typeface="+mn-lt"/>
              </a:rPr>
              <a:t>67 </a:t>
            </a:r>
            <a:r>
              <a:rPr lang="es-ES" sz="2000" dirty="0">
                <a:latin typeface="+mn-lt"/>
              </a:rPr>
              <a:t>37 </a:t>
            </a:r>
            <a:r>
              <a:rPr lang="es-ES" sz="2000" dirty="0" smtClean="0">
                <a:latin typeface="+mn-lt"/>
              </a:rPr>
              <a:t>36</a:t>
            </a:r>
            <a:r>
              <a:rPr lang="es-ES" sz="2000" b="0" dirty="0" smtClean="0">
                <a:latin typeface="+mn-lt"/>
              </a:rPr>
              <a:t>).</a:t>
            </a:r>
          </a:p>
          <a:p>
            <a:endParaRPr lang="es-ES" sz="2000" b="0" dirty="0">
              <a:latin typeface="+mn-lt"/>
            </a:endParaRPr>
          </a:p>
          <a:p>
            <a:r>
              <a:rPr lang="es-ES" sz="1400" b="0" dirty="0" smtClean="0">
                <a:latin typeface="+mn-lt"/>
              </a:rPr>
              <a:t>Vicedecanato de Infraestructuras: </a:t>
            </a:r>
            <a:r>
              <a:rPr lang="en-EN" sz="1400" b="0" dirty="0">
                <a:latin typeface="+mn-lt"/>
              </a:rPr>
              <a:t>94 601 </a:t>
            </a:r>
            <a:r>
              <a:rPr lang="en-EN" sz="1400" dirty="0">
                <a:latin typeface="+mn-lt"/>
              </a:rPr>
              <a:t>2356</a:t>
            </a:r>
            <a:r>
              <a:rPr lang="es-ES" sz="2000" b="0" dirty="0">
                <a:latin typeface="+mn-lt"/>
              </a:rPr>
              <a:t>	</a:t>
            </a:r>
          </a:p>
          <a:p>
            <a:r>
              <a:rPr lang="es-ES" sz="2000" b="0" dirty="0">
                <a:latin typeface="+mn-lt"/>
              </a:rPr>
              <a:t>	</a:t>
            </a:r>
          </a:p>
        </p:txBody>
      </p:sp>
      <p:sp>
        <p:nvSpPr>
          <p:cNvPr id="16" name="15 Rectángulo"/>
          <p:cNvSpPr/>
          <p:nvPr/>
        </p:nvSpPr>
        <p:spPr bwMode="auto">
          <a:xfrm>
            <a:off x="251520" y="0"/>
            <a:ext cx="3600400" cy="98757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pic>
        <p:nvPicPr>
          <p:cNvPr id="13" name="Picture 2" descr="C:\Users\fopagcuj\Downloads\Facultad Ciencias Sociales_Bizkaia_bilingue_positivo_baj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6927" y="195486"/>
            <a:ext cx="2996961" cy="5523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9982619"/>
      </p:ext>
    </p:extLst>
  </p:cSld>
  <p:clrMapOvr>
    <a:masterClrMapping/>
  </p:clrMapOvr>
  <p:transition spd="med" advClick="0" advTm="10000"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ción en blanco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35C0C"/>
      </a:accent1>
      <a:accent2>
        <a:srgbClr val="333399"/>
      </a:accent2>
      <a:accent3>
        <a:srgbClr val="FFFFFF"/>
      </a:accent3>
      <a:accent4>
        <a:srgbClr val="000000"/>
      </a:accent4>
      <a:accent5>
        <a:srgbClr val="EFB5AA"/>
      </a:accent5>
      <a:accent6>
        <a:srgbClr val="2D2D8A"/>
      </a:accent6>
      <a:hlink>
        <a:srgbClr val="009999"/>
      </a:hlink>
      <a:folHlink>
        <a:srgbClr val="99CC00"/>
      </a:folHlink>
    </a:clrScheme>
    <a:fontScheme name="Personalizado 2">
      <a:majorFont>
        <a:latin typeface="EHUSans"/>
        <a:ea typeface="Osaka"/>
        <a:cs typeface=""/>
      </a:majorFont>
      <a:minorFont>
        <a:latin typeface="EHUSans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28" charset="-128"/>
          </a:defRPr>
        </a:defPPr>
      </a:lstStyle>
    </a:lnDef>
  </a:objectDefaults>
  <a:extraClrSchemeLst>
    <a:extraClrScheme>
      <a:clrScheme name="Presentació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ón 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ón 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ón 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ón 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ón 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ón 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ón 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ón 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ón 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ón 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ón 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2004:Plantillas:Presentaciones:Diseños:Presentación en blanco</Template>
  <TotalTime>16709</TotalTime>
  <Words>220</Words>
  <Application>Microsoft Office PowerPoint</Application>
  <PresentationFormat>Presentación en pantalla (16:9)</PresentationFormat>
  <Paragraphs>47</Paragraphs>
  <Slides>7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7</vt:i4>
      </vt:variant>
    </vt:vector>
  </HeadingPairs>
  <TitlesOfParts>
    <vt:vector size="15" baseType="lpstr">
      <vt:lpstr>ＭＳ Ｐゴシック</vt:lpstr>
      <vt:lpstr>Arial</vt:lpstr>
      <vt:lpstr>Calibri</vt:lpstr>
      <vt:lpstr>EHUSans</vt:lpstr>
      <vt:lpstr>Osaka</vt:lpstr>
      <vt:lpstr>Wingdings</vt:lpstr>
      <vt:lpstr>Presentación en blanco</vt:lpstr>
      <vt:lpstr>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alvaro luna</dc:creator>
  <cp:lastModifiedBy>SANDRA BLANCO</cp:lastModifiedBy>
  <cp:revision>3246</cp:revision>
  <dcterms:created xsi:type="dcterms:W3CDTF">2016-05-24T13:08:56Z</dcterms:created>
  <dcterms:modified xsi:type="dcterms:W3CDTF">2021-08-17T07:12:34Z</dcterms:modified>
</cp:coreProperties>
</file>