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322" r:id="rId3"/>
    <p:sldId id="323" r:id="rId4"/>
    <p:sldId id="324" r:id="rId5"/>
    <p:sldId id="326" r:id="rId6"/>
    <p:sldId id="325" r:id="rId7"/>
    <p:sldId id="287" r:id="rId8"/>
    <p:sldId id="295" r:id="rId9"/>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318"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803"/>
    <a:srgbClr val="02A4DA"/>
    <a:srgbClr val="E63A4D"/>
    <a:srgbClr val="5A519A"/>
    <a:srgbClr val="96C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643" autoAdjust="0"/>
  </p:normalViewPr>
  <p:slideViewPr>
    <p:cSldViewPr>
      <p:cViewPr varScale="1">
        <p:scale>
          <a:sx n="86" d="100"/>
          <a:sy n="86" d="100"/>
        </p:scale>
        <p:origin x="1122" y="90"/>
      </p:cViewPr>
      <p:guideLst>
        <p:guide orient="horz" pos="318"/>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78"/>
    </p:cViewPr>
  </p:sorterViewPr>
  <p:notesViewPr>
    <p:cSldViewPr>
      <p:cViewPr varScale="1">
        <p:scale>
          <a:sx n="50" d="100"/>
          <a:sy n="50" d="100"/>
        </p:scale>
        <p:origin x="-121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2 Marcador de fecha"/>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2091835-5183-4ADE-B47D-D3978C3A2175}" type="datetimeFigureOut">
              <a:rPr lang="en-US"/>
              <a:pPr/>
              <a:t>1/12/2021</a:t>
            </a:fld>
            <a:endParaRPr lang="en-U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1FBBDC9-6350-4F0D-86B1-F24B372EE679}" type="slidenum">
              <a:rPr lang="en-US"/>
              <a:pPr/>
              <a:t>‹Nº›</a:t>
            </a:fld>
            <a:endParaRPr lang="en-US"/>
          </a:p>
        </p:txBody>
      </p:sp>
    </p:spTree>
    <p:extLst>
      <p:ext uri="{BB962C8B-B14F-4D97-AF65-F5344CB8AC3E}">
        <p14:creationId xmlns:p14="http://schemas.microsoft.com/office/powerpoint/2010/main" val="513507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Marcador de imagen de diapositiva"/>
          <p:cNvSpPr>
            <a:spLocks noGrp="1" noRot="1" noChangeAspect="1"/>
          </p:cNvSpPr>
          <p:nvPr>
            <p:ph type="sldImg"/>
          </p:nvPr>
        </p:nvSpPr>
        <p:spPr bwMode="auto">
          <a:xfrm>
            <a:off x="917575" y="744538"/>
            <a:ext cx="4962525" cy="3722687"/>
          </a:xfrm>
          <a:noFill/>
          <a:ln>
            <a:solidFill>
              <a:srgbClr val="000000"/>
            </a:solidFill>
            <a:miter lim="800000"/>
            <a:headEnd/>
            <a:tailEnd/>
          </a:ln>
        </p:spPr>
      </p:sp>
      <p:sp>
        <p:nvSpPr>
          <p:cNvPr id="21506" name="2 Marcador de notas"/>
          <p:cNvSpPr>
            <a:spLocks noGrp="1"/>
          </p:cNvSpPr>
          <p:nvPr>
            <p:ph type="body" idx="1"/>
          </p:nvPr>
        </p:nvSpPr>
        <p:spPr bwMode="auto">
          <a:noFill/>
        </p:spPr>
        <p:txBody>
          <a:bodyPr/>
          <a:lstStyle/>
          <a:p>
            <a:pPr eaLnBrk="1" hangingPunct="1">
              <a:spcBef>
                <a:spcPct val="0"/>
              </a:spcBef>
            </a:pPr>
            <a:endParaRPr lang="es-ES_tradnl" smtClean="0"/>
          </a:p>
        </p:txBody>
      </p:sp>
      <p:sp>
        <p:nvSpPr>
          <p:cNvPr id="21507" name="3 Marcador de número de diapositiva"/>
          <p:cNvSpPr>
            <a:spLocks noGrp="1"/>
          </p:cNvSpPr>
          <p:nvPr>
            <p:ph type="sldNum" sz="quarter" idx="5"/>
          </p:nvPr>
        </p:nvSpPr>
        <p:spPr bwMode="auto">
          <a:noFill/>
          <a:ln>
            <a:miter lim="800000"/>
            <a:headEnd/>
            <a:tailEnd/>
          </a:ln>
        </p:spPr>
        <p:txBody>
          <a:bodyPr/>
          <a:lstStyle/>
          <a:p>
            <a:r>
              <a:rPr lang="eu-ES" smtClean="0"/>
              <a:t>1</a:t>
            </a:r>
            <a:endParaRPr lang="eu-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a:xfrm>
            <a:off x="917575" y="744538"/>
            <a:ext cx="4962525" cy="3722687"/>
          </a:xfrm>
        </p:spPr>
      </p:sp>
      <p:sp>
        <p:nvSpPr>
          <p:cNvPr id="3" name="Oharren leku-marka 2"/>
          <p:cNvSpPr>
            <a:spLocks noGrp="1"/>
          </p:cNvSpPr>
          <p:nvPr>
            <p:ph type="body" idx="1"/>
          </p:nvPr>
        </p:nvSpPr>
        <p:spPr/>
        <p:txBody>
          <a:bodyPr>
            <a:normAutofit/>
          </a:bodyPr>
          <a:lstStyle/>
          <a:p>
            <a:endParaRPr lang="eu-ES"/>
          </a:p>
        </p:txBody>
      </p:sp>
      <p:sp>
        <p:nvSpPr>
          <p:cNvPr id="4" name="Diapositibaren zenbakiaren leku-marka 3"/>
          <p:cNvSpPr>
            <a:spLocks noGrp="1"/>
          </p:cNvSpPr>
          <p:nvPr>
            <p:ph type="sldNum" sz="quarter" idx="10"/>
          </p:nvPr>
        </p:nvSpPr>
        <p:spPr/>
        <p:txBody>
          <a:bodyPr/>
          <a:lstStyle/>
          <a:p>
            <a:r>
              <a:rPr lang="eu-ES" smtClean="0"/>
              <a:t>9</a:t>
            </a:r>
            <a:endParaRPr lang="eu-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a:xfrm>
            <a:off x="917575" y="744538"/>
            <a:ext cx="4962525" cy="3722687"/>
          </a:xfrm>
        </p:spPr>
      </p:sp>
      <p:sp>
        <p:nvSpPr>
          <p:cNvPr id="3" name="Oharren leku-marka 2"/>
          <p:cNvSpPr>
            <a:spLocks noGrp="1"/>
          </p:cNvSpPr>
          <p:nvPr>
            <p:ph type="body" idx="1"/>
          </p:nvPr>
        </p:nvSpPr>
        <p:spPr/>
        <p:txBody>
          <a:bodyPr>
            <a:normAutofit/>
          </a:bodyPr>
          <a:lstStyle/>
          <a:p>
            <a:endParaRPr lang="eu-ES"/>
          </a:p>
        </p:txBody>
      </p:sp>
      <p:sp>
        <p:nvSpPr>
          <p:cNvPr id="4" name="Diapositibaren zenbakiaren leku-marka 3"/>
          <p:cNvSpPr>
            <a:spLocks noGrp="1"/>
          </p:cNvSpPr>
          <p:nvPr>
            <p:ph type="sldNum" sz="quarter" idx="10"/>
          </p:nvPr>
        </p:nvSpPr>
        <p:spPr/>
        <p:txBody>
          <a:bodyPr/>
          <a:lstStyle/>
          <a:p>
            <a:r>
              <a:rPr lang="eu-ES" smtClean="0"/>
              <a:t>14</a:t>
            </a:r>
            <a:endParaRPr lang="eu-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Diapositiva de título 2">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576" y="-26520"/>
            <a:ext cx="10369152" cy="6911040"/>
          </a:xfrm>
          <a:prstGeom prst="rect">
            <a:avLst/>
          </a:prstGeom>
        </p:spPr>
      </p:pic>
      <p:grpSp>
        <p:nvGrpSpPr>
          <p:cNvPr id="3" name="14 Grupo"/>
          <p:cNvGrpSpPr>
            <a:grpSpLocks/>
          </p:cNvGrpSpPr>
          <p:nvPr userDrawn="1"/>
        </p:nvGrpSpPr>
        <p:grpSpPr bwMode="auto">
          <a:xfrm>
            <a:off x="269244" y="1916115"/>
            <a:ext cx="4941813"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551880" y="4221089"/>
            <a:ext cx="3832252" cy="720080"/>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8262" y="2068017"/>
            <a:ext cx="4383779" cy="1937049"/>
          </a:xfrm>
          <a:prstGeom prst="rect">
            <a:avLst/>
          </a:prstGeom>
        </p:spPr>
        <p:txBody>
          <a:bodyPr/>
          <a:lstStyle>
            <a:lvl1pPr algn="l">
              <a:lnSpc>
                <a:spcPts val="3800"/>
              </a:lnSpc>
              <a:defRPr sz="4000" b="1" baseline="0">
                <a:solidFill>
                  <a:schemeClr val="accent6">
                    <a:lumMod val="75000"/>
                  </a:schemeClr>
                </a:solidFill>
                <a:latin typeface="EHUSerif" pitchFamily="50"/>
                <a:cs typeface="EHUSerif" pitchFamily="50"/>
              </a:defRPr>
            </a:lvl1pPr>
          </a:lstStyle>
          <a:p>
            <a:r>
              <a:rPr lang="es-ES_tradnl" dirty="0" smtClean="0"/>
              <a:t>CLICK TO EDIT MASTER TITLE STYLE</a:t>
            </a:r>
            <a:endParaRPr lang="en-US" dirty="0"/>
          </a:p>
        </p:txBody>
      </p:sp>
      <p:pic>
        <p:nvPicPr>
          <p:cNvPr id="12" name="Imagen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
        <p:nvSpPr>
          <p:cNvPr id="14" name="Rectángulo 13"/>
          <p:cNvSpPr/>
          <p:nvPr userDrawn="1"/>
        </p:nvSpPr>
        <p:spPr>
          <a:xfrm>
            <a:off x="3059832" y="5072065"/>
            <a:ext cx="2304257" cy="49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2 CuadroTexto"/>
          <p:cNvSpPr txBox="1">
            <a:spLocks noChangeArrowheads="1"/>
          </p:cNvSpPr>
          <p:nvPr userDrawn="1"/>
        </p:nvSpPr>
        <p:spPr bwMode="auto">
          <a:xfrm>
            <a:off x="512331" y="5170194"/>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tretch>
            <a:fillRect/>
          </a:stretch>
        </p:blipFill>
        <p:spPr bwMode="auto">
          <a:xfrm>
            <a:off x="0" y="0"/>
            <a:ext cx="9144000" cy="6858000"/>
          </a:xfrm>
          <a:prstGeom prst="rect">
            <a:avLst/>
          </a:prstGeom>
          <a:noFill/>
          <a:ln w="9525">
            <a:noFill/>
            <a:miter lim="800000"/>
            <a:headEnd/>
            <a:tailEnd/>
          </a:ln>
        </p:spPr>
      </p:pic>
      <p:grpSp>
        <p:nvGrpSpPr>
          <p:cNvPr id="5" name="14 Grupo"/>
          <p:cNvGrpSpPr>
            <a:grpSpLocks/>
          </p:cNvGrpSpPr>
          <p:nvPr userDrawn="1"/>
        </p:nvGrpSpPr>
        <p:grpSpPr bwMode="auto">
          <a:xfrm>
            <a:off x="422276" y="1916115"/>
            <a:ext cx="4941813"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549031" y="5157790"/>
            <a:ext cx="16097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2" name="2 Subtítulo"/>
          <p:cNvSpPr>
            <a:spLocks noGrp="1"/>
          </p:cNvSpPr>
          <p:nvPr>
            <p:ph type="subTitle" idx="13" hasCustomPrompt="1"/>
          </p:nvPr>
        </p:nvSpPr>
        <p:spPr>
          <a:xfrm>
            <a:off x="551879" y="4221090"/>
            <a:ext cx="3764647" cy="792089"/>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8260" y="2068017"/>
            <a:ext cx="4383780" cy="1937049"/>
          </a:xfrm>
          <a:prstGeom prst="rect">
            <a:avLst/>
          </a:prstGeom>
        </p:spPr>
        <p:txBody>
          <a:bodyPr/>
          <a:lstStyle>
            <a:lvl1pPr algn="l">
              <a:lnSpc>
                <a:spcPts val="3800"/>
              </a:lnSpc>
              <a:defRPr sz="4000" b="1" baseline="0">
                <a:solidFill>
                  <a:srgbClr val="92D050"/>
                </a:solidFill>
                <a:latin typeface="EHUSerif" pitchFamily="50"/>
                <a:cs typeface="EHUSerif" pitchFamily="50"/>
              </a:defRPr>
            </a:lvl1pPr>
          </a:lstStyle>
          <a:p>
            <a:r>
              <a:rPr lang="es-ES_tradnl"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tretch>
            <a:fillRect/>
          </a:stretch>
        </p:blipFill>
        <p:spPr bwMode="auto">
          <a:xfrm>
            <a:off x="0" y="0"/>
            <a:ext cx="9144000" cy="6858000"/>
          </a:xfrm>
          <a:prstGeom prst="rect">
            <a:avLst/>
          </a:prstGeom>
          <a:noFill/>
          <a:ln w="9525">
            <a:noFill/>
            <a:miter lim="800000"/>
            <a:headEnd/>
            <a:tailEnd/>
          </a:ln>
        </p:spPr>
      </p:pic>
      <p:grpSp>
        <p:nvGrpSpPr>
          <p:cNvPr id="3" name="14 Grupo"/>
          <p:cNvGrpSpPr>
            <a:grpSpLocks/>
          </p:cNvGrpSpPr>
          <p:nvPr userDrawn="1"/>
        </p:nvGrpSpPr>
        <p:grpSpPr bwMode="auto">
          <a:xfrm>
            <a:off x="422276" y="1916115"/>
            <a:ext cx="4941813"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549032" y="5157790"/>
            <a:ext cx="16097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2" name="2 Subtítulo"/>
          <p:cNvSpPr>
            <a:spLocks noGrp="1"/>
          </p:cNvSpPr>
          <p:nvPr>
            <p:ph type="subTitle" idx="13" hasCustomPrompt="1"/>
          </p:nvPr>
        </p:nvSpPr>
        <p:spPr>
          <a:xfrm>
            <a:off x="551880" y="4293097"/>
            <a:ext cx="3764647" cy="720081"/>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8262" y="2068017"/>
            <a:ext cx="4383779" cy="2009057"/>
          </a:xfrm>
          <a:prstGeom prst="rect">
            <a:avLst/>
          </a:prstGeom>
        </p:spPr>
        <p:txBody>
          <a:bodyPr/>
          <a:lstStyle>
            <a:lvl1pPr algn="l">
              <a:lnSpc>
                <a:spcPts val="3800"/>
              </a:lnSpc>
              <a:defRPr sz="4000" b="1" baseline="0">
                <a:solidFill>
                  <a:schemeClr val="accent6">
                    <a:lumMod val="75000"/>
                  </a:schemeClr>
                </a:solidFill>
                <a:latin typeface="EHUSerif" pitchFamily="50"/>
                <a:cs typeface="EHUSerif" pitchFamily="50"/>
              </a:defRPr>
            </a:lvl1pPr>
          </a:lstStyle>
          <a:p>
            <a:r>
              <a:rPr lang="es-ES_tradnl" dirty="0" smtClean="0"/>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tretch>
            <a:fillRect/>
          </a:stretch>
        </p:blipFill>
        <p:spPr bwMode="auto">
          <a:xfrm>
            <a:off x="1" y="0"/>
            <a:ext cx="9143999" cy="6858000"/>
          </a:xfrm>
          <a:prstGeom prst="rect">
            <a:avLst/>
          </a:prstGeom>
          <a:noFill/>
          <a:ln w="9525">
            <a:noFill/>
            <a:miter lim="800000"/>
            <a:headEnd/>
            <a:tailEnd/>
          </a:ln>
        </p:spPr>
      </p:pic>
      <p:grpSp>
        <p:nvGrpSpPr>
          <p:cNvPr id="3" name="14 Grupo"/>
          <p:cNvGrpSpPr>
            <a:grpSpLocks/>
          </p:cNvGrpSpPr>
          <p:nvPr userDrawn="1"/>
        </p:nvGrpSpPr>
        <p:grpSpPr bwMode="auto">
          <a:xfrm>
            <a:off x="395537" y="1916115"/>
            <a:ext cx="5013821"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540322" y="5157790"/>
            <a:ext cx="16097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2" name="2 Subtítulo"/>
          <p:cNvSpPr>
            <a:spLocks noGrp="1"/>
          </p:cNvSpPr>
          <p:nvPr>
            <p:ph type="subTitle" idx="13" hasCustomPrompt="1"/>
          </p:nvPr>
        </p:nvSpPr>
        <p:spPr>
          <a:xfrm>
            <a:off x="543170" y="4221089"/>
            <a:ext cx="3772127" cy="792088"/>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39551" y="2068017"/>
            <a:ext cx="4392489" cy="1937049"/>
          </a:xfrm>
          <a:prstGeom prst="rect">
            <a:avLst/>
          </a:prstGeom>
        </p:spPr>
        <p:txBody>
          <a:bodyPr/>
          <a:lstStyle>
            <a:lvl1pPr algn="l">
              <a:lnSpc>
                <a:spcPts val="3800"/>
              </a:lnSpc>
              <a:defRPr sz="4000" b="1" baseline="0">
                <a:solidFill>
                  <a:schemeClr val="accent3">
                    <a:lumMod val="75000"/>
                  </a:schemeClr>
                </a:solidFill>
                <a:latin typeface="EHUSerif" pitchFamily="50"/>
                <a:cs typeface="EHUSerif" pitchFamily="50"/>
              </a:defRPr>
            </a:lvl1pPr>
          </a:lstStyle>
          <a:p>
            <a:r>
              <a:rPr lang="es-ES_tradnl"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de título 1">
    <p:spTree>
      <p:nvGrpSpPr>
        <p:cNvPr id="1" name=""/>
        <p:cNvGrpSpPr/>
        <p:nvPr/>
      </p:nvGrpSpPr>
      <p:grpSpPr>
        <a:xfrm>
          <a:off x="0" y="0"/>
          <a:ext cx="0" cy="0"/>
          <a:chOff x="0" y="0"/>
          <a:chExt cx="0" cy="0"/>
        </a:xfrm>
      </p:grpSpPr>
      <p:pic>
        <p:nvPicPr>
          <p:cNvPr id="4" name="10 Imagen"/>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2" name="12 Grupo"/>
          <p:cNvGrpSpPr>
            <a:grpSpLocks/>
          </p:cNvGrpSpPr>
          <p:nvPr userDrawn="1"/>
        </p:nvGrpSpPr>
        <p:grpSpPr bwMode="auto">
          <a:xfrm>
            <a:off x="369889" y="1903413"/>
            <a:ext cx="5570263" cy="4464050"/>
            <a:chOff x="395536" y="1988840"/>
            <a:chExt cx="557076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19 CuadroTexto"/>
          <p:cNvSpPr txBox="1">
            <a:spLocks noChangeArrowheads="1"/>
          </p:cNvSpPr>
          <p:nvPr userDrawn="1"/>
        </p:nvSpPr>
        <p:spPr bwMode="auto">
          <a:xfrm>
            <a:off x="511176" y="6026152"/>
            <a:ext cx="16113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erif" charset="0"/>
              <a:cs typeface="EHUSerif"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18" name="1 Título"/>
          <p:cNvSpPr>
            <a:spLocks noGrp="1"/>
          </p:cNvSpPr>
          <p:nvPr>
            <p:ph type="ctrTitle" hasCustomPrompt="1"/>
          </p:nvPr>
        </p:nvSpPr>
        <p:spPr>
          <a:xfrm>
            <a:off x="539553" y="2068016"/>
            <a:ext cx="4752528" cy="2729137"/>
          </a:xfrm>
          <a:prstGeom prst="rect">
            <a:avLst/>
          </a:prstGeom>
        </p:spPr>
        <p:txBody>
          <a:bodyPr/>
          <a:lstStyle>
            <a:lvl1pPr algn="l">
              <a:lnSpc>
                <a:spcPts val="3800"/>
              </a:lnSpc>
              <a:defRPr sz="4000" b="1" baseline="0">
                <a:solidFill>
                  <a:srgbClr val="F08A00"/>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539554" y="5013177"/>
            <a:ext cx="4073595" cy="864096"/>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rcRect/>
          <a:stretch>
            <a:fillRect/>
          </a:stretch>
        </p:blipFill>
        <p:spPr bwMode="auto">
          <a:xfrm>
            <a:off x="-36512" y="0"/>
            <a:ext cx="9144000" cy="6858000"/>
          </a:xfrm>
          <a:prstGeom prst="rect">
            <a:avLst/>
          </a:prstGeom>
          <a:noFill/>
          <a:ln w="9525">
            <a:noFill/>
            <a:miter lim="800000"/>
            <a:headEnd/>
            <a:tailEnd/>
          </a:ln>
        </p:spPr>
      </p:pic>
      <p:grpSp>
        <p:nvGrpSpPr>
          <p:cNvPr id="3" name="14 Grupo"/>
          <p:cNvGrpSpPr>
            <a:grpSpLocks/>
          </p:cNvGrpSpPr>
          <p:nvPr userDrawn="1"/>
        </p:nvGrpSpPr>
        <p:grpSpPr bwMode="auto">
          <a:xfrm>
            <a:off x="422276" y="1916115"/>
            <a:ext cx="4869805"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540322" y="5157790"/>
            <a:ext cx="16097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2" name="2 Subtítulo"/>
          <p:cNvSpPr>
            <a:spLocks noGrp="1"/>
          </p:cNvSpPr>
          <p:nvPr>
            <p:ph type="subTitle" idx="13" hasCustomPrompt="1"/>
          </p:nvPr>
        </p:nvSpPr>
        <p:spPr>
          <a:xfrm>
            <a:off x="543171" y="4221089"/>
            <a:ext cx="3710288" cy="792088"/>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39552" y="2068017"/>
            <a:ext cx="4320480" cy="1865041"/>
          </a:xfrm>
          <a:prstGeom prst="rect">
            <a:avLst/>
          </a:prstGeom>
        </p:spPr>
        <p:txBody>
          <a:bodyPr/>
          <a:lstStyle>
            <a:lvl1pPr algn="l">
              <a:lnSpc>
                <a:spcPts val="3800"/>
              </a:lnSpc>
              <a:defRPr sz="4000" b="1" baseline="0">
                <a:solidFill>
                  <a:srgbClr val="F08A00"/>
                </a:solidFill>
                <a:latin typeface="EHUSerif" pitchFamily="50"/>
                <a:cs typeface="EHUSerif" pitchFamily="50"/>
              </a:defRPr>
            </a:lvl1pPr>
          </a:lstStyle>
          <a:p>
            <a:r>
              <a:rPr lang="es-ES_tradnl" dirty="0" smtClean="0"/>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3">
    <p:spTree>
      <p:nvGrpSpPr>
        <p:cNvPr id="1" name=""/>
        <p:cNvGrpSpPr/>
        <p:nvPr/>
      </p:nvGrpSpPr>
      <p:grpSpPr>
        <a:xfrm>
          <a:off x="0" y="0"/>
          <a:ext cx="0" cy="0"/>
          <a:chOff x="0" y="0"/>
          <a:chExt cx="0" cy="0"/>
        </a:xfrm>
      </p:grpSpPr>
      <p:pic>
        <p:nvPicPr>
          <p:cNvPr id="4" name="14 Imagen"/>
          <p:cNvPicPr>
            <a:picLocks noChangeAspect="1"/>
          </p:cNvPicPr>
          <p:nvPr userDrawn="1"/>
        </p:nvPicPr>
        <p:blipFill>
          <a:blip r:embed="rId2" cstate="print"/>
          <a:srcRect r="11501"/>
          <a:stretch>
            <a:fillRect/>
          </a:stretch>
        </p:blipFill>
        <p:spPr bwMode="auto">
          <a:xfrm>
            <a:off x="0" y="0"/>
            <a:ext cx="9144000" cy="6858000"/>
          </a:xfrm>
          <a:prstGeom prst="rect">
            <a:avLst/>
          </a:prstGeom>
          <a:noFill/>
          <a:ln w="9525">
            <a:noFill/>
            <a:miter lim="800000"/>
            <a:headEnd/>
            <a:tailEnd/>
          </a:ln>
        </p:spPr>
      </p:pic>
      <p:grpSp>
        <p:nvGrpSpPr>
          <p:cNvPr id="5" name="13 Grupo"/>
          <p:cNvGrpSpPr>
            <a:grpSpLocks/>
          </p:cNvGrpSpPr>
          <p:nvPr userDrawn="1"/>
        </p:nvGrpSpPr>
        <p:grpSpPr bwMode="auto">
          <a:xfrm>
            <a:off x="369888" y="1903413"/>
            <a:ext cx="5472112" cy="4464050"/>
            <a:chOff x="395536" y="1988840"/>
            <a:chExt cx="5472608" cy="4464495"/>
          </a:xfrm>
        </p:grpSpPr>
        <p:sp>
          <p:nvSpPr>
            <p:cNvPr id="6" name="9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0 Rectángulo"/>
            <p:cNvSpPr/>
            <p:nvPr userDrawn="1"/>
          </p:nvSpPr>
          <p:spPr>
            <a:xfrm>
              <a:off x="466979" y="2781081"/>
              <a:ext cx="5401165"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1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2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3 CuadroTexto"/>
          <p:cNvSpPr txBox="1">
            <a:spLocks noChangeArrowheads="1"/>
          </p:cNvSpPr>
          <p:nvPr userDrawn="1"/>
        </p:nvSpPr>
        <p:spPr bwMode="auto">
          <a:xfrm>
            <a:off x="511176" y="6026152"/>
            <a:ext cx="16113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 name="1 Título"/>
          <p:cNvSpPr>
            <a:spLocks noGrp="1"/>
          </p:cNvSpPr>
          <p:nvPr>
            <p:ph type="ctrTitle" hasCustomPrompt="1"/>
          </p:nvPr>
        </p:nvSpPr>
        <p:spPr>
          <a:xfrm>
            <a:off x="467543" y="2068017"/>
            <a:ext cx="4824537" cy="2657129"/>
          </a:xfrm>
          <a:prstGeom prst="rect">
            <a:avLst/>
          </a:prstGeom>
        </p:spPr>
        <p:txBody>
          <a:bodyPr/>
          <a:lstStyle>
            <a:lvl1pPr algn="l">
              <a:lnSpc>
                <a:spcPts val="3800"/>
              </a:lnSpc>
              <a:defRPr lang="es-ES" sz="4000" b="1" kern="1200" baseline="0" dirty="0" smtClean="0">
                <a:solidFill>
                  <a:srgbClr val="96C147"/>
                </a:solidFill>
                <a:latin typeface="EHUSerif" pitchFamily="50"/>
                <a:ea typeface="+mj-ea"/>
                <a:cs typeface="EHUSerif" pitchFamily="50"/>
              </a:defRPr>
            </a:lvl1pPr>
          </a:lstStyle>
          <a:p>
            <a:r>
              <a:rPr lang="es-ES_tradnl" dirty="0" smtClean="0"/>
              <a:t>CLICK TO EDIT MASTER TITLE STYLE</a:t>
            </a:r>
            <a:endParaRPr lang="en-US" dirty="0"/>
          </a:p>
        </p:txBody>
      </p:sp>
      <p:sp>
        <p:nvSpPr>
          <p:cNvPr id="3" name="2 Subtítulo"/>
          <p:cNvSpPr>
            <a:spLocks noGrp="1"/>
          </p:cNvSpPr>
          <p:nvPr>
            <p:ph type="subTitle" idx="1" hasCustomPrompt="1"/>
          </p:nvPr>
        </p:nvSpPr>
        <p:spPr>
          <a:xfrm>
            <a:off x="467545" y="5013179"/>
            <a:ext cx="4135317" cy="864095"/>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4">
    <p:spTree>
      <p:nvGrpSpPr>
        <p:cNvPr id="1" name=""/>
        <p:cNvGrpSpPr/>
        <p:nvPr/>
      </p:nvGrpSpPr>
      <p:grpSpPr>
        <a:xfrm>
          <a:off x="0" y="0"/>
          <a:ext cx="0" cy="0"/>
          <a:chOff x="0" y="0"/>
          <a:chExt cx="0" cy="0"/>
        </a:xfrm>
      </p:grpSpPr>
      <p:pic>
        <p:nvPicPr>
          <p:cNvPr id="4" name="2 Imagen"/>
          <p:cNvPicPr>
            <a:picLocks noChangeAspect="1"/>
          </p:cNvPicPr>
          <p:nvPr userDrawn="1"/>
        </p:nvPicPr>
        <p:blipFill>
          <a:blip r:embed="rId2" cstate="print"/>
          <a:srcRect r="11501"/>
          <a:stretch>
            <a:fillRect/>
          </a:stretch>
        </p:blipFill>
        <p:spPr bwMode="auto">
          <a:xfrm>
            <a:off x="0" y="0"/>
            <a:ext cx="9144000" cy="6858000"/>
          </a:xfrm>
          <a:prstGeom prst="rect">
            <a:avLst/>
          </a:prstGeom>
          <a:noFill/>
          <a:ln w="9525">
            <a:noFill/>
            <a:miter lim="800000"/>
            <a:headEnd/>
            <a:tailEnd/>
          </a:ln>
        </p:spPr>
      </p:pic>
      <p:grpSp>
        <p:nvGrpSpPr>
          <p:cNvPr id="5" name="14 Grupo"/>
          <p:cNvGrpSpPr>
            <a:grpSpLocks/>
          </p:cNvGrpSpPr>
          <p:nvPr userDrawn="1"/>
        </p:nvGrpSpPr>
        <p:grpSpPr bwMode="auto">
          <a:xfrm>
            <a:off x="422276" y="2068513"/>
            <a:ext cx="4797797" cy="3440112"/>
            <a:chOff x="-4113531" y="1793019"/>
            <a:chExt cx="4149027" cy="3440729"/>
          </a:xfrm>
        </p:grpSpPr>
        <p:sp>
          <p:nvSpPr>
            <p:cNvPr id="6" name="17 Rectángulo"/>
            <p:cNvSpPr/>
            <p:nvPr userDrawn="1"/>
          </p:nvSpPr>
          <p:spPr>
            <a:xfrm>
              <a:off x="-4105594" y="1793019"/>
              <a:ext cx="3780789"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011" y="2434484"/>
              <a:ext cx="4039507" cy="124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627"/>
              <a:ext cx="3788726" cy="11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6955"/>
              <a:ext cx="2376088"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468314" y="5157790"/>
            <a:ext cx="16097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2" name="2 Subtítulo"/>
          <p:cNvSpPr>
            <a:spLocks noGrp="1"/>
          </p:cNvSpPr>
          <p:nvPr>
            <p:ph type="subTitle" idx="13" hasCustomPrompt="1"/>
          </p:nvPr>
        </p:nvSpPr>
        <p:spPr>
          <a:xfrm>
            <a:off x="543170" y="4053531"/>
            <a:ext cx="3940003" cy="959646"/>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0840" y="2204866"/>
            <a:ext cx="4247185" cy="1505001"/>
          </a:xfrm>
          <a:prstGeom prst="rect">
            <a:avLst/>
          </a:prstGeom>
        </p:spPr>
        <p:txBody>
          <a:bodyPr/>
          <a:lstStyle>
            <a:lvl1pPr algn="l">
              <a:lnSpc>
                <a:spcPts val="3800"/>
              </a:lnSpc>
              <a:defRPr sz="4000" b="1" baseline="0">
                <a:solidFill>
                  <a:srgbClr val="96C147"/>
                </a:solidFill>
                <a:latin typeface="EHUSerif" pitchFamily="50"/>
                <a:cs typeface="EHUSerif" pitchFamily="50"/>
              </a:defRPr>
            </a:lvl1pPr>
          </a:lstStyle>
          <a:p>
            <a:r>
              <a:rPr lang="es-ES_tradnl"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título 5">
    <p:spTree>
      <p:nvGrpSpPr>
        <p:cNvPr id="1" name=""/>
        <p:cNvGrpSpPr/>
        <p:nvPr/>
      </p:nvGrpSpPr>
      <p:grpSpPr>
        <a:xfrm>
          <a:off x="0" y="0"/>
          <a:ext cx="0" cy="0"/>
          <a:chOff x="0" y="0"/>
          <a:chExt cx="0" cy="0"/>
        </a:xfrm>
      </p:grpSpPr>
      <p:pic>
        <p:nvPicPr>
          <p:cNvPr id="4" name="3 Imagen"/>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5" name="14 Grupo"/>
          <p:cNvGrpSpPr>
            <a:grpSpLocks/>
          </p:cNvGrpSpPr>
          <p:nvPr userDrawn="1"/>
        </p:nvGrpSpPr>
        <p:grpSpPr bwMode="auto">
          <a:xfrm>
            <a:off x="422276" y="2068513"/>
            <a:ext cx="4149725" cy="3440112"/>
            <a:chOff x="-4113531" y="1793019"/>
            <a:chExt cx="4149027" cy="3440729"/>
          </a:xfrm>
        </p:grpSpPr>
        <p:sp>
          <p:nvSpPr>
            <p:cNvPr id="6" name="17 Rectángulo"/>
            <p:cNvSpPr/>
            <p:nvPr userDrawn="1"/>
          </p:nvSpPr>
          <p:spPr>
            <a:xfrm>
              <a:off x="-4105594" y="1793019"/>
              <a:ext cx="3780789"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011" y="2434484"/>
              <a:ext cx="4039507" cy="124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627"/>
              <a:ext cx="3788726" cy="11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6955"/>
              <a:ext cx="2376088"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468314" y="5157790"/>
            <a:ext cx="16097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2" name="2 Subtítulo"/>
          <p:cNvSpPr>
            <a:spLocks noGrp="1"/>
          </p:cNvSpPr>
          <p:nvPr>
            <p:ph type="subTitle" idx="13"/>
          </p:nvPr>
        </p:nvSpPr>
        <p:spPr>
          <a:xfrm>
            <a:off x="543170" y="4053531"/>
            <a:ext cx="3524774" cy="887638"/>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
        <p:nvSpPr>
          <p:cNvPr id="2" name="1 Título"/>
          <p:cNvSpPr>
            <a:spLocks noGrp="1"/>
          </p:cNvSpPr>
          <p:nvPr>
            <p:ph type="ctrTitle"/>
          </p:nvPr>
        </p:nvSpPr>
        <p:spPr>
          <a:xfrm>
            <a:off x="531837" y="2311804"/>
            <a:ext cx="3608116" cy="1549244"/>
          </a:xfrm>
          <a:prstGeom prst="rect">
            <a:avLst/>
          </a:prstGeom>
        </p:spPr>
        <p:txBody>
          <a:bodyPr/>
          <a:lstStyle>
            <a:lvl1pPr algn="l">
              <a:lnSpc>
                <a:spcPts val="3800"/>
              </a:lnSpc>
              <a:defRPr sz="4000" b="1" baseline="0">
                <a:solidFill>
                  <a:srgbClr val="00A3DA"/>
                </a:solidFill>
                <a:latin typeface="EHUSerif" pitchFamily="50"/>
                <a:cs typeface="EHUSerif" pitchFamily="50"/>
              </a:defRPr>
            </a:lvl1pPr>
          </a:lstStyle>
          <a:p>
            <a:r>
              <a:rPr lang="es-ES_tradnl"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6">
    <p:spTree>
      <p:nvGrpSpPr>
        <p:cNvPr id="1" name=""/>
        <p:cNvGrpSpPr/>
        <p:nvPr/>
      </p:nvGrpSpPr>
      <p:grpSpPr>
        <a:xfrm>
          <a:off x="0" y="0"/>
          <a:ext cx="0" cy="0"/>
          <a:chOff x="0" y="0"/>
          <a:chExt cx="0" cy="0"/>
        </a:xfrm>
      </p:grpSpPr>
      <p:pic>
        <p:nvPicPr>
          <p:cNvPr id="4" name="15 Imagen"/>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5" name="13 Grupo"/>
          <p:cNvGrpSpPr>
            <a:grpSpLocks/>
          </p:cNvGrpSpPr>
          <p:nvPr userDrawn="1"/>
        </p:nvGrpSpPr>
        <p:grpSpPr bwMode="auto">
          <a:xfrm>
            <a:off x="369889" y="1903413"/>
            <a:ext cx="5570263" cy="4464050"/>
            <a:chOff x="395536" y="1988840"/>
            <a:chExt cx="5570768" cy="4464495"/>
          </a:xfrm>
        </p:grpSpPr>
        <p:sp>
          <p:nvSpPr>
            <p:cNvPr id="6" name="9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0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1 Rectángulo"/>
            <p:cNvSpPr/>
            <p:nvPr userDrawn="1"/>
          </p:nvSpPr>
          <p:spPr>
            <a:xfrm>
              <a:off x="395536" y="3833699"/>
              <a:ext cx="5328133" cy="117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2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3 CuadroTexto"/>
          <p:cNvSpPr txBox="1">
            <a:spLocks noChangeArrowheads="1"/>
          </p:cNvSpPr>
          <p:nvPr userDrawn="1"/>
        </p:nvSpPr>
        <p:spPr bwMode="auto">
          <a:xfrm>
            <a:off x="511176" y="6026152"/>
            <a:ext cx="16113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2" name="1 Título"/>
          <p:cNvSpPr>
            <a:spLocks noGrp="1"/>
          </p:cNvSpPr>
          <p:nvPr>
            <p:ph type="ctrTitle"/>
          </p:nvPr>
        </p:nvSpPr>
        <p:spPr>
          <a:xfrm>
            <a:off x="549514" y="2119098"/>
            <a:ext cx="4814574" cy="2462030"/>
          </a:xfrm>
          <a:prstGeom prst="rect">
            <a:avLst/>
          </a:prstGeom>
        </p:spPr>
        <p:txBody>
          <a:bodyPr>
            <a:noAutofit/>
          </a:bodyPr>
          <a:lstStyle>
            <a:lvl1pPr algn="l" defTabSz="914400" rtl="0" eaLnBrk="1" latinLnBrk="0" hangingPunct="1">
              <a:lnSpc>
                <a:spcPts val="3800"/>
              </a:lnSpc>
              <a:spcBef>
                <a:spcPct val="0"/>
              </a:spcBef>
              <a:buNone/>
              <a:defRPr lang="en-US" sz="4000" b="1" kern="1200" baseline="0" dirty="0">
                <a:solidFill>
                  <a:srgbClr val="00A3DA"/>
                </a:solidFill>
                <a:latin typeface="EHUSerif" pitchFamily="50"/>
                <a:ea typeface="+mj-ea"/>
                <a:cs typeface="EHUSerif" pitchFamily="50"/>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title</a:t>
            </a:r>
            <a:r>
              <a:rPr lang="es-ES_tradnl" dirty="0" smtClean="0"/>
              <a:t> </a:t>
            </a:r>
            <a:r>
              <a:rPr lang="es-ES_tradnl" dirty="0" err="1" smtClean="0"/>
              <a:t>style</a:t>
            </a:r>
            <a:endParaRPr lang="en-US" dirty="0"/>
          </a:p>
        </p:txBody>
      </p:sp>
      <p:sp>
        <p:nvSpPr>
          <p:cNvPr id="3" name="2 Subtítulo"/>
          <p:cNvSpPr>
            <a:spLocks noGrp="1"/>
          </p:cNvSpPr>
          <p:nvPr>
            <p:ph type="subTitle" idx="1"/>
          </p:nvPr>
        </p:nvSpPr>
        <p:spPr>
          <a:xfrm>
            <a:off x="539552" y="4839055"/>
            <a:ext cx="4095636" cy="966211"/>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686800" cy="432048"/>
          </a:xfrm>
        </p:spPr>
        <p:txBody>
          <a:bodyPr anchor="ctr"/>
          <a:lstStyle>
            <a:lvl1pPr>
              <a:tabLst>
                <a:tab pos="8250238" algn="r"/>
              </a:tabLst>
              <a:defRPr sz="1600">
                <a:solidFill>
                  <a:srgbClr val="96C147"/>
                </a:solidFill>
                <a:latin typeface="EHUSerif" pitchFamily="50"/>
              </a:defRPr>
            </a:lvl1pPr>
          </a:lstStyle>
          <a:p>
            <a:pPr lvl="0"/>
            <a:r>
              <a:rPr lang="es-ES_tradnl" smtClean="0"/>
              <a:t>Click to edit Master text styles</a:t>
            </a:r>
          </a:p>
        </p:txBody>
      </p:sp>
      <p:sp>
        <p:nvSpPr>
          <p:cNvPr id="8" name="7 Marcador de texto"/>
          <p:cNvSpPr>
            <a:spLocks noGrp="1"/>
          </p:cNvSpPr>
          <p:nvPr>
            <p:ph type="body" sz="quarter" idx="13"/>
          </p:nvPr>
        </p:nvSpPr>
        <p:spPr>
          <a:xfrm>
            <a:off x="1013085" y="1988841"/>
            <a:ext cx="8130916" cy="1296144"/>
          </a:xfrm>
        </p:spPr>
        <p:txBody>
          <a:bodyPr>
            <a:noAutofit/>
          </a:bodyPr>
          <a:lstStyle>
            <a:lvl1pPr marL="0" indent="0">
              <a:buFont typeface="Arial" pitchFamily="34" charset="0"/>
              <a:buNone/>
              <a:tabLst>
                <a:tab pos="7626350" algn="r"/>
              </a:tabLst>
              <a:defRPr sz="1600" b="0">
                <a:latin typeface="EHUSerif" pitchFamily="50"/>
              </a:defRPr>
            </a:lvl1pPr>
            <a:lvl2pPr marL="742950" indent="-285750">
              <a:buFont typeface="Arial" pitchFamily="34" charset="0"/>
              <a:buChar char="•"/>
              <a:defRPr sz="1300">
                <a:latin typeface="EHUSerif" pitchFamily="50"/>
              </a:defRPr>
            </a:lvl2pPr>
            <a:lvl3pPr marL="1200150" indent="-285750">
              <a:buFont typeface="Arial" pitchFamily="34" charset="0"/>
              <a:buChar char="•"/>
              <a:defRPr sz="1300">
                <a:latin typeface="EHUSerif" pitchFamily="50"/>
              </a:defRPr>
            </a:lvl3pPr>
            <a:lvl4pPr marL="1657350" indent="-285750">
              <a:buFont typeface="Arial" pitchFamily="34" charset="0"/>
              <a:buChar char="•"/>
              <a:defRPr sz="1300">
                <a:latin typeface="EHUSerif" pitchFamily="50"/>
              </a:defRPr>
            </a:lvl4pPr>
            <a:lvl5pPr marL="2114550" indent="-285750">
              <a:buFont typeface="Arial" pitchFamily="34" charset="0"/>
              <a:buChar char="•"/>
              <a:defRPr sz="1300">
                <a:latin typeface="EHUSerif" pitchFamily="50"/>
              </a:defRPr>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10" name="2 Marcador de contenido"/>
          <p:cNvSpPr>
            <a:spLocks noGrp="1"/>
          </p:cNvSpPr>
          <p:nvPr>
            <p:ph idx="14"/>
          </p:nvPr>
        </p:nvSpPr>
        <p:spPr>
          <a:xfrm>
            <a:off x="457200" y="1556792"/>
            <a:ext cx="8686800" cy="432048"/>
          </a:xfrm>
        </p:spPr>
        <p:txBody>
          <a:bodyPr anchor="ctr"/>
          <a:lstStyle>
            <a:lvl1pPr>
              <a:tabLst>
                <a:tab pos="8250238" algn="r"/>
              </a:tabLst>
              <a:defRPr sz="1600">
                <a:solidFill>
                  <a:srgbClr val="02A4DA"/>
                </a:solidFill>
                <a:latin typeface="EHUSerif" pitchFamily="50"/>
              </a:defRPr>
            </a:lvl1pPr>
          </a:lstStyle>
          <a:p>
            <a:pPr lvl="0"/>
            <a:r>
              <a:rPr lang="es-ES_tradnl" smtClean="0"/>
              <a:t>Click to edit Master text styles</a:t>
            </a:r>
          </a:p>
        </p:txBody>
      </p:sp>
      <p:sp>
        <p:nvSpPr>
          <p:cNvPr id="11" name="7 Marcador de texto"/>
          <p:cNvSpPr>
            <a:spLocks noGrp="1"/>
          </p:cNvSpPr>
          <p:nvPr>
            <p:ph type="body" sz="quarter" idx="15"/>
          </p:nvPr>
        </p:nvSpPr>
        <p:spPr>
          <a:xfrm>
            <a:off x="1013086" y="3861048"/>
            <a:ext cx="8130915" cy="576064"/>
          </a:xfrm>
        </p:spPr>
        <p:txBody>
          <a:bodyPr>
            <a:noAutofit/>
          </a:bodyPr>
          <a:lstStyle>
            <a:lvl1pPr marL="0" indent="0">
              <a:buFont typeface="Arial" pitchFamily="34" charset="0"/>
              <a:buNone/>
              <a:tabLst>
                <a:tab pos="7716838" algn="r"/>
              </a:tabLst>
              <a:defRPr sz="1600" b="0">
                <a:latin typeface="EHUSerif" pitchFamily="50"/>
              </a:defRPr>
            </a:lvl1pPr>
            <a:lvl2pPr marL="742950" indent="-285750">
              <a:buFont typeface="Arial" pitchFamily="34" charset="0"/>
              <a:buChar char="•"/>
              <a:defRPr sz="1300">
                <a:latin typeface="EHUSerif" pitchFamily="50"/>
              </a:defRPr>
            </a:lvl2pPr>
            <a:lvl3pPr marL="1200150" indent="-285750">
              <a:buFont typeface="Arial" pitchFamily="34" charset="0"/>
              <a:buChar char="•"/>
              <a:defRPr sz="1300"/>
            </a:lvl3pPr>
            <a:lvl4pPr marL="1657350" indent="-285750">
              <a:buFont typeface="Arial" pitchFamily="34" charset="0"/>
              <a:buChar char="•"/>
              <a:defRPr sz="1300"/>
            </a:lvl4pPr>
            <a:lvl5pPr marL="2114550" indent="-285750">
              <a:buFont typeface="Arial" pitchFamily="34" charset="0"/>
              <a:buChar char="•"/>
              <a:defRPr sz="1300"/>
            </a:lvl5pPr>
          </a:lstStyle>
          <a:p>
            <a:pPr lvl="0"/>
            <a:r>
              <a:rPr lang="es-ES_tradnl" smtClean="0"/>
              <a:t>Click to edit Master text styles</a:t>
            </a:r>
          </a:p>
          <a:p>
            <a:pPr lvl="1"/>
            <a:r>
              <a:rPr lang="es-ES_tradnl" smtClean="0"/>
              <a:t>Second level</a:t>
            </a:r>
          </a:p>
        </p:txBody>
      </p:sp>
      <p:sp>
        <p:nvSpPr>
          <p:cNvPr id="12" name="2 Marcador de contenido"/>
          <p:cNvSpPr>
            <a:spLocks noGrp="1"/>
          </p:cNvSpPr>
          <p:nvPr>
            <p:ph idx="16"/>
          </p:nvPr>
        </p:nvSpPr>
        <p:spPr>
          <a:xfrm>
            <a:off x="493712" y="3429000"/>
            <a:ext cx="8686800" cy="432048"/>
          </a:xfrm>
        </p:spPr>
        <p:txBody>
          <a:bodyPr anchor="ctr"/>
          <a:lstStyle>
            <a:lvl1pPr>
              <a:tabLst>
                <a:tab pos="8250238" algn="r"/>
              </a:tabLst>
              <a:defRPr sz="1600">
                <a:solidFill>
                  <a:srgbClr val="5A519A"/>
                </a:solidFill>
                <a:latin typeface="EHUSerif" pitchFamily="50"/>
              </a:defRPr>
            </a:lvl1pPr>
          </a:lstStyle>
          <a:p>
            <a:pPr lvl="0"/>
            <a:r>
              <a:rPr lang="es-ES_tradnl" smtClean="0"/>
              <a:t>Click to edit Master text styles</a:t>
            </a:r>
          </a:p>
        </p:txBody>
      </p:sp>
      <p:sp>
        <p:nvSpPr>
          <p:cNvPr id="13" name="7 Marcador de texto"/>
          <p:cNvSpPr>
            <a:spLocks noGrp="1"/>
          </p:cNvSpPr>
          <p:nvPr>
            <p:ph type="body" sz="quarter" idx="17"/>
          </p:nvPr>
        </p:nvSpPr>
        <p:spPr>
          <a:xfrm>
            <a:off x="1013086" y="4941168"/>
            <a:ext cx="8130915" cy="1296144"/>
          </a:xfrm>
        </p:spPr>
        <p:txBody>
          <a:bodyPr>
            <a:noAutofit/>
          </a:bodyPr>
          <a:lstStyle>
            <a:lvl1pPr marL="0" indent="0">
              <a:buFont typeface="Arial" pitchFamily="34" charset="0"/>
              <a:buNone/>
              <a:tabLst>
                <a:tab pos="7716838" algn="r"/>
              </a:tabLst>
              <a:defRPr sz="1600" b="0">
                <a:latin typeface="EHUSerif" pitchFamily="50"/>
              </a:defRPr>
            </a:lvl1pPr>
            <a:lvl2pPr marL="742950" indent="-285750">
              <a:buFont typeface="Arial" pitchFamily="34" charset="0"/>
              <a:buChar char="•"/>
              <a:defRPr sz="1300">
                <a:latin typeface="EHUSerif" pitchFamily="50"/>
              </a:defRPr>
            </a:lvl2pPr>
            <a:lvl3pPr marL="1200150" indent="-285750">
              <a:buFont typeface="Arial" pitchFamily="34" charset="0"/>
              <a:buChar char="•"/>
              <a:defRPr sz="1300">
                <a:latin typeface="EHUSerif" pitchFamily="50"/>
              </a:defRPr>
            </a:lvl3pPr>
            <a:lvl4pPr marL="1657350" indent="-285750">
              <a:buFont typeface="Arial" pitchFamily="34" charset="0"/>
              <a:buChar char="•"/>
              <a:defRPr sz="1300">
                <a:latin typeface="EHUSerif" pitchFamily="50"/>
              </a:defRPr>
            </a:lvl4pPr>
            <a:lvl5pPr marL="2114550" indent="-285750">
              <a:buFont typeface="Arial" pitchFamily="34" charset="0"/>
              <a:buChar char="•"/>
              <a:defRPr sz="1300"/>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p:txBody>
      </p:sp>
      <p:sp>
        <p:nvSpPr>
          <p:cNvPr id="14" name="2 Marcador de contenido"/>
          <p:cNvSpPr>
            <a:spLocks noGrp="1"/>
          </p:cNvSpPr>
          <p:nvPr>
            <p:ph idx="18"/>
          </p:nvPr>
        </p:nvSpPr>
        <p:spPr>
          <a:xfrm>
            <a:off x="467544" y="4509120"/>
            <a:ext cx="8686800" cy="432048"/>
          </a:xfrm>
        </p:spPr>
        <p:txBody>
          <a:bodyPr anchor="ctr"/>
          <a:lstStyle>
            <a:lvl1pPr>
              <a:tabLst>
                <a:tab pos="8250238" algn="r"/>
              </a:tabLst>
              <a:defRPr sz="1600">
                <a:solidFill>
                  <a:srgbClr val="E63A4D"/>
                </a:solidFill>
                <a:latin typeface="EHUSerif" pitchFamily="50"/>
              </a:defRPr>
            </a:lvl1pPr>
          </a:lstStyle>
          <a:p>
            <a:pPr lvl="0"/>
            <a:r>
              <a:rPr lang="es-ES_tradnl" smtClean="0"/>
              <a:t>Click to edit Master text styles</a:t>
            </a:r>
          </a:p>
        </p:txBody>
      </p:sp>
      <p:sp>
        <p:nvSpPr>
          <p:cNvPr id="9" name="4 Marcador de pie de página"/>
          <p:cNvSpPr>
            <a:spLocks noGrp="1"/>
          </p:cNvSpPr>
          <p:nvPr>
            <p:ph type="ftr" sz="quarter" idx="19"/>
          </p:nvPr>
        </p:nvSpPr>
        <p:spPr/>
        <p:txBody>
          <a:bodyPr/>
          <a:lstStyle>
            <a:lvl1pPr>
              <a:defRPr>
                <a:latin typeface="EHUSerif" pitchFamily="50"/>
              </a:defRPr>
            </a:lvl1pPr>
          </a:lstStyle>
          <a:p>
            <a:pPr>
              <a:defRPr/>
            </a:pPr>
            <a:endParaRPr lang="en-US" dirty="0"/>
          </a:p>
        </p:txBody>
      </p:sp>
      <p:sp>
        <p:nvSpPr>
          <p:cNvPr id="15" name="5 Marcador de número de diapositiva"/>
          <p:cNvSpPr>
            <a:spLocks noGrp="1"/>
          </p:cNvSpPr>
          <p:nvPr>
            <p:ph type="sldNum" sz="quarter" idx="20"/>
          </p:nvPr>
        </p:nvSpPr>
        <p:spPr/>
        <p:txBody>
          <a:bodyPr/>
          <a:lstStyle>
            <a:lvl1pPr>
              <a:defRPr/>
            </a:lvl1pPr>
          </a:lstStyle>
          <a:p>
            <a:fld id="{65D7204B-290F-4646-87AF-DC54AC99F7EC}"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apositiva de título 1">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33" y="-3897"/>
            <a:ext cx="10407217" cy="6936410"/>
          </a:xfrm>
          <a:prstGeom prst="rect">
            <a:avLst/>
          </a:prstGeom>
        </p:spPr>
      </p:pic>
      <p:grpSp>
        <p:nvGrpSpPr>
          <p:cNvPr id="2" name="12 Grupo"/>
          <p:cNvGrpSpPr>
            <a:grpSpLocks/>
          </p:cNvGrpSpPr>
          <p:nvPr userDrawn="1"/>
        </p:nvGrpSpPr>
        <p:grpSpPr bwMode="auto">
          <a:xfrm>
            <a:off x="395289" y="1903413"/>
            <a:ext cx="5570263" cy="3901851"/>
            <a:chOff x="395536" y="1988840"/>
            <a:chExt cx="557076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 name="1 Título"/>
          <p:cNvSpPr>
            <a:spLocks noGrp="1"/>
          </p:cNvSpPr>
          <p:nvPr>
            <p:ph type="ctrTitle" hasCustomPrompt="1"/>
          </p:nvPr>
        </p:nvSpPr>
        <p:spPr>
          <a:xfrm>
            <a:off x="665842" y="2097014"/>
            <a:ext cx="4680521" cy="2657129"/>
          </a:xfrm>
          <a:prstGeom prst="rect">
            <a:avLst/>
          </a:prstGeom>
        </p:spPr>
        <p:txBody>
          <a:bodyPr/>
          <a:lstStyle>
            <a:lvl1pPr algn="l">
              <a:lnSpc>
                <a:spcPts val="3800"/>
              </a:lnSpc>
              <a:defRPr sz="4000" b="1" baseline="0">
                <a:solidFill>
                  <a:srgbClr val="E3D803"/>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594141" y="4043565"/>
            <a:ext cx="4011874" cy="681581"/>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2" name="3 Marcador de fecha"/>
          <p:cNvSpPr>
            <a:spLocks noGrp="1"/>
          </p:cNvSpPr>
          <p:nvPr>
            <p:ph type="dt" sz="half" idx="10"/>
          </p:nvPr>
        </p:nvSpPr>
        <p:spPr/>
        <p:txBody>
          <a:bodyPr/>
          <a:lstStyle>
            <a:lvl1pPr>
              <a:defRPr/>
            </a:lvl1pPr>
          </a:lstStyle>
          <a:p>
            <a:pPr>
              <a:defRPr/>
            </a:pPr>
            <a:endParaRPr lang="en-US"/>
          </a:p>
        </p:txBody>
      </p:sp>
      <p:sp>
        <p:nvSpPr>
          <p:cNvPr id="13" name="22 CuadroTexto"/>
          <p:cNvSpPr txBox="1">
            <a:spLocks noChangeArrowheads="1"/>
          </p:cNvSpPr>
          <p:nvPr userDrawn="1"/>
        </p:nvSpPr>
        <p:spPr bwMode="auto">
          <a:xfrm>
            <a:off x="564878" y="5340823"/>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rtadilla Seccion 1">
    <p:spTree>
      <p:nvGrpSpPr>
        <p:cNvPr id="1" name=""/>
        <p:cNvGrpSpPr/>
        <p:nvPr/>
      </p:nvGrpSpPr>
      <p:grpSpPr>
        <a:xfrm>
          <a:off x="0" y="0"/>
          <a:ext cx="0" cy="0"/>
          <a:chOff x="0" y="0"/>
          <a:chExt cx="0" cy="0"/>
        </a:xfrm>
      </p:grpSpPr>
      <p:sp>
        <p:nvSpPr>
          <p:cNvPr id="6" name="5 Rectángulo"/>
          <p:cNvSpPr/>
          <p:nvPr userDrawn="1"/>
        </p:nvSpPr>
        <p:spPr>
          <a:xfrm>
            <a:off x="-15874" y="-25400"/>
            <a:ext cx="9159875" cy="6883400"/>
          </a:xfrm>
          <a:prstGeom prst="rect">
            <a:avLst/>
          </a:prstGeom>
          <a:solidFill>
            <a:srgbClr val="BCB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9 Rectángulo"/>
          <p:cNvSpPr/>
          <p:nvPr userDrawn="1"/>
        </p:nvSpPr>
        <p:spPr>
          <a:xfrm>
            <a:off x="369889" y="1903415"/>
            <a:ext cx="3625850" cy="94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Rectángulo"/>
          <p:cNvSpPr/>
          <p:nvPr userDrawn="1"/>
        </p:nvSpPr>
        <p:spPr>
          <a:xfrm>
            <a:off x="441325" y="2695577"/>
            <a:ext cx="3843338"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Rectángulo"/>
          <p:cNvSpPr/>
          <p:nvPr userDrawn="1"/>
        </p:nvSpPr>
        <p:spPr>
          <a:xfrm>
            <a:off x="358775" y="2997200"/>
            <a:ext cx="4198938"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9 Rectángulo"/>
          <p:cNvSpPr/>
          <p:nvPr userDrawn="1"/>
        </p:nvSpPr>
        <p:spPr>
          <a:xfrm>
            <a:off x="369889" y="4365627"/>
            <a:ext cx="36258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p:cNvSpPr>
            <a:spLocks noGrp="1"/>
          </p:cNvSpPr>
          <p:nvPr>
            <p:ph type="ctrTitle"/>
          </p:nvPr>
        </p:nvSpPr>
        <p:spPr>
          <a:xfrm>
            <a:off x="467545" y="2132858"/>
            <a:ext cx="3528392" cy="2232249"/>
          </a:xfrm>
          <a:prstGeom prst="rect">
            <a:avLst/>
          </a:prstGeom>
        </p:spPr>
        <p:txBody>
          <a:bodyPr>
            <a:noAutofit/>
          </a:bodyPr>
          <a:lstStyle>
            <a:lvl1pPr algn="l" defTabSz="914400" rtl="0" eaLnBrk="1" latinLnBrk="0" hangingPunct="1">
              <a:spcBef>
                <a:spcPct val="0"/>
              </a:spcBef>
              <a:buNone/>
              <a:defRPr lang="en-US" sz="4000" b="1" kern="1200" baseline="0" dirty="0">
                <a:solidFill>
                  <a:srgbClr val="5A519A"/>
                </a:solidFill>
                <a:latin typeface="EHUSerif" pitchFamily="50"/>
                <a:ea typeface="+mj-ea"/>
                <a:cs typeface="+mj-cs"/>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title</a:t>
            </a:r>
            <a:r>
              <a:rPr lang="es-ES_tradnl" dirty="0" smtClean="0"/>
              <a:t> </a:t>
            </a:r>
            <a:r>
              <a:rPr lang="es-ES_tradnl" dirty="0" err="1" smtClean="0"/>
              <a:t>style</a:t>
            </a:r>
            <a:endParaRPr lang="en-US" dirty="0"/>
          </a:p>
        </p:txBody>
      </p:sp>
      <p:sp>
        <p:nvSpPr>
          <p:cNvPr id="3" name="2 Subtítulo"/>
          <p:cNvSpPr>
            <a:spLocks noGrp="1"/>
          </p:cNvSpPr>
          <p:nvPr>
            <p:ph type="subTitle" idx="1"/>
          </p:nvPr>
        </p:nvSpPr>
        <p:spPr>
          <a:xfrm>
            <a:off x="505415" y="4365107"/>
            <a:ext cx="3274498" cy="792087"/>
          </a:xfrm>
          <a:prstGeom prst="rect">
            <a:avLst/>
          </a:prstGeom>
        </p:spPr>
        <p:txBody>
          <a:bodyPr>
            <a:noAutofit/>
          </a:bodyPr>
          <a:lstStyle>
            <a:lvl1pPr marL="0" indent="0" algn="l">
              <a:lnSpc>
                <a:spcPts val="2000"/>
              </a:lnSpc>
              <a:buNone/>
              <a:defRPr sz="1800" b="0">
                <a:solidFill>
                  <a:schemeClr val="tx1"/>
                </a:solidFill>
                <a:latin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7" name="2 Marcador de texto"/>
          <p:cNvSpPr>
            <a:spLocks noGrp="1"/>
          </p:cNvSpPr>
          <p:nvPr>
            <p:ph type="body" idx="10"/>
          </p:nvPr>
        </p:nvSpPr>
        <p:spPr>
          <a:xfrm>
            <a:off x="467545" y="166810"/>
            <a:ext cx="936104" cy="679774"/>
          </a:xfrm>
          <a:prstGeom prst="rect">
            <a:avLst/>
          </a:prstGeom>
          <a:solidFill>
            <a:schemeClr val="bg1"/>
          </a:solidFill>
        </p:spPr>
        <p:txBody>
          <a:bodyPr lIns="72000" tIns="108000" rIns="72000" bIns="108000" anchor="ctr">
            <a:spAutoFit/>
          </a:bodyPr>
          <a:lstStyle>
            <a:lvl1pPr marL="0" indent="0">
              <a:buNone/>
              <a:defRPr sz="1000" b="1" baseline="0">
                <a:solidFill>
                  <a:schemeClr val="tx1"/>
                </a:solidFill>
                <a:latin typeface="EHUSerif" pitchFamily="5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p:txBody>
      </p:sp>
      <p:sp>
        <p:nvSpPr>
          <p:cNvPr id="15" name="2 Marcador de texto"/>
          <p:cNvSpPr>
            <a:spLocks noGrp="1"/>
          </p:cNvSpPr>
          <p:nvPr>
            <p:ph type="body" idx="11"/>
          </p:nvPr>
        </p:nvSpPr>
        <p:spPr>
          <a:xfrm>
            <a:off x="1403648" y="320698"/>
            <a:ext cx="1946614" cy="371998"/>
          </a:xfrm>
          <a:prstGeom prst="rect">
            <a:avLst/>
          </a:prstGeom>
          <a:solidFill>
            <a:schemeClr val="bg1"/>
          </a:solidFill>
        </p:spPr>
        <p:txBody>
          <a:bodyPr wrap="none" lIns="36000" tIns="108000" rIns="36000" bIns="108000" anchor="ctr">
            <a:spAutoFit/>
          </a:bodyPr>
          <a:lstStyle>
            <a:lvl1pPr marL="0" indent="0">
              <a:buNone/>
              <a:defRPr sz="1000" b="0" baseline="0">
                <a:solidFill>
                  <a:schemeClr val="tx1"/>
                </a:solidFill>
                <a:latin typeface="EHUSerif" pitchFamily="5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adilla Seccion 2">
    <p:spTree>
      <p:nvGrpSpPr>
        <p:cNvPr id="1" name=""/>
        <p:cNvGrpSpPr/>
        <p:nvPr/>
      </p:nvGrpSpPr>
      <p:grpSpPr>
        <a:xfrm>
          <a:off x="0" y="0"/>
          <a:ext cx="0" cy="0"/>
          <a:chOff x="0" y="0"/>
          <a:chExt cx="0" cy="0"/>
        </a:xfrm>
      </p:grpSpPr>
      <p:sp>
        <p:nvSpPr>
          <p:cNvPr id="6" name="5 Rectángulo"/>
          <p:cNvSpPr/>
          <p:nvPr userDrawn="1"/>
        </p:nvSpPr>
        <p:spPr>
          <a:xfrm>
            <a:off x="1" y="0"/>
            <a:ext cx="9161463" cy="6858000"/>
          </a:xfrm>
          <a:prstGeom prst="rect">
            <a:avLst/>
          </a:prstGeom>
          <a:solidFill>
            <a:srgbClr val="F7BB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Rectángulo"/>
          <p:cNvSpPr/>
          <p:nvPr userDrawn="1"/>
        </p:nvSpPr>
        <p:spPr>
          <a:xfrm>
            <a:off x="466726" y="333377"/>
            <a:ext cx="3744913"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9 Rectángulo"/>
          <p:cNvSpPr/>
          <p:nvPr userDrawn="1"/>
        </p:nvSpPr>
        <p:spPr>
          <a:xfrm>
            <a:off x="369889" y="1903415"/>
            <a:ext cx="5138737" cy="9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0 Rectángulo"/>
          <p:cNvSpPr/>
          <p:nvPr userDrawn="1"/>
        </p:nvSpPr>
        <p:spPr>
          <a:xfrm>
            <a:off x="441326" y="2695577"/>
            <a:ext cx="4851400"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11 Rectángulo"/>
          <p:cNvSpPr/>
          <p:nvPr userDrawn="1"/>
        </p:nvSpPr>
        <p:spPr>
          <a:xfrm>
            <a:off x="369888" y="3748088"/>
            <a:ext cx="4392612" cy="1179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12 Rectángulo"/>
          <p:cNvSpPr/>
          <p:nvPr userDrawn="1"/>
        </p:nvSpPr>
        <p:spPr>
          <a:xfrm>
            <a:off x="369889" y="4392615"/>
            <a:ext cx="4692650" cy="177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p:cNvSpPr>
            <a:spLocks noGrp="1"/>
          </p:cNvSpPr>
          <p:nvPr>
            <p:ph type="ctrTitle"/>
          </p:nvPr>
        </p:nvSpPr>
        <p:spPr>
          <a:xfrm>
            <a:off x="467543" y="2068017"/>
            <a:ext cx="4392489" cy="2945161"/>
          </a:xfrm>
          <a:prstGeom prst="rect">
            <a:avLst/>
          </a:prstGeom>
        </p:spPr>
        <p:txBody>
          <a:bodyPr>
            <a:noAutofit/>
          </a:bodyPr>
          <a:lstStyle>
            <a:lvl1pPr algn="l" defTabSz="914400" rtl="0" eaLnBrk="1" latinLnBrk="0" hangingPunct="1">
              <a:spcBef>
                <a:spcPct val="0"/>
              </a:spcBef>
              <a:buNone/>
              <a:defRPr lang="en-US" sz="4000" b="1" kern="1200" baseline="0" dirty="0">
                <a:solidFill>
                  <a:srgbClr val="E63A4D"/>
                </a:solidFill>
                <a:latin typeface="EHUSerif" pitchFamily="50"/>
                <a:ea typeface="+mj-ea"/>
                <a:cs typeface="+mj-cs"/>
              </a:defRPr>
            </a:lvl1pPr>
          </a:lstStyle>
          <a:p>
            <a:r>
              <a:rPr lang="es-ES_tradnl" smtClean="0"/>
              <a:t>Click to edit Master title style</a:t>
            </a:r>
            <a:endParaRPr lang="en-US" dirty="0"/>
          </a:p>
        </p:txBody>
      </p:sp>
      <p:sp>
        <p:nvSpPr>
          <p:cNvPr id="3" name="2 Subtítulo"/>
          <p:cNvSpPr>
            <a:spLocks noGrp="1"/>
          </p:cNvSpPr>
          <p:nvPr>
            <p:ph type="subTitle" idx="1"/>
          </p:nvPr>
        </p:nvSpPr>
        <p:spPr>
          <a:xfrm>
            <a:off x="467544" y="5127087"/>
            <a:ext cx="4320480" cy="1038219"/>
          </a:xfrm>
          <a:prstGeom prst="rect">
            <a:avLst/>
          </a:prstGeom>
        </p:spPr>
        <p:txBody>
          <a:bodyPr>
            <a:noAutofit/>
          </a:bodyPr>
          <a:lstStyle>
            <a:lvl1pPr marL="0" indent="0" algn="l">
              <a:lnSpc>
                <a:spcPts val="2000"/>
              </a:lnSpc>
              <a:buNone/>
              <a:defRPr sz="1800" b="0">
                <a:solidFill>
                  <a:schemeClr val="tx1"/>
                </a:solidFill>
                <a:latin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
        <p:nvSpPr>
          <p:cNvPr id="15" name="2 Marcador de texto"/>
          <p:cNvSpPr>
            <a:spLocks noGrp="1"/>
          </p:cNvSpPr>
          <p:nvPr>
            <p:ph type="body" idx="11"/>
          </p:nvPr>
        </p:nvSpPr>
        <p:spPr>
          <a:xfrm>
            <a:off x="1259632" y="260648"/>
            <a:ext cx="2952328" cy="359818"/>
          </a:xfrm>
          <a:prstGeom prst="rect">
            <a:avLst/>
          </a:prstGeom>
        </p:spPr>
        <p:txBody>
          <a:bodyPr anchor="b">
            <a:normAutofit/>
          </a:bodyPr>
          <a:lstStyle>
            <a:lvl1pPr marL="0" indent="0">
              <a:buNone/>
              <a:defRPr sz="1000" b="0" baseline="0">
                <a:solidFill>
                  <a:schemeClr val="tx1"/>
                </a:solidFill>
                <a:latin typeface="EHUSerif" pitchFamily="5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17" name="2 Marcador de texto"/>
          <p:cNvSpPr>
            <a:spLocks noGrp="1"/>
          </p:cNvSpPr>
          <p:nvPr>
            <p:ph type="body" idx="10"/>
          </p:nvPr>
        </p:nvSpPr>
        <p:spPr>
          <a:xfrm>
            <a:off x="539553" y="260648"/>
            <a:ext cx="936104" cy="359818"/>
          </a:xfrm>
          <a:prstGeom prst="rect">
            <a:avLst/>
          </a:prstGeom>
        </p:spPr>
        <p:txBody>
          <a:bodyPr anchor="b">
            <a:normAutofit/>
          </a:bodyPr>
          <a:lstStyle>
            <a:lvl1pPr marL="0" indent="0">
              <a:buNone/>
              <a:defRPr sz="1000" b="1" baseline="0">
                <a:solidFill>
                  <a:schemeClr val="tx1"/>
                </a:solidFill>
                <a:latin typeface="EHUSerif" pitchFamily="5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adilla Seccion 3">
    <p:spTree>
      <p:nvGrpSpPr>
        <p:cNvPr id="1" name=""/>
        <p:cNvGrpSpPr/>
        <p:nvPr/>
      </p:nvGrpSpPr>
      <p:grpSpPr>
        <a:xfrm>
          <a:off x="0" y="0"/>
          <a:ext cx="0" cy="0"/>
          <a:chOff x="0" y="0"/>
          <a:chExt cx="0" cy="0"/>
        </a:xfrm>
      </p:grpSpPr>
      <p:sp>
        <p:nvSpPr>
          <p:cNvPr id="6" name="5 Rectángulo"/>
          <p:cNvSpPr/>
          <p:nvPr userDrawn="1"/>
        </p:nvSpPr>
        <p:spPr>
          <a:xfrm>
            <a:off x="-23812" y="0"/>
            <a:ext cx="9167813" cy="6858000"/>
          </a:xfrm>
          <a:prstGeom prst="rect">
            <a:avLst/>
          </a:prstGeom>
          <a:solidFill>
            <a:srgbClr val="A4D9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Rectángulo"/>
          <p:cNvSpPr/>
          <p:nvPr userDrawn="1"/>
        </p:nvSpPr>
        <p:spPr>
          <a:xfrm>
            <a:off x="466726" y="333377"/>
            <a:ext cx="3744913"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9 Rectángulo"/>
          <p:cNvSpPr/>
          <p:nvPr userDrawn="1"/>
        </p:nvSpPr>
        <p:spPr>
          <a:xfrm>
            <a:off x="369889" y="1903415"/>
            <a:ext cx="5641975" cy="9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0 Rectángulo"/>
          <p:cNvSpPr/>
          <p:nvPr userDrawn="1"/>
        </p:nvSpPr>
        <p:spPr>
          <a:xfrm>
            <a:off x="441325" y="2695577"/>
            <a:ext cx="5715000"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11 Rectángulo"/>
          <p:cNvSpPr/>
          <p:nvPr userDrawn="1"/>
        </p:nvSpPr>
        <p:spPr>
          <a:xfrm>
            <a:off x="369889" y="2997200"/>
            <a:ext cx="6218237"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12 Rectángulo"/>
          <p:cNvSpPr/>
          <p:nvPr userDrawn="1"/>
        </p:nvSpPr>
        <p:spPr>
          <a:xfrm>
            <a:off x="369889" y="4868863"/>
            <a:ext cx="3770312"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p:cNvSpPr>
            <a:spLocks noGrp="1"/>
          </p:cNvSpPr>
          <p:nvPr>
            <p:ph type="ctrTitle"/>
          </p:nvPr>
        </p:nvSpPr>
        <p:spPr>
          <a:xfrm>
            <a:off x="503927" y="1996008"/>
            <a:ext cx="5436226" cy="2873153"/>
          </a:xfrm>
          <a:prstGeom prst="rect">
            <a:avLst/>
          </a:prstGeom>
        </p:spPr>
        <p:txBody>
          <a:bodyPr>
            <a:noAutofit/>
          </a:bodyPr>
          <a:lstStyle>
            <a:lvl1pPr algn="l" defTabSz="914400" rtl="0" eaLnBrk="1" latinLnBrk="0" hangingPunct="1">
              <a:spcBef>
                <a:spcPct val="0"/>
              </a:spcBef>
              <a:buNone/>
              <a:defRPr lang="en-US" sz="4000" b="1" kern="1200" baseline="0" dirty="0">
                <a:solidFill>
                  <a:srgbClr val="21A1BC"/>
                </a:solidFill>
                <a:latin typeface="EHUSerif" pitchFamily="50"/>
                <a:ea typeface="+mj-ea"/>
                <a:cs typeface="+mj-cs"/>
              </a:defRPr>
            </a:lvl1pPr>
          </a:lstStyle>
          <a:p>
            <a:r>
              <a:rPr lang="es-ES_tradnl" smtClean="0"/>
              <a:t>Click to edit Master title style</a:t>
            </a:r>
            <a:endParaRPr lang="en-US" dirty="0"/>
          </a:p>
        </p:txBody>
      </p:sp>
      <p:sp>
        <p:nvSpPr>
          <p:cNvPr id="3" name="2 Subtítulo"/>
          <p:cNvSpPr>
            <a:spLocks noGrp="1"/>
          </p:cNvSpPr>
          <p:nvPr>
            <p:ph type="subTitle" idx="1"/>
          </p:nvPr>
        </p:nvSpPr>
        <p:spPr>
          <a:xfrm>
            <a:off x="467544" y="5055079"/>
            <a:ext cx="3600400" cy="1038219"/>
          </a:xfrm>
          <a:prstGeom prst="rect">
            <a:avLst/>
          </a:prstGeom>
        </p:spPr>
        <p:txBody>
          <a:bodyPr>
            <a:noAutofit/>
          </a:bodyPr>
          <a:lstStyle>
            <a:lvl1pPr marL="0" indent="0" algn="l">
              <a:lnSpc>
                <a:spcPts val="2000"/>
              </a:lnSpc>
              <a:buNone/>
              <a:defRPr sz="1800" b="0">
                <a:solidFill>
                  <a:schemeClr val="tx1"/>
                </a:solidFill>
                <a:latin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
        <p:nvSpPr>
          <p:cNvPr id="15" name="2 Marcador de texto"/>
          <p:cNvSpPr>
            <a:spLocks noGrp="1"/>
          </p:cNvSpPr>
          <p:nvPr>
            <p:ph type="body" idx="11"/>
          </p:nvPr>
        </p:nvSpPr>
        <p:spPr>
          <a:xfrm>
            <a:off x="1259632" y="260648"/>
            <a:ext cx="2952328" cy="359818"/>
          </a:xfrm>
          <a:prstGeom prst="rect">
            <a:avLst/>
          </a:prstGeom>
        </p:spPr>
        <p:txBody>
          <a:bodyPr anchor="b">
            <a:normAutofit/>
          </a:bodyPr>
          <a:lstStyle>
            <a:lvl1pPr marL="0" indent="0">
              <a:buNone/>
              <a:defRPr sz="1000" b="0" baseline="0">
                <a:solidFill>
                  <a:schemeClr val="tx1"/>
                </a:solidFill>
                <a:latin typeface="EHUSerif" pitchFamily="5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17" name="2 Marcador de texto"/>
          <p:cNvSpPr>
            <a:spLocks noGrp="1"/>
          </p:cNvSpPr>
          <p:nvPr>
            <p:ph type="body" idx="10"/>
          </p:nvPr>
        </p:nvSpPr>
        <p:spPr>
          <a:xfrm>
            <a:off x="539553" y="260648"/>
            <a:ext cx="936104" cy="359818"/>
          </a:xfrm>
          <a:prstGeom prst="rect">
            <a:avLst/>
          </a:prstGeom>
        </p:spPr>
        <p:txBody>
          <a:bodyPr anchor="b">
            <a:normAutofit/>
          </a:bodyPr>
          <a:lstStyle>
            <a:lvl1pPr marL="0" indent="0">
              <a:buNone/>
              <a:defRPr sz="1000" b="1" baseline="0">
                <a:solidFill>
                  <a:schemeClr val="tx1"/>
                </a:solidFill>
                <a:latin typeface="EHUSerif" pitchFamily="5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ulo + Subtitulo +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879300"/>
            <a:ext cx="8229600" cy="2405684"/>
          </a:xfrm>
        </p:spPr>
        <p:txBody>
          <a:bodyPr/>
          <a:lstStyle>
            <a:lvl1pPr>
              <a:defRPr>
                <a:solidFill>
                  <a:srgbClr val="5A519A"/>
                </a:solidFill>
                <a:latin typeface="EHUSerif" pitchFamily="50"/>
              </a:defRPr>
            </a:lvl1pPr>
          </a:lstStyle>
          <a:p>
            <a:r>
              <a:rPr lang="es-ES_tradnl" smtClean="0"/>
              <a:t>Click to edit Master title style</a:t>
            </a:r>
            <a:endParaRPr lang="en-US" dirty="0"/>
          </a:p>
        </p:txBody>
      </p:sp>
      <p:sp>
        <p:nvSpPr>
          <p:cNvPr id="3" name="2 Marcador de contenido"/>
          <p:cNvSpPr>
            <a:spLocks noGrp="1"/>
          </p:cNvSpPr>
          <p:nvPr>
            <p:ph idx="1"/>
          </p:nvPr>
        </p:nvSpPr>
        <p:spPr>
          <a:xfrm>
            <a:off x="457200" y="3501008"/>
            <a:ext cx="8229600" cy="1008112"/>
          </a:xfrm>
        </p:spPr>
        <p:txBody>
          <a:bodyPr/>
          <a:lstStyle>
            <a:lvl1pPr>
              <a:lnSpc>
                <a:spcPts val="1800"/>
              </a:lnSpc>
              <a:defRPr>
                <a:latin typeface="EHUSerif" pitchFamily="50"/>
              </a:defRPr>
            </a:lvl1pPr>
            <a:lvl2pPr>
              <a:lnSpc>
                <a:spcPts val="1800"/>
              </a:lnSpc>
              <a:defRPr>
                <a:latin typeface="EHUSerif" pitchFamily="50"/>
              </a:defRPr>
            </a:lvl2pPr>
            <a:lvl3pPr>
              <a:lnSpc>
                <a:spcPts val="1800"/>
              </a:lnSpc>
              <a:defRPr>
                <a:latin typeface="EHUSerif" pitchFamily="50"/>
              </a:defRPr>
            </a:lvl3pPr>
            <a:lvl4pPr>
              <a:lnSpc>
                <a:spcPts val="1800"/>
              </a:lnSpc>
              <a:defRPr>
                <a:latin typeface="EHUSerif" pitchFamily="50"/>
              </a:defRPr>
            </a:lvl4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p:txBody>
      </p:sp>
      <p:sp>
        <p:nvSpPr>
          <p:cNvPr id="8" name="7 Marcador de texto"/>
          <p:cNvSpPr>
            <a:spLocks noGrp="1"/>
          </p:cNvSpPr>
          <p:nvPr>
            <p:ph type="body" sz="quarter" idx="13"/>
          </p:nvPr>
        </p:nvSpPr>
        <p:spPr>
          <a:xfrm>
            <a:off x="468314" y="4725144"/>
            <a:ext cx="8207375" cy="1656606"/>
          </a:xfrm>
        </p:spPr>
        <p:txBody>
          <a:bodyPr>
            <a:noAutofit/>
          </a:bodyPr>
          <a:lstStyle>
            <a:lvl1pPr marL="201613" indent="-201613">
              <a:buFont typeface="Arial" pitchFamily="34" charset="0"/>
              <a:buChar char="•"/>
              <a:defRPr sz="1300" b="0">
                <a:latin typeface="EHUSerif" pitchFamily="50"/>
              </a:defRPr>
            </a:lvl1pPr>
            <a:lvl2pPr marL="742950" indent="-285750">
              <a:buFont typeface="Arial" pitchFamily="34" charset="0"/>
              <a:buChar char="•"/>
              <a:defRPr sz="1300">
                <a:latin typeface="EHUSerif" pitchFamily="50"/>
              </a:defRPr>
            </a:lvl2pPr>
            <a:lvl3pPr marL="1200150" indent="-285750">
              <a:buFont typeface="Arial" pitchFamily="34" charset="0"/>
              <a:buChar char="•"/>
              <a:defRPr sz="1300">
                <a:latin typeface="EHUSerif" pitchFamily="50"/>
              </a:defRPr>
            </a:lvl3pPr>
            <a:lvl4pPr marL="1657350" indent="-285750">
              <a:buFont typeface="Arial" pitchFamily="34" charset="0"/>
              <a:buChar char="•"/>
              <a:defRPr sz="1300">
                <a:latin typeface="EHUSerif" pitchFamily="50"/>
              </a:defRPr>
            </a:lvl4pPr>
            <a:lvl5pPr marL="2114550" indent="-285750">
              <a:buFont typeface="Arial" pitchFamily="34" charset="0"/>
              <a:buChar char="•"/>
              <a:defRPr sz="1300">
                <a:latin typeface="EHUSerif" pitchFamily="50"/>
              </a:defRPr>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4 Marcador de pie de página"/>
          <p:cNvSpPr>
            <a:spLocks noGrp="1"/>
          </p:cNvSpPr>
          <p:nvPr>
            <p:ph type="ftr" sz="quarter" idx="14"/>
          </p:nvPr>
        </p:nvSpPr>
        <p:spPr/>
        <p:txBody>
          <a:bodyPr/>
          <a:lstStyle>
            <a:lvl1pPr>
              <a:defRPr>
                <a:latin typeface="EHUSerif" pitchFamily="50"/>
              </a:defRPr>
            </a:lvl1pPr>
          </a:lstStyle>
          <a:p>
            <a:pPr>
              <a:defRPr/>
            </a:pPr>
            <a:endParaRPr lang="en-US"/>
          </a:p>
        </p:txBody>
      </p:sp>
      <p:sp>
        <p:nvSpPr>
          <p:cNvPr id="6" name="5 Marcador de número de diapositiva"/>
          <p:cNvSpPr>
            <a:spLocks noGrp="1"/>
          </p:cNvSpPr>
          <p:nvPr>
            <p:ph type="sldNum" sz="quarter" idx="15"/>
          </p:nvPr>
        </p:nvSpPr>
        <p:spPr/>
        <p:txBody>
          <a:bodyPr/>
          <a:lstStyle>
            <a:lvl1pPr>
              <a:defRPr/>
            </a:lvl1pPr>
          </a:lstStyle>
          <a:p>
            <a:fld id="{22BC1130-A0F9-480B-A918-31B9C880FA99}" type="slidenum">
              <a:rPr lang="en-US"/>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ido Titulo +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879302"/>
            <a:ext cx="8229600" cy="2693715"/>
          </a:xfrm>
        </p:spPr>
        <p:txBody>
          <a:bodyPr/>
          <a:lstStyle>
            <a:lvl1pPr>
              <a:defRPr>
                <a:solidFill>
                  <a:srgbClr val="E63A4D"/>
                </a:solidFill>
              </a:defRPr>
            </a:lvl1pPr>
          </a:lstStyle>
          <a:p>
            <a:r>
              <a:rPr lang="es-ES_tradnl" smtClean="0"/>
              <a:t>Click to edit Master title style</a:t>
            </a:r>
            <a:endParaRPr lang="en-US" dirty="0"/>
          </a:p>
        </p:txBody>
      </p:sp>
      <p:sp>
        <p:nvSpPr>
          <p:cNvPr id="8" name="7 Marcador de texto"/>
          <p:cNvSpPr>
            <a:spLocks noGrp="1"/>
          </p:cNvSpPr>
          <p:nvPr>
            <p:ph type="body" sz="quarter" idx="13"/>
          </p:nvPr>
        </p:nvSpPr>
        <p:spPr>
          <a:xfrm>
            <a:off x="486741" y="3717034"/>
            <a:ext cx="8207375" cy="1944563"/>
          </a:xfrm>
        </p:spPr>
        <p:txBody>
          <a:bodyPr numCol="2">
            <a:noAutofit/>
          </a:bodyPr>
          <a:lstStyle>
            <a:lvl1pPr marL="0" indent="0">
              <a:buFont typeface="Arial" pitchFamily="34" charset="0"/>
              <a:buNone/>
              <a:defRPr sz="1300" b="0"/>
            </a:lvl1pPr>
            <a:lvl2pPr marL="742950" indent="-285750">
              <a:buFont typeface="Arial" pitchFamily="34" charset="0"/>
              <a:buChar char="•"/>
              <a:defRPr sz="1300"/>
            </a:lvl2pPr>
            <a:lvl3pPr marL="1200150" indent="-285750">
              <a:buFont typeface="Arial" pitchFamily="34" charset="0"/>
              <a:buChar char="•"/>
              <a:defRPr sz="1300"/>
            </a:lvl3pPr>
            <a:lvl4pPr marL="1657350" indent="-285750">
              <a:buFont typeface="Arial" pitchFamily="34" charset="0"/>
              <a:buChar char="•"/>
              <a:defRPr sz="1300"/>
            </a:lvl4pPr>
            <a:lvl5pPr marL="2114550" indent="-285750">
              <a:buFont typeface="Arial" pitchFamily="34" charset="0"/>
              <a:buChar char="•"/>
              <a:defRPr sz="1300"/>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4 Marcador de pie de página"/>
          <p:cNvSpPr>
            <a:spLocks noGrp="1"/>
          </p:cNvSpPr>
          <p:nvPr>
            <p:ph type="ftr" sz="quarter" idx="14"/>
          </p:nvPr>
        </p:nvSpPr>
        <p:spPr/>
        <p:txBody>
          <a:bodyPr/>
          <a:lstStyle>
            <a:lvl1pPr>
              <a:defRPr/>
            </a:lvl1pPr>
          </a:lstStyle>
          <a:p>
            <a:pPr>
              <a:defRPr/>
            </a:pPr>
            <a:endParaRPr lang="en-US"/>
          </a:p>
        </p:txBody>
      </p:sp>
      <p:sp>
        <p:nvSpPr>
          <p:cNvPr id="5" name="5 Marcador de número de diapositiva"/>
          <p:cNvSpPr>
            <a:spLocks noGrp="1"/>
          </p:cNvSpPr>
          <p:nvPr>
            <p:ph type="sldNum" sz="quarter" idx="15"/>
          </p:nvPr>
        </p:nvSpPr>
        <p:spPr/>
        <p:txBody>
          <a:bodyPr/>
          <a:lstStyle>
            <a:lvl1pPr>
              <a:defRPr/>
            </a:lvl1pPr>
          </a:lstStyle>
          <a:p>
            <a:fld id="{DCFA2AC6-E5BD-464F-88CA-02B539987E31}" type="slidenum">
              <a:rPr lang="en-US"/>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ulo + Texto + Imagen">
    <p:spTree>
      <p:nvGrpSpPr>
        <p:cNvPr id="1" name=""/>
        <p:cNvGrpSpPr/>
        <p:nvPr/>
      </p:nvGrpSpPr>
      <p:grpSpPr>
        <a:xfrm>
          <a:off x="0" y="0"/>
          <a:ext cx="0" cy="0"/>
          <a:chOff x="0" y="0"/>
          <a:chExt cx="0" cy="0"/>
        </a:xfrm>
      </p:grpSpPr>
      <p:sp>
        <p:nvSpPr>
          <p:cNvPr id="2" name="1 Título"/>
          <p:cNvSpPr>
            <a:spLocks noGrp="1"/>
          </p:cNvSpPr>
          <p:nvPr>
            <p:ph type="title"/>
          </p:nvPr>
        </p:nvSpPr>
        <p:spPr>
          <a:xfrm>
            <a:off x="457200" y="879303"/>
            <a:ext cx="8229600" cy="749499"/>
          </a:xfrm>
        </p:spPr>
        <p:txBody>
          <a:bodyPr/>
          <a:lstStyle>
            <a:lvl1pPr>
              <a:defRPr sz="2000">
                <a:solidFill>
                  <a:srgbClr val="02A4DA"/>
                </a:solidFil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8" name="7 Marcador de texto"/>
          <p:cNvSpPr>
            <a:spLocks noGrp="1"/>
          </p:cNvSpPr>
          <p:nvPr>
            <p:ph type="body" sz="quarter" idx="13"/>
          </p:nvPr>
        </p:nvSpPr>
        <p:spPr>
          <a:xfrm>
            <a:off x="468313" y="1772816"/>
            <a:ext cx="4176464" cy="4608512"/>
          </a:xfrm>
        </p:spPr>
        <p:txBody>
          <a:bodyPr>
            <a:noAutofit/>
          </a:bodyPr>
          <a:lstStyle>
            <a:lvl1pPr marL="0" indent="0">
              <a:lnSpc>
                <a:spcPts val="1100"/>
              </a:lnSpc>
              <a:buFont typeface="Arial" pitchFamily="34" charset="0"/>
              <a:buNone/>
              <a:defRPr sz="1000" b="0"/>
            </a:lvl1pPr>
            <a:lvl2pPr marL="742950" indent="-285750">
              <a:buFont typeface="Arial" pitchFamily="34" charset="0"/>
              <a:buChar char="•"/>
              <a:defRPr sz="1000"/>
            </a:lvl2pPr>
            <a:lvl3pPr marL="1200150" indent="-285750">
              <a:buFont typeface="Arial" pitchFamily="34" charset="0"/>
              <a:buChar char="•"/>
              <a:defRPr sz="1000"/>
            </a:lvl3pPr>
            <a:lvl4pPr marL="1657350" indent="-285750">
              <a:buFont typeface="Arial" pitchFamily="34" charset="0"/>
              <a:buChar char="•"/>
              <a:defRPr sz="1000"/>
            </a:lvl4pPr>
            <a:lvl5pPr marL="2114550" indent="-285750">
              <a:buFont typeface="Arial" pitchFamily="34" charset="0"/>
              <a:buChar char="•"/>
              <a:defRPr sz="10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6 Marcador de posición de imagen"/>
          <p:cNvSpPr>
            <a:spLocks noGrp="1"/>
          </p:cNvSpPr>
          <p:nvPr>
            <p:ph type="pic" sz="quarter" idx="14"/>
          </p:nvPr>
        </p:nvSpPr>
        <p:spPr>
          <a:xfrm>
            <a:off x="4860034" y="1772816"/>
            <a:ext cx="3784844" cy="4608512"/>
          </a:xfrm>
        </p:spPr>
        <p:txBody>
          <a:bodyPr rtlCol="0">
            <a:noAutofit/>
          </a:bodyPr>
          <a:lstStyle/>
          <a:p>
            <a:pPr lvl="0"/>
            <a:r>
              <a:rPr lang="es-ES_tradnl" noProof="0" dirty="0" err="1" smtClean="0"/>
              <a:t>Drag</a:t>
            </a:r>
            <a:r>
              <a:rPr lang="es-ES_tradnl" noProof="0" dirty="0" smtClean="0"/>
              <a:t> </a:t>
            </a:r>
            <a:r>
              <a:rPr lang="es-ES_tradnl" noProof="0" dirty="0" err="1" smtClean="0"/>
              <a:t>picture</a:t>
            </a:r>
            <a:r>
              <a:rPr lang="es-ES_tradnl" noProof="0" dirty="0" smtClean="0"/>
              <a:t> </a:t>
            </a:r>
            <a:r>
              <a:rPr lang="es-ES_tradnl" noProof="0" dirty="0" err="1" smtClean="0"/>
              <a:t>to</a:t>
            </a:r>
            <a:r>
              <a:rPr lang="es-ES_tradnl" noProof="0" dirty="0" smtClean="0"/>
              <a:t> </a:t>
            </a:r>
            <a:r>
              <a:rPr lang="es-ES_tradnl" noProof="0" dirty="0" err="1" smtClean="0"/>
              <a:t>placeholder</a:t>
            </a:r>
            <a:r>
              <a:rPr lang="es-ES_tradnl" noProof="0" dirty="0" smtClean="0"/>
              <a:t> </a:t>
            </a:r>
            <a:r>
              <a:rPr lang="es-ES_tradnl" noProof="0" dirty="0" err="1" smtClean="0"/>
              <a:t>or</a:t>
            </a:r>
            <a:r>
              <a:rPr lang="es-ES_tradnl" noProof="0" dirty="0" smtClean="0"/>
              <a:t> </a:t>
            </a:r>
            <a:r>
              <a:rPr lang="es-ES_tradnl" noProof="0" dirty="0" err="1" smtClean="0"/>
              <a:t>click</a:t>
            </a:r>
            <a:r>
              <a:rPr lang="es-ES_tradnl" noProof="0" dirty="0" smtClean="0"/>
              <a:t> </a:t>
            </a:r>
            <a:r>
              <a:rPr lang="es-ES_tradnl" noProof="0" dirty="0" err="1" smtClean="0"/>
              <a:t>icon</a:t>
            </a:r>
            <a:r>
              <a:rPr lang="es-ES_tradnl" noProof="0" dirty="0" smtClean="0"/>
              <a:t> </a:t>
            </a:r>
            <a:r>
              <a:rPr lang="es-ES_tradnl" noProof="0" dirty="0" err="1" smtClean="0"/>
              <a:t>to</a:t>
            </a:r>
            <a:r>
              <a:rPr lang="es-ES_tradnl" noProof="0" dirty="0" smtClean="0"/>
              <a:t> </a:t>
            </a:r>
            <a:r>
              <a:rPr lang="es-ES_tradnl" noProof="0" dirty="0" err="1" smtClean="0"/>
              <a:t>add</a:t>
            </a:r>
            <a:endParaRPr lang="en-US" noProof="0" dirty="0"/>
          </a:p>
        </p:txBody>
      </p:sp>
      <p:sp>
        <p:nvSpPr>
          <p:cNvPr id="5" name="4 Marcador de pie de página"/>
          <p:cNvSpPr>
            <a:spLocks noGrp="1"/>
          </p:cNvSpPr>
          <p:nvPr>
            <p:ph type="ftr" sz="quarter" idx="15"/>
          </p:nvPr>
        </p:nvSpPr>
        <p:spPr/>
        <p:txBody>
          <a:bodyPr/>
          <a:lstStyle>
            <a:lvl1pPr>
              <a:defRPr/>
            </a:lvl1pPr>
          </a:lstStyle>
          <a:p>
            <a:pPr>
              <a:defRPr/>
            </a:pPr>
            <a:endParaRPr lang="en-US"/>
          </a:p>
        </p:txBody>
      </p:sp>
      <p:sp>
        <p:nvSpPr>
          <p:cNvPr id="6" name="5 Marcador de número de diapositiva"/>
          <p:cNvSpPr>
            <a:spLocks noGrp="1"/>
          </p:cNvSpPr>
          <p:nvPr>
            <p:ph type="sldNum" sz="quarter" idx="16"/>
          </p:nvPr>
        </p:nvSpPr>
        <p:spPr/>
        <p:txBody>
          <a:bodyPr/>
          <a:lstStyle>
            <a:lvl1pPr>
              <a:defRPr/>
            </a:lvl1pPr>
          </a:lstStyle>
          <a:p>
            <a:fld id="{73A68D9D-B1FD-49C9-B148-319684C0EFFE}" type="slidenum">
              <a:rPr lang="en-US"/>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5517235"/>
            <a:ext cx="8219256" cy="792087"/>
          </a:xfrm>
        </p:spPr>
        <p:txBody>
          <a:bodyPr/>
          <a:lstStyle>
            <a:lvl1pPr>
              <a:defRPr sz="2800"/>
            </a:lvl1pPr>
            <a:lvl2pPr marL="3175" indent="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p:txBody>
      </p:sp>
      <p:sp>
        <p:nvSpPr>
          <p:cNvPr id="4" name="3 Marcador de contenido"/>
          <p:cNvSpPr>
            <a:spLocks noGrp="1"/>
          </p:cNvSpPr>
          <p:nvPr>
            <p:ph sz="half" idx="2"/>
          </p:nvPr>
        </p:nvSpPr>
        <p:spPr>
          <a:xfrm>
            <a:off x="0" y="0"/>
            <a:ext cx="9144000" cy="52292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5" name="5 Marcador de número de diapositiva"/>
          <p:cNvSpPr>
            <a:spLocks noGrp="1"/>
          </p:cNvSpPr>
          <p:nvPr>
            <p:ph type="sldNum" sz="quarter" idx="10"/>
          </p:nvPr>
        </p:nvSpPr>
        <p:spPr/>
        <p:txBody>
          <a:bodyPr/>
          <a:lstStyle>
            <a:lvl1pPr>
              <a:defRPr/>
            </a:lvl1pPr>
          </a:lstStyle>
          <a:p>
            <a:fld id="{7857FAD3-5D4C-4A23-A00F-AD99BE7CC71F}" type="slidenum">
              <a:rPr lang="en-US"/>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os objetos">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467544" y="980728"/>
            <a:ext cx="4032448" cy="54006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8" name="3 Marcador de contenido"/>
          <p:cNvSpPr>
            <a:spLocks noGrp="1"/>
          </p:cNvSpPr>
          <p:nvPr>
            <p:ph sz="half" idx="13"/>
          </p:nvPr>
        </p:nvSpPr>
        <p:spPr>
          <a:xfrm>
            <a:off x="4644009" y="980728"/>
            <a:ext cx="4032448" cy="54006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5" name="5 Marcador de pie de página"/>
          <p:cNvSpPr>
            <a:spLocks noGrp="1"/>
          </p:cNvSpPr>
          <p:nvPr>
            <p:ph type="ftr" sz="quarter" idx="14"/>
          </p:nvPr>
        </p:nvSpPr>
        <p:spPr/>
        <p:txBody>
          <a:bodyPr/>
          <a:lstStyle>
            <a:lvl1pPr>
              <a:defRPr/>
            </a:lvl1pPr>
          </a:lstStyle>
          <a:p>
            <a:pPr>
              <a:defRPr/>
            </a:pPr>
            <a:endParaRPr lang="en-US"/>
          </a:p>
        </p:txBody>
      </p:sp>
      <p:sp>
        <p:nvSpPr>
          <p:cNvPr id="6" name="5 Marcador de número de diapositiva"/>
          <p:cNvSpPr>
            <a:spLocks noGrp="1"/>
          </p:cNvSpPr>
          <p:nvPr>
            <p:ph type="sldNum" sz="quarter" idx="15"/>
          </p:nvPr>
        </p:nvSpPr>
        <p:spPr/>
        <p:txBody>
          <a:bodyPr/>
          <a:lstStyle>
            <a:lvl1pPr>
              <a:defRPr/>
            </a:lvl1pPr>
          </a:lstStyle>
          <a:p>
            <a:fld id="{69E8609E-0ABE-407F-984D-047D7CF660A3}" type="slidenum">
              <a:rPr lang="en-US"/>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exto dos columnas + Objeto">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467544" y="3933056"/>
            <a:ext cx="8208912" cy="2448272"/>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5" name="5 Marcador de pie de página"/>
          <p:cNvSpPr>
            <a:spLocks noGrp="1"/>
          </p:cNvSpPr>
          <p:nvPr>
            <p:ph type="ftr" sz="quarter" idx="14"/>
          </p:nvPr>
        </p:nvSpPr>
        <p:spPr/>
        <p:txBody>
          <a:bodyPr/>
          <a:lstStyle>
            <a:lvl1pPr>
              <a:defRPr/>
            </a:lvl1pPr>
          </a:lstStyle>
          <a:p>
            <a:pPr>
              <a:defRPr/>
            </a:pPr>
            <a:endParaRPr lang="en-US"/>
          </a:p>
        </p:txBody>
      </p:sp>
      <p:sp>
        <p:nvSpPr>
          <p:cNvPr id="6" name="5 Marcador de número de diapositiva"/>
          <p:cNvSpPr>
            <a:spLocks noGrp="1"/>
          </p:cNvSpPr>
          <p:nvPr>
            <p:ph type="sldNum" sz="quarter" idx="15"/>
          </p:nvPr>
        </p:nvSpPr>
        <p:spPr/>
        <p:txBody>
          <a:bodyPr/>
          <a:lstStyle>
            <a:lvl1pPr>
              <a:defRPr/>
            </a:lvl1pPr>
          </a:lstStyle>
          <a:p>
            <a:fld id="{69E8609E-0ABE-407F-984D-047D7CF660A3}" type="slidenum">
              <a:rPr lang="en-US"/>
              <a:pPr/>
              <a:t>‹Nº›</a:t>
            </a:fld>
            <a:endParaRPr lang="en-US"/>
          </a:p>
        </p:txBody>
      </p:sp>
      <p:sp>
        <p:nvSpPr>
          <p:cNvPr id="11" name="7 Marcador de texto"/>
          <p:cNvSpPr>
            <a:spLocks noGrp="1"/>
          </p:cNvSpPr>
          <p:nvPr>
            <p:ph type="body" sz="quarter" idx="13" hasCustomPrompt="1"/>
          </p:nvPr>
        </p:nvSpPr>
        <p:spPr>
          <a:xfrm>
            <a:off x="468314" y="1772816"/>
            <a:ext cx="4103687" cy="2016224"/>
          </a:xfrm>
        </p:spPr>
        <p:txBody>
          <a:bodyPr>
            <a:noAutofit/>
          </a:bodyPr>
          <a:lstStyle>
            <a:lvl1pPr marL="0" indent="0">
              <a:lnSpc>
                <a:spcPts val="1100"/>
              </a:lnSpc>
              <a:buFont typeface="Arial" pitchFamily="34" charset="0"/>
              <a:buNone/>
              <a:defRPr sz="1000" b="0"/>
            </a:lvl1pPr>
            <a:lvl2pPr marL="742950" indent="-285750">
              <a:buFont typeface="Arial" pitchFamily="34" charset="0"/>
              <a:buChar char="•"/>
              <a:defRPr sz="1000"/>
            </a:lvl2pPr>
            <a:lvl3pPr marL="1200150" indent="-285750">
              <a:buFont typeface="Arial" pitchFamily="34" charset="0"/>
              <a:buChar char="•"/>
              <a:defRPr sz="1000"/>
            </a:lvl3pPr>
            <a:lvl4pPr marL="1657350" indent="-285750">
              <a:buFont typeface="Arial" pitchFamily="34" charset="0"/>
              <a:buChar char="•"/>
              <a:defRPr sz="1000"/>
            </a:lvl4pPr>
            <a:lvl5pPr marL="2114550" indent="-285750">
              <a:buFont typeface="Arial" pitchFamily="34" charset="0"/>
              <a:buChar char="•"/>
              <a:defRPr sz="10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15" name="14 Título"/>
          <p:cNvSpPr>
            <a:spLocks noGrp="1"/>
          </p:cNvSpPr>
          <p:nvPr>
            <p:ph type="title"/>
          </p:nvPr>
        </p:nvSpPr>
        <p:spPr>
          <a:xfrm>
            <a:off x="457200" y="1052736"/>
            <a:ext cx="4114800" cy="648072"/>
          </a:xfrm>
        </p:spPr>
        <p:txBody>
          <a:bodyPr/>
          <a:lstStyle>
            <a:lvl1pPr>
              <a:defRPr sz="2000">
                <a:solidFill>
                  <a:srgbClr val="02A4DA"/>
                </a:solidFill>
              </a:defRPr>
            </a:lvl1pPr>
          </a:lstStyle>
          <a:p>
            <a:r>
              <a:rPr lang="es-ES" dirty="0" smtClean="0"/>
              <a:t>Haga clic para modificar el estilo de título del patrón</a:t>
            </a:r>
            <a:endParaRPr lang="es-ES" dirty="0"/>
          </a:p>
        </p:txBody>
      </p:sp>
      <p:sp>
        <p:nvSpPr>
          <p:cNvPr id="16" name="7 Marcador de texto"/>
          <p:cNvSpPr>
            <a:spLocks noGrp="1"/>
          </p:cNvSpPr>
          <p:nvPr>
            <p:ph type="body" sz="quarter" idx="16" hasCustomPrompt="1"/>
          </p:nvPr>
        </p:nvSpPr>
        <p:spPr>
          <a:xfrm>
            <a:off x="4727130" y="1772816"/>
            <a:ext cx="4103687" cy="2016224"/>
          </a:xfrm>
        </p:spPr>
        <p:txBody>
          <a:bodyPr>
            <a:noAutofit/>
          </a:bodyPr>
          <a:lstStyle>
            <a:lvl1pPr marL="0" indent="0">
              <a:lnSpc>
                <a:spcPts val="1100"/>
              </a:lnSpc>
              <a:buFont typeface="Arial" pitchFamily="34" charset="0"/>
              <a:buNone/>
              <a:defRPr sz="1000" b="0"/>
            </a:lvl1pPr>
            <a:lvl2pPr marL="742950" indent="-285750">
              <a:buFont typeface="Arial" pitchFamily="34" charset="0"/>
              <a:buChar char="•"/>
              <a:defRPr sz="1000"/>
            </a:lvl2pPr>
            <a:lvl3pPr marL="1200150" indent="-285750">
              <a:buFont typeface="Arial" pitchFamily="34" charset="0"/>
              <a:buChar char="•"/>
              <a:defRPr sz="1000"/>
            </a:lvl3pPr>
            <a:lvl4pPr marL="1657350" indent="-285750">
              <a:buFont typeface="Arial" pitchFamily="34" charset="0"/>
              <a:buChar char="•"/>
              <a:defRPr sz="1000"/>
            </a:lvl4pPr>
            <a:lvl5pPr marL="2114550" indent="-285750">
              <a:buFont typeface="Arial" pitchFamily="34" charset="0"/>
              <a:buChar char="•"/>
              <a:defRPr sz="10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os objetos">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0" y="0"/>
            <a:ext cx="9144000" cy="68580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7" name="7 Marcador de texto"/>
          <p:cNvSpPr>
            <a:spLocks noGrp="1"/>
          </p:cNvSpPr>
          <p:nvPr>
            <p:ph type="body" sz="quarter" idx="13"/>
          </p:nvPr>
        </p:nvSpPr>
        <p:spPr>
          <a:xfrm>
            <a:off x="611561" y="5733256"/>
            <a:ext cx="2807543" cy="648072"/>
          </a:xfrm>
        </p:spPr>
        <p:txBody>
          <a:bodyPr>
            <a:noAutofit/>
          </a:bodyPr>
          <a:lstStyle>
            <a:lvl1pPr marL="0" indent="0">
              <a:lnSpc>
                <a:spcPts val="1100"/>
              </a:lnSpc>
              <a:buFont typeface="Arial" pitchFamily="34" charset="0"/>
              <a:buNone/>
              <a:defRPr sz="1300" b="0"/>
            </a:lvl1pPr>
            <a:lvl2pPr marL="742950" indent="-285750">
              <a:buFont typeface="Arial" pitchFamily="34" charset="0"/>
              <a:buChar char="•"/>
              <a:defRPr sz="1300"/>
            </a:lvl2pPr>
            <a:lvl3pPr marL="1200150" indent="-285750">
              <a:buFont typeface="Arial" pitchFamily="34" charset="0"/>
              <a:buChar char="•"/>
              <a:defRPr sz="1300"/>
            </a:lvl3pPr>
            <a:lvl4pPr marL="1657350" indent="-285750">
              <a:buFont typeface="Arial" pitchFamily="34" charset="0"/>
              <a:buChar char="•"/>
              <a:defRPr sz="1300"/>
            </a:lvl4pPr>
            <a:lvl5pPr marL="2114550" indent="-285750">
              <a:buFont typeface="Arial" pitchFamily="34" charset="0"/>
              <a:buChar char="•"/>
              <a:defRPr sz="13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p:txBody>
      </p:sp>
      <p:sp>
        <p:nvSpPr>
          <p:cNvPr id="5" name="5 Marcador de pie de página"/>
          <p:cNvSpPr>
            <a:spLocks noGrp="1"/>
          </p:cNvSpPr>
          <p:nvPr>
            <p:ph type="ftr" sz="quarter" idx="14"/>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5"/>
          </p:nvPr>
        </p:nvSpPr>
        <p:spPr/>
        <p:txBody>
          <a:bodyPr/>
          <a:lstStyle>
            <a:lvl1pPr>
              <a:defRPr/>
            </a:lvl1pPr>
          </a:lstStyle>
          <a:p>
            <a:fld id="{077F55C5-9531-4E3A-85A3-42A7C320BD1C}"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de título 3">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86" y="0"/>
            <a:ext cx="10289572" cy="6858000"/>
          </a:xfrm>
          <a:prstGeom prst="rect">
            <a:avLst/>
          </a:prstGeom>
        </p:spPr>
      </p:pic>
      <p:grpSp>
        <p:nvGrpSpPr>
          <p:cNvPr id="5" name="13 Grupo"/>
          <p:cNvGrpSpPr>
            <a:grpSpLocks/>
          </p:cNvGrpSpPr>
          <p:nvPr userDrawn="1"/>
        </p:nvGrpSpPr>
        <p:grpSpPr bwMode="auto">
          <a:xfrm>
            <a:off x="386760" y="1916832"/>
            <a:ext cx="5472112" cy="4464050"/>
            <a:chOff x="395536" y="1988840"/>
            <a:chExt cx="5472608" cy="4464495"/>
          </a:xfrm>
        </p:grpSpPr>
        <p:sp>
          <p:nvSpPr>
            <p:cNvPr id="6" name="9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0 Rectángulo"/>
            <p:cNvSpPr/>
            <p:nvPr userDrawn="1"/>
          </p:nvSpPr>
          <p:spPr>
            <a:xfrm>
              <a:off x="466979" y="2781081"/>
              <a:ext cx="5401165"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1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2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1 Título"/>
          <p:cNvSpPr>
            <a:spLocks noGrp="1"/>
          </p:cNvSpPr>
          <p:nvPr>
            <p:ph type="ctrTitle" hasCustomPrompt="1"/>
          </p:nvPr>
        </p:nvSpPr>
        <p:spPr>
          <a:xfrm>
            <a:off x="467543" y="2068017"/>
            <a:ext cx="4824537" cy="2657129"/>
          </a:xfrm>
          <a:prstGeom prst="rect">
            <a:avLst/>
          </a:prstGeom>
        </p:spPr>
        <p:txBody>
          <a:bodyPr/>
          <a:lstStyle>
            <a:lvl1pPr algn="l">
              <a:lnSpc>
                <a:spcPts val="3800"/>
              </a:lnSpc>
              <a:defRPr lang="es-ES" sz="4000" b="1" kern="1200" baseline="0" dirty="0" smtClean="0">
                <a:solidFill>
                  <a:srgbClr val="02A4DA"/>
                </a:solidFill>
                <a:latin typeface="EHUSerif" pitchFamily="50"/>
                <a:ea typeface="+mj-ea"/>
                <a:cs typeface="EHUSerif" pitchFamily="50"/>
              </a:defRPr>
            </a:lvl1pPr>
          </a:lstStyle>
          <a:p>
            <a:r>
              <a:rPr lang="es-ES_tradnl" dirty="0" smtClean="0"/>
              <a:t>CLICK TO EDIT MASTER TITLE STYLE</a:t>
            </a:r>
            <a:endParaRPr lang="en-US" dirty="0"/>
          </a:p>
        </p:txBody>
      </p:sp>
      <p:sp>
        <p:nvSpPr>
          <p:cNvPr id="3" name="2 Subtítulo"/>
          <p:cNvSpPr>
            <a:spLocks noGrp="1"/>
          </p:cNvSpPr>
          <p:nvPr>
            <p:ph type="subTitle" idx="1" hasCustomPrompt="1"/>
          </p:nvPr>
        </p:nvSpPr>
        <p:spPr>
          <a:xfrm>
            <a:off x="467545" y="4941168"/>
            <a:ext cx="4176464" cy="864096"/>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4" name="22 CuadroTexto"/>
          <p:cNvSpPr txBox="1">
            <a:spLocks noChangeArrowheads="1"/>
          </p:cNvSpPr>
          <p:nvPr userDrawn="1"/>
        </p:nvSpPr>
        <p:spPr bwMode="auto">
          <a:xfrm>
            <a:off x="415360" y="6012440"/>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2" name="Imagen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err="1" smtClean="0"/>
              <a:t>Click</a:t>
            </a:r>
            <a:r>
              <a:rPr lang="es-ES_tradnl" dirty="0" smtClean="0"/>
              <a:t> to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2 Marcador de contenido"/>
          <p:cNvSpPr>
            <a:spLocks noGrp="1"/>
          </p:cNvSpPr>
          <p:nvPr>
            <p:ph sz="half" idx="1"/>
          </p:nvPr>
        </p:nvSpPr>
        <p:spPr>
          <a:xfrm>
            <a:off x="457200" y="2348883"/>
            <a:ext cx="8219256" cy="2376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3 Marcador de contenido"/>
          <p:cNvSpPr>
            <a:spLocks noGrp="1"/>
          </p:cNvSpPr>
          <p:nvPr>
            <p:ph sz="half" idx="2"/>
          </p:nvPr>
        </p:nvSpPr>
        <p:spPr>
          <a:xfrm>
            <a:off x="467544" y="4869162"/>
            <a:ext cx="8219256" cy="1257003"/>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3 Marcador de fecha"/>
          <p:cNvSpPr>
            <a:spLocks noGrp="1"/>
          </p:cNvSpPr>
          <p:nvPr>
            <p:ph type="dt" sz="half" idx="10"/>
          </p:nvPr>
        </p:nvSpPr>
        <p:spPr/>
        <p:txBody>
          <a:bodyPr/>
          <a:lstStyle>
            <a:lvl1pPr>
              <a:defRPr/>
            </a:lvl1pPr>
          </a:lstStyle>
          <a:p>
            <a:pPr>
              <a:defRPr/>
            </a:pPr>
            <a:endParaRPr lang="en-US"/>
          </a:p>
        </p:txBody>
      </p:sp>
      <p:sp>
        <p:nvSpPr>
          <p:cNvPr id="6" name="4 Marcador de pie de página"/>
          <p:cNvSpPr>
            <a:spLocks noGrp="1"/>
          </p:cNvSpPr>
          <p:nvPr>
            <p:ph type="ftr" sz="quarter" idx="11"/>
          </p:nvPr>
        </p:nvSpPr>
        <p:spPr/>
        <p:txBody>
          <a:bodyPr/>
          <a:lstStyle>
            <a:lvl1pPr>
              <a:defRPr/>
            </a:lvl1pPr>
          </a:lstStyle>
          <a:p>
            <a:pPr>
              <a:defRPr/>
            </a:pPr>
            <a:endParaRPr lang="en-US" dirty="0"/>
          </a:p>
        </p:txBody>
      </p:sp>
      <p:sp>
        <p:nvSpPr>
          <p:cNvPr id="7" name="5 Marcador de número de diapositiva"/>
          <p:cNvSpPr>
            <a:spLocks noGrp="1"/>
          </p:cNvSpPr>
          <p:nvPr>
            <p:ph type="sldNum" sz="quarter" idx="12"/>
          </p:nvPr>
        </p:nvSpPr>
        <p:spPr/>
        <p:txBody>
          <a:bodyPr/>
          <a:lstStyle>
            <a:lvl1pPr>
              <a:defRPr/>
            </a:lvl1pPr>
          </a:lstStyle>
          <a:p>
            <a:fld id="{9611C208-3ED4-4609-ABFD-C51B28ECD2E7}" type="slidenum">
              <a:rPr lang="en-US"/>
              <a:pPr/>
              <a:t>‹Nº›</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apositiva de título 2">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86" y="0"/>
            <a:ext cx="10329362" cy="6884520"/>
          </a:xfrm>
          <a:prstGeom prst="rect">
            <a:avLst/>
          </a:prstGeom>
        </p:spPr>
      </p:pic>
      <p:pic>
        <p:nvPicPr>
          <p:cNvPr id="14" name="Imagen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62" y="1772816"/>
            <a:ext cx="6183394" cy="3973512"/>
          </a:xfrm>
          <a:prstGeom prst="rect">
            <a:avLst/>
          </a:prstGeom>
        </p:spPr>
      </p:pic>
      <p:sp>
        <p:nvSpPr>
          <p:cNvPr id="10" name="22 CuadroTexto"/>
          <p:cNvSpPr txBox="1">
            <a:spLocks noChangeArrowheads="1"/>
          </p:cNvSpPr>
          <p:nvPr userDrawn="1"/>
        </p:nvSpPr>
        <p:spPr bwMode="auto">
          <a:xfrm>
            <a:off x="421769" y="5240233"/>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sp>
        <p:nvSpPr>
          <p:cNvPr id="22" name="2 Subtítulo"/>
          <p:cNvSpPr>
            <a:spLocks noGrp="1"/>
          </p:cNvSpPr>
          <p:nvPr>
            <p:ph type="subTitle" idx="13" hasCustomPrompt="1"/>
          </p:nvPr>
        </p:nvSpPr>
        <p:spPr>
          <a:xfrm>
            <a:off x="551880" y="4221090"/>
            <a:ext cx="3986069" cy="792087"/>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8262" y="2068017"/>
            <a:ext cx="4383779" cy="1937049"/>
          </a:xfrm>
          <a:prstGeom prst="rect">
            <a:avLst/>
          </a:prstGeom>
        </p:spPr>
        <p:txBody>
          <a:bodyPr/>
          <a:lstStyle>
            <a:lvl1pPr algn="l">
              <a:lnSpc>
                <a:spcPts val="3800"/>
              </a:lnSpc>
              <a:defRPr sz="4000" b="1" baseline="0">
                <a:solidFill>
                  <a:srgbClr val="02A4DA"/>
                </a:solidFill>
                <a:latin typeface="EHUSerif" pitchFamily="50"/>
                <a:cs typeface="EHUSerif" pitchFamily="50"/>
              </a:defRPr>
            </a:lvl1pPr>
          </a:lstStyle>
          <a:p>
            <a:r>
              <a:rPr lang="es-ES_tradnl" dirty="0" smtClean="0"/>
              <a:t>CLICK TO EDIT MASTER TITLE STYLE</a:t>
            </a:r>
            <a:endParaRPr lang="en-US" dirty="0"/>
          </a:p>
        </p:txBody>
      </p:sp>
      <p:pic>
        <p:nvPicPr>
          <p:cNvPr id="8" name="Imagen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a de título 4">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9572" cy="6858000"/>
          </a:xfrm>
          <a:prstGeom prst="rect">
            <a:avLst/>
          </a:prstGeom>
        </p:spPr>
      </p:pic>
      <p:grpSp>
        <p:nvGrpSpPr>
          <p:cNvPr id="5" name="14 Grupo"/>
          <p:cNvGrpSpPr>
            <a:grpSpLocks/>
          </p:cNvGrpSpPr>
          <p:nvPr userDrawn="1"/>
        </p:nvGrpSpPr>
        <p:grpSpPr bwMode="auto">
          <a:xfrm>
            <a:off x="178370" y="1988840"/>
            <a:ext cx="5013821" cy="3664743"/>
            <a:chOff x="-4113531" y="1793019"/>
            <a:chExt cx="4149027" cy="3440729"/>
          </a:xfrm>
        </p:grpSpPr>
        <p:sp>
          <p:nvSpPr>
            <p:cNvPr id="6" name="17 Rectángulo"/>
            <p:cNvSpPr/>
            <p:nvPr userDrawn="1"/>
          </p:nvSpPr>
          <p:spPr>
            <a:xfrm>
              <a:off x="-4105594" y="1793019"/>
              <a:ext cx="3780789"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011" y="2434484"/>
              <a:ext cx="4039507" cy="124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627"/>
              <a:ext cx="3788726" cy="11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6955"/>
              <a:ext cx="2376088"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543170" y="4053531"/>
            <a:ext cx="3940003" cy="959646"/>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0840" y="2204866"/>
            <a:ext cx="4247185" cy="1505001"/>
          </a:xfrm>
          <a:prstGeom prst="rect">
            <a:avLst/>
          </a:prstGeom>
        </p:spPr>
        <p:txBody>
          <a:bodyPr/>
          <a:lstStyle>
            <a:lvl1pPr algn="l">
              <a:lnSpc>
                <a:spcPts val="3800"/>
              </a:lnSpc>
              <a:defRPr sz="4000" b="1" baseline="0">
                <a:solidFill>
                  <a:srgbClr val="FF0000"/>
                </a:solidFill>
                <a:latin typeface="EHUSerif" pitchFamily="50"/>
                <a:cs typeface="EHUSerif" pitchFamily="50"/>
              </a:defRPr>
            </a:lvl1pPr>
          </a:lstStyle>
          <a:p>
            <a:r>
              <a:rPr lang="es-ES_tradnl" dirty="0" smtClean="0"/>
              <a:t>CLICK TO EDIT MASTER TITLE STYLE</a:t>
            </a:r>
            <a:endParaRPr lang="en-US" dirty="0"/>
          </a:p>
        </p:txBody>
      </p:sp>
      <p:sp>
        <p:nvSpPr>
          <p:cNvPr id="12" name="Rectángulo 11"/>
          <p:cNvSpPr/>
          <p:nvPr userDrawn="1"/>
        </p:nvSpPr>
        <p:spPr>
          <a:xfrm>
            <a:off x="284016" y="5030016"/>
            <a:ext cx="4760832" cy="1141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2 CuadroTexto"/>
          <p:cNvSpPr txBox="1">
            <a:spLocks noChangeArrowheads="1"/>
          </p:cNvSpPr>
          <p:nvPr userDrawn="1"/>
        </p:nvSpPr>
        <p:spPr bwMode="auto">
          <a:xfrm>
            <a:off x="487942" y="5720677"/>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4" name="Imagen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extLst>
      <p:ext uri="{BB962C8B-B14F-4D97-AF65-F5344CB8AC3E}">
        <p14:creationId xmlns:p14="http://schemas.microsoft.com/office/powerpoint/2010/main" val="8953389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apositiva de título 1">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86" y="0"/>
            <a:ext cx="10329362" cy="6884520"/>
          </a:xfrm>
          <a:prstGeom prst="rect">
            <a:avLst/>
          </a:prstGeom>
        </p:spPr>
      </p:pic>
      <p:grpSp>
        <p:nvGrpSpPr>
          <p:cNvPr id="2" name="12 Grupo"/>
          <p:cNvGrpSpPr>
            <a:grpSpLocks/>
          </p:cNvGrpSpPr>
          <p:nvPr userDrawn="1"/>
        </p:nvGrpSpPr>
        <p:grpSpPr bwMode="auto">
          <a:xfrm>
            <a:off x="251520" y="1979466"/>
            <a:ext cx="6146328" cy="3730551"/>
            <a:chOff x="395536" y="1988840"/>
            <a:chExt cx="547260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466979" y="2781081"/>
              <a:ext cx="5401165"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 name="1 Título"/>
          <p:cNvSpPr>
            <a:spLocks noGrp="1"/>
          </p:cNvSpPr>
          <p:nvPr>
            <p:ph type="ctrTitle" hasCustomPrompt="1"/>
          </p:nvPr>
        </p:nvSpPr>
        <p:spPr>
          <a:xfrm>
            <a:off x="467543" y="2068017"/>
            <a:ext cx="4824537" cy="2585121"/>
          </a:xfrm>
          <a:prstGeom prst="rect">
            <a:avLst/>
          </a:prstGeom>
        </p:spPr>
        <p:txBody>
          <a:bodyPr/>
          <a:lstStyle>
            <a:lvl1pPr algn="l">
              <a:lnSpc>
                <a:spcPts val="3800"/>
              </a:lnSpc>
              <a:defRPr sz="4000" b="1" baseline="0">
                <a:solidFill>
                  <a:srgbClr val="FF0000"/>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467543" y="3693846"/>
            <a:ext cx="4176464" cy="936104"/>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2" name="3 Marcador de fecha"/>
          <p:cNvSpPr>
            <a:spLocks noGrp="1"/>
          </p:cNvSpPr>
          <p:nvPr>
            <p:ph type="dt" sz="half" idx="10"/>
          </p:nvPr>
        </p:nvSpPr>
        <p:spPr/>
        <p:txBody>
          <a:bodyPr/>
          <a:lstStyle>
            <a:lvl1pPr>
              <a:defRPr/>
            </a:lvl1pPr>
          </a:lstStyle>
          <a:p>
            <a:pPr>
              <a:defRPr/>
            </a:pPr>
            <a:endParaRPr lang="en-US" dirty="0"/>
          </a:p>
        </p:txBody>
      </p:sp>
      <p:sp>
        <p:nvSpPr>
          <p:cNvPr id="13" name="22 CuadroTexto"/>
          <p:cNvSpPr txBox="1">
            <a:spLocks noChangeArrowheads="1"/>
          </p:cNvSpPr>
          <p:nvPr userDrawn="1"/>
        </p:nvSpPr>
        <p:spPr bwMode="auto">
          <a:xfrm>
            <a:off x="531418" y="5239302"/>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apositiva de título 2">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576" y="0"/>
            <a:ext cx="10329362" cy="6884520"/>
          </a:xfrm>
          <a:prstGeom prst="rect">
            <a:avLst/>
          </a:prstGeom>
        </p:spPr>
      </p:pic>
      <p:grpSp>
        <p:nvGrpSpPr>
          <p:cNvPr id="3" name="14 Grupo"/>
          <p:cNvGrpSpPr>
            <a:grpSpLocks/>
          </p:cNvGrpSpPr>
          <p:nvPr userDrawn="1"/>
        </p:nvGrpSpPr>
        <p:grpSpPr bwMode="auto">
          <a:xfrm>
            <a:off x="422276" y="1916115"/>
            <a:ext cx="4941813"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551878" y="4221089"/>
            <a:ext cx="3832255" cy="720080"/>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548260" y="2068017"/>
            <a:ext cx="4383780" cy="2009057"/>
          </a:xfrm>
          <a:prstGeom prst="rect">
            <a:avLst/>
          </a:prstGeom>
        </p:spPr>
        <p:txBody>
          <a:bodyPr/>
          <a:lstStyle>
            <a:lvl1pPr algn="l">
              <a:lnSpc>
                <a:spcPts val="3800"/>
              </a:lnSpc>
              <a:defRPr sz="4000" b="1" baseline="0">
                <a:solidFill>
                  <a:srgbClr val="7030A0"/>
                </a:solidFill>
                <a:latin typeface="EHUSerif" pitchFamily="50"/>
                <a:cs typeface="EHUSerif" pitchFamily="50"/>
              </a:defRPr>
            </a:lvl1pPr>
          </a:lstStyle>
          <a:p>
            <a:r>
              <a:rPr lang="es-ES_tradnl" dirty="0" smtClean="0"/>
              <a:t>CLICK TO EDIT MASTER TITLE STYLE</a:t>
            </a:r>
            <a:endParaRPr lang="en-US" dirty="0"/>
          </a:p>
        </p:txBody>
      </p:sp>
      <p:sp>
        <p:nvSpPr>
          <p:cNvPr id="13" name="Rectángulo 12"/>
          <p:cNvSpPr/>
          <p:nvPr userDrawn="1"/>
        </p:nvSpPr>
        <p:spPr>
          <a:xfrm>
            <a:off x="3059832" y="5073181"/>
            <a:ext cx="2304257" cy="49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22 CuadroTexto"/>
          <p:cNvSpPr txBox="1">
            <a:spLocks noChangeArrowheads="1"/>
          </p:cNvSpPr>
          <p:nvPr userDrawn="1"/>
        </p:nvSpPr>
        <p:spPr bwMode="auto">
          <a:xfrm>
            <a:off x="476638" y="5236824"/>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4" name="Imagen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apositiva de título 2">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86" y="0"/>
            <a:ext cx="10329362" cy="6884520"/>
          </a:xfrm>
          <a:prstGeom prst="rect">
            <a:avLst/>
          </a:prstGeom>
        </p:spPr>
      </p:pic>
      <p:grpSp>
        <p:nvGrpSpPr>
          <p:cNvPr id="3" name="14 Grupo"/>
          <p:cNvGrpSpPr>
            <a:grpSpLocks/>
          </p:cNvGrpSpPr>
          <p:nvPr userDrawn="1"/>
        </p:nvGrpSpPr>
        <p:grpSpPr bwMode="auto">
          <a:xfrm>
            <a:off x="422276" y="1916115"/>
            <a:ext cx="4941813"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551880" y="4293097"/>
            <a:ext cx="3986069" cy="720080"/>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08895" y="2111301"/>
            <a:ext cx="4383779" cy="2009057"/>
          </a:xfrm>
          <a:prstGeom prst="rect">
            <a:avLst/>
          </a:prstGeom>
        </p:spPr>
        <p:txBody>
          <a:bodyPr/>
          <a:lstStyle>
            <a:lvl1pPr algn="l">
              <a:lnSpc>
                <a:spcPts val="3800"/>
              </a:lnSpc>
              <a:defRPr sz="4000" b="1" baseline="0">
                <a:solidFill>
                  <a:srgbClr val="02A4DA"/>
                </a:solidFill>
                <a:latin typeface="EHUSerif" pitchFamily="50"/>
                <a:cs typeface="EHUSerif" pitchFamily="50"/>
              </a:defRPr>
            </a:lvl1pPr>
          </a:lstStyle>
          <a:p>
            <a:r>
              <a:rPr lang="es-ES_tradnl" dirty="0" smtClean="0"/>
              <a:t>CLICK TO EDIT MASTER TITLE STYLE</a:t>
            </a:r>
            <a:endParaRPr lang="en-US" dirty="0"/>
          </a:p>
        </p:txBody>
      </p:sp>
      <p:sp>
        <p:nvSpPr>
          <p:cNvPr id="14" name="Rectángulo 13"/>
          <p:cNvSpPr/>
          <p:nvPr userDrawn="1"/>
        </p:nvSpPr>
        <p:spPr>
          <a:xfrm>
            <a:off x="3059832" y="5073181"/>
            <a:ext cx="2304257" cy="49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2 CuadroTexto"/>
          <p:cNvSpPr txBox="1">
            <a:spLocks noChangeArrowheads="1"/>
          </p:cNvSpPr>
          <p:nvPr userDrawn="1"/>
        </p:nvSpPr>
        <p:spPr bwMode="auto">
          <a:xfrm>
            <a:off x="476639" y="5182009"/>
            <a:ext cx="45270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644" y="-3897"/>
            <a:ext cx="2848032" cy="1129393"/>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apositiva de título 1">
    <p:spTree>
      <p:nvGrpSpPr>
        <p:cNvPr id="1" name=""/>
        <p:cNvGrpSpPr/>
        <p:nvPr/>
      </p:nvGrpSpPr>
      <p:grpSpPr>
        <a:xfrm>
          <a:off x="0" y="0"/>
          <a:ext cx="0" cy="0"/>
          <a:chOff x="0" y="0"/>
          <a:chExt cx="0" cy="0"/>
        </a:xfrm>
      </p:grpSpPr>
      <p:pic>
        <p:nvPicPr>
          <p:cNvPr id="4" name="10 Imagen"/>
          <p:cNvPicPr>
            <a:picLocks noChangeAspect="1"/>
          </p:cNvPicPr>
          <p:nvPr userDrawn="1"/>
        </p:nvPicPr>
        <p:blipFill>
          <a:blip r:embed="rId2" cstate="print"/>
          <a:stretch>
            <a:fillRect/>
          </a:stretch>
        </p:blipFill>
        <p:spPr bwMode="auto">
          <a:xfrm>
            <a:off x="449" y="336"/>
            <a:ext cx="9143104" cy="6857328"/>
          </a:xfrm>
          <a:prstGeom prst="rect">
            <a:avLst/>
          </a:prstGeom>
          <a:noFill/>
          <a:ln w="9525">
            <a:noFill/>
            <a:miter lim="800000"/>
            <a:headEnd/>
            <a:tailEnd/>
          </a:ln>
        </p:spPr>
      </p:pic>
      <p:grpSp>
        <p:nvGrpSpPr>
          <p:cNvPr id="2" name="12 Grupo"/>
          <p:cNvGrpSpPr>
            <a:grpSpLocks/>
          </p:cNvGrpSpPr>
          <p:nvPr userDrawn="1"/>
        </p:nvGrpSpPr>
        <p:grpSpPr bwMode="auto">
          <a:xfrm>
            <a:off x="369889" y="1903413"/>
            <a:ext cx="5570263" cy="4464050"/>
            <a:chOff x="395536" y="1988840"/>
            <a:chExt cx="557076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19 CuadroTexto"/>
          <p:cNvSpPr txBox="1">
            <a:spLocks noChangeArrowheads="1"/>
          </p:cNvSpPr>
          <p:nvPr userDrawn="1"/>
        </p:nvSpPr>
        <p:spPr bwMode="auto">
          <a:xfrm>
            <a:off x="493758" y="6026152"/>
            <a:ext cx="16113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erif" charset="0"/>
              <a:cs typeface="EHUSerif" charset="0"/>
            </a:endParaRPr>
          </a:p>
        </p:txBody>
      </p:sp>
      <p:pic>
        <p:nvPicPr>
          <p:cNvPr id="11"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
        <p:nvSpPr>
          <p:cNvPr id="18" name="1 Título"/>
          <p:cNvSpPr>
            <a:spLocks noGrp="1"/>
          </p:cNvSpPr>
          <p:nvPr>
            <p:ph type="ctrTitle" hasCustomPrompt="1"/>
          </p:nvPr>
        </p:nvSpPr>
        <p:spPr>
          <a:xfrm>
            <a:off x="539552" y="2068017"/>
            <a:ext cx="4824537" cy="2585121"/>
          </a:xfrm>
          <a:prstGeom prst="rect">
            <a:avLst/>
          </a:prstGeom>
        </p:spPr>
        <p:txBody>
          <a:bodyPr/>
          <a:lstStyle>
            <a:lvl1pPr algn="l">
              <a:lnSpc>
                <a:spcPts val="3800"/>
              </a:lnSpc>
              <a:defRPr sz="4000" b="1" baseline="0">
                <a:solidFill>
                  <a:schemeClr val="accent5">
                    <a:lumMod val="75000"/>
                  </a:schemeClr>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539552" y="4869161"/>
            <a:ext cx="4135317" cy="936104"/>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2" name="3 Marcador de fecha"/>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2 Marcador de texto"/>
          <p:cNvSpPr txBox="1">
            <a:spLocks/>
          </p:cNvSpPr>
          <p:nvPr/>
        </p:nvSpPr>
        <p:spPr>
          <a:xfrm>
            <a:off x="468314" y="333377"/>
            <a:ext cx="935037" cy="358775"/>
          </a:xfrm>
          <a:prstGeom prst="rect">
            <a:avLst/>
          </a:prstGeom>
        </p:spPr>
        <p:txBody>
          <a:bodyPr anchor="b">
            <a:normAutofit/>
          </a:bodyPr>
          <a:lstStyle>
            <a:lvl1pPr marL="0" indent="0" algn="l" defTabSz="914400" rtl="0" eaLnBrk="1" latinLnBrk="0" hangingPunct="1">
              <a:spcBef>
                <a:spcPct val="20000"/>
              </a:spcBef>
              <a:buFont typeface="Arial" pitchFamily="34" charset="0"/>
              <a:buNone/>
              <a:defRPr sz="1000" b="1" kern="1200" baseline="0">
                <a:solidFill>
                  <a:schemeClr val="tx1"/>
                </a:solidFill>
                <a:latin typeface="Helvetica" pitchFamily="34" charset="0"/>
                <a:ea typeface="+mn-ea"/>
                <a:cs typeface="+mn-cs"/>
              </a:defRPr>
            </a:lvl1pPr>
            <a:lvl2pPr marL="457200" indent="0" algn="l" defTabSz="914400" rtl="0" eaLnBrk="1" latinLnBrk="0" hangingPunct="1">
              <a:spcBef>
                <a:spcPct val="20000"/>
              </a:spcBef>
              <a:buFont typeface="Arial" pitchFamily="34" charset="0"/>
              <a:buNone/>
              <a:defRPr sz="1800" b="1" kern="1200">
                <a:solidFill>
                  <a:schemeClr val="tx1">
                    <a:tint val="75000"/>
                  </a:schemeClr>
                </a:solidFill>
                <a:latin typeface="Helvetica" pitchFamily="34" charset="0"/>
                <a:ea typeface="+mn-ea"/>
                <a:cs typeface="+mn-cs"/>
              </a:defRPr>
            </a:lvl2pPr>
            <a:lvl3pPr marL="914400" indent="0" algn="l" defTabSz="914400" rtl="0" eaLnBrk="1" latinLnBrk="0" hangingPunct="1">
              <a:spcBef>
                <a:spcPct val="20000"/>
              </a:spcBef>
              <a:buFont typeface="Arial" pitchFamily="34" charset="0"/>
              <a:buNone/>
              <a:defRPr sz="1600" b="1" kern="1200">
                <a:solidFill>
                  <a:schemeClr val="tx1">
                    <a:tint val="75000"/>
                  </a:schemeClr>
                </a:solidFill>
                <a:latin typeface="Helvetica" pitchFamily="34" charset="0"/>
                <a:ea typeface="+mn-ea"/>
                <a:cs typeface="+mn-cs"/>
              </a:defRPr>
            </a:lvl3pPr>
            <a:lvl4pPr marL="1371600" indent="0" algn="l" defTabSz="914400" rtl="0" eaLnBrk="1" latinLnBrk="0" hangingPunct="1">
              <a:spcBef>
                <a:spcPct val="20000"/>
              </a:spcBef>
              <a:buFont typeface="Arial" pitchFamily="34" charset="0"/>
              <a:buNone/>
              <a:defRPr sz="1400" b="1" kern="1200">
                <a:solidFill>
                  <a:schemeClr val="tx1">
                    <a:tint val="75000"/>
                  </a:schemeClr>
                </a:solidFill>
                <a:latin typeface="Helvetica" pitchFamily="34" charset="0"/>
                <a:ea typeface="+mn-ea"/>
                <a:cs typeface="+mn-cs"/>
              </a:defRPr>
            </a:lvl4pPr>
            <a:lvl5pPr marL="1828800" indent="0" algn="l" defTabSz="914400" rtl="0" eaLnBrk="1" latinLnBrk="0" hangingPunct="1">
              <a:spcBef>
                <a:spcPct val="20000"/>
              </a:spcBef>
              <a:buFont typeface="Arial" pitchFamily="34" charset="0"/>
              <a:buNone/>
              <a:defRPr sz="1400" b="1" kern="1200">
                <a:solidFill>
                  <a:schemeClr val="tx1">
                    <a:tint val="75000"/>
                  </a:schemeClr>
                </a:solidFill>
                <a:latin typeface="Helvetica" pitchFamily="34" charset="0"/>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defRPr/>
            </a:pPr>
            <a:r>
              <a:rPr lang="es-ES" sz="1000" dirty="0" smtClean="0">
                <a:latin typeface="EHUSans"/>
              </a:rPr>
              <a:t>UPV / EHU</a:t>
            </a:r>
          </a:p>
        </p:txBody>
      </p:sp>
      <p:sp>
        <p:nvSpPr>
          <p:cNvPr id="1027" name="1 Marcador de título"/>
          <p:cNvSpPr>
            <a:spLocks noGrp="1"/>
          </p:cNvSpPr>
          <p:nvPr>
            <p:ph type="title"/>
          </p:nvPr>
        </p:nvSpPr>
        <p:spPr bwMode="auto">
          <a:xfrm>
            <a:off x="457200" y="879475"/>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título del patrón</a:t>
            </a:r>
            <a:endParaRPr lang="en-US" smtClean="0"/>
          </a:p>
        </p:txBody>
      </p:sp>
      <p:sp>
        <p:nvSpPr>
          <p:cNvPr id="1028" name="2 Marcador de texto"/>
          <p:cNvSpPr>
            <a:spLocks noGrp="1"/>
          </p:cNvSpPr>
          <p:nvPr>
            <p:ph type="body" idx="1"/>
          </p:nvPr>
        </p:nvSpPr>
        <p:spPr bwMode="auto">
          <a:xfrm>
            <a:off x="457200" y="2205038"/>
            <a:ext cx="82296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smtClean="0"/>
          </a:p>
        </p:txBody>
      </p:sp>
      <p:sp>
        <p:nvSpPr>
          <p:cNvPr id="4" name="3 Marcador de fecha"/>
          <p:cNvSpPr>
            <a:spLocks noGrp="1"/>
          </p:cNvSpPr>
          <p:nvPr>
            <p:ph type="dt" sz="half" idx="2"/>
          </p:nvPr>
        </p:nvSpPr>
        <p:spPr>
          <a:xfrm>
            <a:off x="3505200" y="6473827"/>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4 Marcador de pie de página"/>
          <p:cNvSpPr>
            <a:spLocks noGrp="1"/>
          </p:cNvSpPr>
          <p:nvPr>
            <p:ph type="ftr" sz="quarter" idx="3"/>
          </p:nvPr>
        </p:nvSpPr>
        <p:spPr>
          <a:xfrm>
            <a:off x="1404614" y="404814"/>
            <a:ext cx="4897288"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solidFill>
                <a:latin typeface="EHUSerif" pitchFamily="50"/>
                <a:ea typeface="+mn-ea"/>
                <a:cs typeface="+mn-cs"/>
              </a:defRPr>
            </a:lvl1pPr>
          </a:lstStyle>
          <a:p>
            <a:pPr>
              <a:defRPr/>
            </a:pPr>
            <a:endParaRPr lang="en-US" dirty="0"/>
          </a:p>
        </p:txBody>
      </p:sp>
      <p:sp>
        <p:nvSpPr>
          <p:cNvPr id="6" name="5 Marcador de número de diapositiva"/>
          <p:cNvSpPr>
            <a:spLocks noGrp="1"/>
          </p:cNvSpPr>
          <p:nvPr>
            <p:ph type="sldNum" sz="quarter" idx="4"/>
          </p:nvPr>
        </p:nvSpPr>
        <p:spPr>
          <a:xfrm>
            <a:off x="6542088" y="40481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800" b="1">
                <a:latin typeface="EHUSerif" pitchFamily="50"/>
              </a:defRPr>
            </a:lvl1pPr>
          </a:lstStyle>
          <a:p>
            <a:fld id="{2990524B-847A-49C5-95E8-28006B4CCC4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8" r:id="rId2"/>
    <p:sldLayoutId id="2147483783" r:id="rId3"/>
    <p:sldLayoutId id="2147483786" r:id="rId4"/>
    <p:sldLayoutId id="2147483790" r:id="rId5"/>
    <p:sldLayoutId id="2147483782" r:id="rId6"/>
    <p:sldLayoutId id="2147483784" r:id="rId7"/>
    <p:sldLayoutId id="2147483789" r:id="rId8"/>
    <p:sldLayoutId id="2147483787" r:id="rId9"/>
    <p:sldLayoutId id="2147483762" r:id="rId10"/>
    <p:sldLayoutId id="2147483780" r:id="rId11"/>
    <p:sldLayoutId id="2147483781" r:id="rId12"/>
    <p:sldLayoutId id="2147483778" r:id="rId13"/>
    <p:sldLayoutId id="2147483779"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7" r:id="rId28"/>
    <p:sldLayoutId id="2147483776" r:id="rId29"/>
    <p:sldLayoutId id="2147483760" r:id="rId30"/>
  </p:sldLayoutIdLst>
  <p:hf hdr="0" dt="0"/>
  <p:txStyles>
    <p:titleStyle>
      <a:lvl1pPr algn="l" rtl="0" eaLnBrk="0" fontAlgn="base" hangingPunct="0">
        <a:spcBef>
          <a:spcPct val="0"/>
        </a:spcBef>
        <a:spcAft>
          <a:spcPct val="0"/>
        </a:spcAft>
        <a:defRPr sz="3000" b="1" kern="1200">
          <a:solidFill>
            <a:schemeClr val="tx1"/>
          </a:solidFill>
          <a:latin typeface="EHUSerif" pitchFamily="50"/>
          <a:ea typeface="MS PGothic" pitchFamily="34" charset="-128"/>
          <a:cs typeface="EHUSerif" pitchFamily="50"/>
        </a:defRPr>
      </a:lvl1pPr>
      <a:lvl2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2pPr>
      <a:lvl3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3pPr>
      <a:lvl4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4pPr>
      <a:lvl5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5pPr>
      <a:lvl6pPr marL="457200" algn="l" rtl="0" fontAlgn="base">
        <a:spcBef>
          <a:spcPct val="0"/>
        </a:spcBef>
        <a:spcAft>
          <a:spcPct val="0"/>
        </a:spcAft>
        <a:defRPr sz="3000" b="1">
          <a:solidFill>
            <a:schemeClr val="tx1"/>
          </a:solidFill>
          <a:latin typeface="EHUSans" charset="0"/>
          <a:ea typeface="ＭＳ Ｐゴシック" charset="0"/>
          <a:cs typeface="ＭＳ Ｐゴシック" charset="0"/>
        </a:defRPr>
      </a:lvl6pPr>
      <a:lvl7pPr marL="914400" algn="l" rtl="0" fontAlgn="base">
        <a:spcBef>
          <a:spcPct val="0"/>
        </a:spcBef>
        <a:spcAft>
          <a:spcPct val="0"/>
        </a:spcAft>
        <a:defRPr sz="3000" b="1">
          <a:solidFill>
            <a:schemeClr val="tx1"/>
          </a:solidFill>
          <a:latin typeface="EHUSans" charset="0"/>
          <a:ea typeface="ＭＳ Ｐゴシック" charset="0"/>
          <a:cs typeface="ＭＳ Ｐゴシック" charset="0"/>
        </a:defRPr>
      </a:lvl7pPr>
      <a:lvl8pPr marL="1371600" algn="l" rtl="0" fontAlgn="base">
        <a:spcBef>
          <a:spcPct val="0"/>
        </a:spcBef>
        <a:spcAft>
          <a:spcPct val="0"/>
        </a:spcAft>
        <a:defRPr sz="3000" b="1">
          <a:solidFill>
            <a:schemeClr val="tx1"/>
          </a:solidFill>
          <a:latin typeface="EHUSans" charset="0"/>
          <a:ea typeface="ＭＳ Ｐゴシック" charset="0"/>
          <a:cs typeface="ＭＳ Ｐゴシック" charset="0"/>
        </a:defRPr>
      </a:lvl8pPr>
      <a:lvl9pPr marL="1828800" algn="l" rtl="0" fontAlgn="base">
        <a:spcBef>
          <a:spcPct val="0"/>
        </a:spcBef>
        <a:spcAft>
          <a:spcPct val="0"/>
        </a:spcAft>
        <a:defRPr sz="3000" b="1">
          <a:solidFill>
            <a:schemeClr val="tx1"/>
          </a:solidFill>
          <a:latin typeface="EHUSan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defRPr b="1" kern="1200">
          <a:solidFill>
            <a:schemeClr val="tx1"/>
          </a:solidFill>
          <a:latin typeface="EHUSerif" pitchFamily="50"/>
          <a:ea typeface="MS PGothic" pitchFamily="34" charset="-128"/>
          <a:cs typeface="EHUSerif" pitchFamily="50"/>
        </a:defRPr>
      </a:lvl1pPr>
      <a:lvl2pPr marL="457200" algn="l" rtl="0" eaLnBrk="0" fontAlgn="base" hangingPunct="0">
        <a:spcBef>
          <a:spcPct val="20000"/>
        </a:spcBef>
        <a:spcAft>
          <a:spcPct val="0"/>
        </a:spcAft>
        <a:buFont typeface="Arial" pitchFamily="34" charset="0"/>
        <a:defRPr b="1" kern="1200">
          <a:solidFill>
            <a:schemeClr val="tx1"/>
          </a:solidFill>
          <a:latin typeface="EHUSerif" pitchFamily="50"/>
          <a:ea typeface="MS PGothic" pitchFamily="34" charset="-128"/>
          <a:cs typeface="+mn-cs"/>
        </a:defRPr>
      </a:lvl2pPr>
      <a:lvl3pPr marL="914400" algn="l" rtl="0" eaLnBrk="0" fontAlgn="base" hangingPunct="0">
        <a:spcBef>
          <a:spcPct val="20000"/>
        </a:spcBef>
        <a:spcAft>
          <a:spcPct val="0"/>
        </a:spcAft>
        <a:buFont typeface="Arial" pitchFamily="34" charset="0"/>
        <a:defRPr sz="1600" b="1" kern="1200">
          <a:solidFill>
            <a:schemeClr val="tx1"/>
          </a:solidFill>
          <a:latin typeface="EHUSerif" pitchFamily="50"/>
          <a:ea typeface="MS PGothic" pitchFamily="34" charset="-128"/>
          <a:cs typeface="+mn-cs"/>
        </a:defRPr>
      </a:lvl3pPr>
      <a:lvl4pPr marL="1371600" algn="l" rtl="0" eaLnBrk="0" fontAlgn="base" hangingPunct="0">
        <a:spcBef>
          <a:spcPct val="20000"/>
        </a:spcBef>
        <a:spcAft>
          <a:spcPct val="0"/>
        </a:spcAft>
        <a:buFont typeface="Arial" pitchFamily="34" charset="0"/>
        <a:defRPr sz="1400" b="1" kern="1200">
          <a:solidFill>
            <a:schemeClr val="tx1"/>
          </a:solidFill>
          <a:latin typeface="EHUSerif" pitchFamily="50"/>
          <a:ea typeface="MS PGothic" pitchFamily="34" charset="-128"/>
          <a:cs typeface="+mn-cs"/>
        </a:defRPr>
      </a:lvl4pPr>
      <a:lvl5pPr marL="1828800" algn="l" rtl="0" eaLnBrk="0" fontAlgn="base" hangingPunct="0">
        <a:spcBef>
          <a:spcPct val="20000"/>
        </a:spcBef>
        <a:spcAft>
          <a:spcPct val="0"/>
        </a:spcAft>
        <a:buFont typeface="Arial" pitchFamily="34" charset="0"/>
        <a:defRPr sz="1400" b="1" kern="1200">
          <a:solidFill>
            <a:schemeClr val="tx1"/>
          </a:solidFill>
          <a:latin typeface="EHUSerif" pitchFamily="5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0481" name="5 Título"/>
          <p:cNvSpPr>
            <a:spLocks noGrp="1"/>
          </p:cNvSpPr>
          <p:nvPr>
            <p:ph type="ctrTitle"/>
          </p:nvPr>
        </p:nvSpPr>
        <p:spPr>
          <a:xfrm>
            <a:off x="827584" y="2132856"/>
            <a:ext cx="4383779" cy="1504999"/>
          </a:xfrm>
        </p:spPr>
        <p:txBody>
          <a:bodyPr/>
          <a:lstStyle/>
          <a:p>
            <a:pPr eaLnBrk="1" hangingPunct="1">
              <a:lnSpc>
                <a:spcPct val="100000"/>
              </a:lnSpc>
            </a:pPr>
            <a:r>
              <a:rPr lang="eu-ES" dirty="0" smtClean="0">
                <a:solidFill>
                  <a:srgbClr val="FF0000"/>
                </a:solidFill>
              </a:rPr>
              <a:t>ZUZENBIDE FAKULTATEA</a:t>
            </a:r>
            <a:r>
              <a:rPr lang="eu-ES" dirty="0" smtClean="0"/>
              <a:t/>
            </a:r>
            <a:br>
              <a:rPr lang="eu-ES" dirty="0" smtClean="0"/>
            </a:br>
            <a:r>
              <a:rPr lang="eu-ES" dirty="0" smtClean="0"/>
              <a:t/>
            </a:r>
            <a:br>
              <a:rPr lang="eu-ES" dirty="0" smtClean="0"/>
            </a:br>
            <a:endParaRPr lang="eu-ES" dirty="0" smtClean="0"/>
          </a:p>
        </p:txBody>
      </p:sp>
      <p:sp>
        <p:nvSpPr>
          <p:cNvPr id="6" name="Rectángulo 5"/>
          <p:cNvSpPr/>
          <p:nvPr/>
        </p:nvSpPr>
        <p:spPr>
          <a:xfrm>
            <a:off x="899592" y="3861048"/>
            <a:ext cx="4572000" cy="784830"/>
          </a:xfrm>
          <a:prstGeom prst="rect">
            <a:avLst/>
          </a:prstGeom>
        </p:spPr>
        <p:txBody>
          <a:bodyPr>
            <a:spAutoFit/>
          </a:bodyPr>
          <a:lstStyle/>
          <a:p>
            <a:pPr eaLnBrk="1" hangingPunct="1">
              <a:lnSpc>
                <a:spcPts val="1800"/>
              </a:lnSpc>
            </a:pPr>
            <a:r>
              <a:rPr lang="en-US" altLang="es-ES" sz="2000" b="1" dirty="0">
                <a:latin typeface="EHUSerif" panose="02000503050000020004" pitchFamily="50"/>
                <a:ea typeface="EHUSerif" panose="02000503050000020004" pitchFamily="50"/>
                <a:cs typeface="EHUSerif" panose="02000503050000020004" pitchFamily="50"/>
              </a:rPr>
              <a:t>TITULAR</a:t>
            </a:r>
          </a:p>
          <a:p>
            <a:pPr eaLnBrk="1" hangingPunct="1">
              <a:lnSpc>
                <a:spcPts val="1800"/>
              </a:lnSpc>
            </a:pPr>
            <a:r>
              <a:rPr lang="en-US" altLang="es-ES" sz="2000" b="1" dirty="0">
                <a:latin typeface="EHUSerif" panose="02000503050000020004" pitchFamily="50"/>
                <a:ea typeface="EHUSerif" panose="02000503050000020004" pitchFamily="50"/>
                <a:cs typeface="EHUSerif" panose="02000503050000020004" pitchFamily="50"/>
              </a:rPr>
              <a:t>SECUNDARIO</a:t>
            </a:r>
          </a:p>
          <a:p>
            <a:pPr eaLnBrk="1" hangingPunct="1">
              <a:lnSpc>
                <a:spcPts val="1800"/>
              </a:lnSpc>
            </a:pPr>
            <a:r>
              <a:rPr lang="en-US" altLang="es-ES" sz="2000" b="1" dirty="0">
                <a:latin typeface="EHUSerif" panose="02000503050000020004" pitchFamily="50"/>
                <a:ea typeface="EHUSerif" panose="02000503050000020004" pitchFamily="50"/>
                <a:cs typeface="EHUSerif" panose="02000503050000020004" pitchFamily="50"/>
              </a:rPr>
              <a:t>DEL DOCUMENTO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457200" y="1125538"/>
            <a:ext cx="8686800" cy="431800"/>
          </a:xfrm>
        </p:spPr>
        <p:txBody>
          <a:bodyPr/>
          <a:lstStyle/>
          <a:p>
            <a:pPr marL="0" indent="0" eaLnBrk="1" hangingPunct="1"/>
            <a:r>
              <a:rPr lang="es-ES_tradnl" altLang="es-ES" dirty="0" smtClean="0">
                <a:latin typeface="EHUSerif" panose="02000503050000020004" pitchFamily="50"/>
              </a:rPr>
              <a:t>00. INTRODUCCIÓN</a:t>
            </a:r>
          </a:p>
        </p:txBody>
      </p:sp>
      <p:sp>
        <p:nvSpPr>
          <p:cNvPr id="21507" name="Footer Placeholder 2"/>
          <p:cNvSpPr>
            <a:spLocks noGrp="1"/>
          </p:cNvSpPr>
          <p:nvPr>
            <p:ph type="ftr"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endParaRPr lang="es-ES_tradnl" altLang="es-ES" b="0" smtClean="0"/>
          </a:p>
        </p:txBody>
      </p:sp>
      <p:sp>
        <p:nvSpPr>
          <p:cNvPr id="21508" name="Text Placeholder 3"/>
          <p:cNvSpPr>
            <a:spLocks noGrp="1"/>
          </p:cNvSpPr>
          <p:nvPr>
            <p:ph type="body" sz="quarter" idx="13"/>
          </p:nvPr>
        </p:nvSpPr>
        <p:spPr>
          <a:xfrm>
            <a:off x="1012825" y="1989138"/>
            <a:ext cx="8131175" cy="1295400"/>
          </a:xfrm>
        </p:spPr>
        <p:txBody>
          <a:bodyPr/>
          <a:lstStyle/>
          <a:p>
            <a:pPr eaLnBrk="1" hangingPunct="1"/>
            <a:r>
              <a:rPr lang="es-ES_tradnl" altLang="es-ES" dirty="0" smtClean="0">
                <a:latin typeface="EHUSerif" panose="02000503050000020004" pitchFamily="50"/>
              </a:rPr>
              <a:t>Contenido 1</a:t>
            </a:r>
          </a:p>
          <a:p>
            <a:pPr eaLnBrk="1" hangingPunct="1"/>
            <a:r>
              <a:rPr lang="es-ES_tradnl" altLang="es-ES" dirty="0" smtClean="0">
                <a:latin typeface="EHUSerif" panose="02000503050000020004" pitchFamily="50"/>
              </a:rPr>
              <a:t>Contenido 2</a:t>
            </a:r>
          </a:p>
          <a:p>
            <a:pPr eaLnBrk="1" hangingPunct="1"/>
            <a:r>
              <a:rPr lang="es-ES_tradnl" altLang="es-ES" dirty="0" smtClean="0">
                <a:latin typeface="EHUSerif" panose="02000503050000020004" pitchFamily="50"/>
              </a:rPr>
              <a:t>Contenido 3</a:t>
            </a:r>
          </a:p>
          <a:p>
            <a:pPr eaLnBrk="1" hangingPunct="1"/>
            <a:r>
              <a:rPr lang="es-ES_tradnl" altLang="es-ES" dirty="0" smtClean="0">
                <a:latin typeface="EHUSerif" panose="02000503050000020004" pitchFamily="50"/>
              </a:rPr>
              <a:t>Contenido 4</a:t>
            </a:r>
          </a:p>
        </p:txBody>
      </p:sp>
      <p:sp>
        <p:nvSpPr>
          <p:cNvPr id="21509" name="Content Placeholder 4"/>
          <p:cNvSpPr>
            <a:spLocks noGrp="1"/>
          </p:cNvSpPr>
          <p:nvPr>
            <p:ph idx="14"/>
          </p:nvPr>
        </p:nvSpPr>
        <p:spPr>
          <a:xfrm>
            <a:off x="457200" y="1557338"/>
            <a:ext cx="8686800" cy="431800"/>
          </a:xfrm>
        </p:spPr>
        <p:txBody>
          <a:bodyPr/>
          <a:lstStyle/>
          <a:p>
            <a:pPr marL="0" indent="0" eaLnBrk="1" hangingPunct="1"/>
            <a:r>
              <a:rPr lang="es-ES_tradnl" altLang="es-ES" dirty="0" smtClean="0">
                <a:latin typeface="EHUSerif" panose="02000503050000020004" pitchFamily="50"/>
              </a:rPr>
              <a:t>01. PRIMERA SECCIÓN</a:t>
            </a:r>
          </a:p>
        </p:txBody>
      </p:sp>
      <p:sp>
        <p:nvSpPr>
          <p:cNvPr id="21510" name="Text Placeholder 5"/>
          <p:cNvSpPr>
            <a:spLocks noGrp="1"/>
          </p:cNvSpPr>
          <p:nvPr>
            <p:ph type="body" sz="quarter" idx="15"/>
          </p:nvPr>
        </p:nvSpPr>
        <p:spPr>
          <a:xfrm>
            <a:off x="1012825" y="3860800"/>
            <a:ext cx="8131175" cy="576263"/>
          </a:xfrm>
        </p:spPr>
        <p:txBody>
          <a:bodyPr/>
          <a:lstStyle/>
          <a:p>
            <a:pPr eaLnBrk="1" hangingPunct="1"/>
            <a:r>
              <a:rPr lang="es-ES_tradnl" altLang="es-ES" smtClean="0">
                <a:latin typeface="EHUSerif" panose="02000503050000020004" pitchFamily="50"/>
              </a:rPr>
              <a:t>Contenido 1</a:t>
            </a:r>
          </a:p>
        </p:txBody>
      </p:sp>
      <p:sp>
        <p:nvSpPr>
          <p:cNvPr id="21511" name="Content Placeholder 6"/>
          <p:cNvSpPr>
            <a:spLocks noGrp="1"/>
          </p:cNvSpPr>
          <p:nvPr>
            <p:ph idx="16"/>
          </p:nvPr>
        </p:nvSpPr>
        <p:spPr>
          <a:xfrm>
            <a:off x="493713" y="3429000"/>
            <a:ext cx="8686800" cy="431800"/>
          </a:xfrm>
        </p:spPr>
        <p:txBody>
          <a:bodyPr/>
          <a:lstStyle/>
          <a:p>
            <a:pPr marL="0" indent="0" eaLnBrk="1" hangingPunct="1"/>
            <a:r>
              <a:rPr lang="es-ES_tradnl" altLang="es-ES" smtClean="0">
                <a:latin typeface="EHUSerif" panose="02000503050000020004" pitchFamily="50"/>
              </a:rPr>
              <a:t>02. SEGUNDA SECCIÓN</a:t>
            </a:r>
          </a:p>
        </p:txBody>
      </p:sp>
      <p:sp>
        <p:nvSpPr>
          <p:cNvPr id="21512" name="Text Placeholder 7"/>
          <p:cNvSpPr>
            <a:spLocks noGrp="1"/>
          </p:cNvSpPr>
          <p:nvPr>
            <p:ph type="body" sz="quarter" idx="17"/>
          </p:nvPr>
        </p:nvSpPr>
        <p:spPr>
          <a:xfrm>
            <a:off x="1012825" y="4941888"/>
            <a:ext cx="8131175" cy="1295400"/>
          </a:xfrm>
        </p:spPr>
        <p:txBody>
          <a:bodyPr/>
          <a:lstStyle/>
          <a:p>
            <a:pPr eaLnBrk="1" hangingPunct="1"/>
            <a:r>
              <a:rPr lang="es-ES_tradnl" altLang="es-ES" smtClean="0">
                <a:latin typeface="EHUSerif" panose="02000503050000020004" pitchFamily="50"/>
              </a:rPr>
              <a:t>Contenido 1</a:t>
            </a:r>
          </a:p>
          <a:p>
            <a:pPr eaLnBrk="1" hangingPunct="1"/>
            <a:r>
              <a:rPr lang="es-ES_tradnl" altLang="es-ES" smtClean="0">
                <a:latin typeface="EHUSerif" panose="02000503050000020004" pitchFamily="50"/>
              </a:rPr>
              <a:t>Contenido 2</a:t>
            </a:r>
          </a:p>
          <a:p>
            <a:pPr eaLnBrk="1" hangingPunct="1"/>
            <a:r>
              <a:rPr lang="es-ES_tradnl" altLang="es-ES" smtClean="0">
                <a:latin typeface="EHUSerif" panose="02000503050000020004" pitchFamily="50"/>
              </a:rPr>
              <a:t>Contenido 3</a:t>
            </a:r>
          </a:p>
          <a:p>
            <a:pPr eaLnBrk="1" hangingPunct="1"/>
            <a:r>
              <a:rPr lang="es-ES_tradnl" altLang="es-ES" smtClean="0">
                <a:latin typeface="EHUSerif" panose="02000503050000020004" pitchFamily="50"/>
              </a:rPr>
              <a:t>Contenido 4</a:t>
            </a:r>
          </a:p>
        </p:txBody>
      </p:sp>
      <p:sp>
        <p:nvSpPr>
          <p:cNvPr id="21513" name="Content Placeholder 8"/>
          <p:cNvSpPr>
            <a:spLocks noGrp="1"/>
          </p:cNvSpPr>
          <p:nvPr>
            <p:ph idx="18"/>
          </p:nvPr>
        </p:nvSpPr>
        <p:spPr>
          <a:xfrm>
            <a:off x="468313" y="4508500"/>
            <a:ext cx="8686800" cy="433388"/>
          </a:xfrm>
        </p:spPr>
        <p:txBody>
          <a:bodyPr/>
          <a:lstStyle/>
          <a:p>
            <a:pPr marL="0" indent="0" eaLnBrk="1" hangingPunct="1"/>
            <a:r>
              <a:rPr lang="es-ES_tradnl" altLang="es-ES" smtClean="0">
                <a:latin typeface="EHUSerif" panose="02000503050000020004" pitchFamily="50"/>
              </a:rPr>
              <a:t>03. TERCERA SECCIÓN</a:t>
            </a:r>
          </a:p>
        </p:txBody>
      </p:sp>
      <p:sp>
        <p:nvSpPr>
          <p:cNvPr id="21514" name="Slide Number Placeholder 3"/>
          <p:cNvSpPr>
            <a:spLocks noGrp="1"/>
          </p:cNvSpPr>
          <p:nvPr>
            <p:ph type="sldNum"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A511A03B-9D01-4637-8E73-C6A24EA8F0C5}" type="slidenum">
              <a:rPr lang="en-US" altLang="es-ES"/>
              <a:pPr>
                <a:spcBef>
                  <a:spcPct val="0"/>
                </a:spcBef>
                <a:buFontTx/>
                <a:buNone/>
              </a:pPr>
              <a:t>2</a:t>
            </a:fld>
            <a:endParaRPr lang="en-US" altLang="es-ES"/>
          </a:p>
        </p:txBody>
      </p:sp>
    </p:spTree>
    <p:extLst>
      <p:ext uri="{BB962C8B-B14F-4D97-AF65-F5344CB8AC3E}">
        <p14:creationId xmlns:p14="http://schemas.microsoft.com/office/powerpoint/2010/main" val="3289283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5 Título"/>
          <p:cNvSpPr>
            <a:spLocks noGrp="1"/>
          </p:cNvSpPr>
          <p:nvPr>
            <p:ph type="title"/>
          </p:nvPr>
        </p:nvSpPr>
        <p:spPr>
          <a:xfrm>
            <a:off x="457200" y="879475"/>
            <a:ext cx="8507413" cy="2620963"/>
          </a:xfrm>
        </p:spPr>
        <p:txBody>
          <a:bodyPr/>
          <a:lstStyle/>
          <a:p>
            <a:pPr eaLnBrk="1" hangingPunct="1"/>
            <a:r>
              <a:rPr lang="es-ES_tradnl" altLang="es-ES" dirty="0" smtClean="0">
                <a:solidFill>
                  <a:srgbClr val="FF0000"/>
                </a:solidFill>
                <a:latin typeface="EHUSerif" panose="02000503050000020004" pitchFamily="50"/>
              </a:rPr>
              <a:t>Texto destacado sobre el tema a tratar.</a:t>
            </a:r>
            <a:br>
              <a:rPr lang="es-ES_tradnl" altLang="es-ES" dirty="0" smtClean="0">
                <a:solidFill>
                  <a:srgbClr val="FF0000"/>
                </a:solidFill>
                <a:latin typeface="EHUSerif" panose="02000503050000020004" pitchFamily="50"/>
              </a:rPr>
            </a:br>
            <a:r>
              <a:rPr lang="es-ES_tradnl" altLang="es-ES" dirty="0" smtClean="0">
                <a:solidFill>
                  <a:srgbClr val="FF0000"/>
                </a:solidFill>
                <a:latin typeface="EHUSerif" panose="02000503050000020004" pitchFamily="50"/>
              </a:rPr>
              <a:t>La Universidad del País Vasco / </a:t>
            </a:r>
            <a:r>
              <a:rPr lang="es-ES_tradnl" altLang="es-ES" dirty="0" err="1" smtClean="0">
                <a:solidFill>
                  <a:srgbClr val="FF0000"/>
                </a:solidFill>
                <a:latin typeface="EHUSerif" panose="02000503050000020004" pitchFamily="50"/>
              </a:rPr>
              <a:t>Euskal</a:t>
            </a:r>
            <a:r>
              <a:rPr lang="es-ES_tradnl"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Herriko</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Unibertsitatea</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es</a:t>
            </a:r>
            <a:r>
              <a:rPr lang="en-US" altLang="es-ES" dirty="0" smtClean="0">
                <a:solidFill>
                  <a:srgbClr val="FF0000"/>
                </a:solidFill>
                <a:latin typeface="EHUSerif" panose="02000503050000020004" pitchFamily="50"/>
              </a:rPr>
              <a:t> un </a:t>
            </a:r>
            <a:r>
              <a:rPr lang="en-US" altLang="es-ES" dirty="0" err="1" smtClean="0">
                <a:solidFill>
                  <a:srgbClr val="FF0000"/>
                </a:solidFill>
                <a:latin typeface="EHUSerif" panose="02000503050000020004" pitchFamily="50"/>
              </a:rPr>
              <a:t>microcosmos</a:t>
            </a:r>
            <a:r>
              <a:rPr lang="en-US" altLang="es-ES" dirty="0" smtClean="0">
                <a:solidFill>
                  <a:srgbClr val="FF0000"/>
                </a:solidFill>
                <a:latin typeface="EHUSerif" panose="02000503050000020004" pitchFamily="50"/>
              </a:rPr>
              <a:t> a </a:t>
            </a:r>
            <a:r>
              <a:rPr lang="en-US" altLang="es-ES" dirty="0" err="1" smtClean="0">
                <a:solidFill>
                  <a:srgbClr val="FF0000"/>
                </a:solidFill>
                <a:latin typeface="EHUSerif" panose="02000503050000020004" pitchFamily="50"/>
              </a:rPr>
              <a:t>pequeña</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escala</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reflejo</a:t>
            </a:r>
            <a:r>
              <a:rPr lang="en-US" altLang="es-ES" dirty="0" smtClean="0">
                <a:solidFill>
                  <a:srgbClr val="FF0000"/>
                </a:solidFill>
                <a:latin typeface="EHUSerif" panose="02000503050000020004" pitchFamily="50"/>
              </a:rPr>
              <a:t> de la </a:t>
            </a:r>
            <a:r>
              <a:rPr lang="en-US" altLang="es-ES" dirty="0" err="1" smtClean="0">
                <a:solidFill>
                  <a:srgbClr val="FF0000"/>
                </a:solidFill>
                <a:latin typeface="EHUSerif" panose="02000503050000020004" pitchFamily="50"/>
              </a:rPr>
              <a:t>sociedad</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en</a:t>
            </a:r>
            <a:r>
              <a:rPr lang="en-US" altLang="es-ES" dirty="0" smtClean="0">
                <a:solidFill>
                  <a:srgbClr val="FF0000"/>
                </a:solidFill>
                <a:latin typeface="EHUSerif" panose="02000503050000020004" pitchFamily="50"/>
              </a:rPr>
              <a:t> la que se </a:t>
            </a:r>
            <a:r>
              <a:rPr lang="en-US" altLang="es-ES" dirty="0" err="1" smtClean="0">
                <a:solidFill>
                  <a:srgbClr val="FF0000"/>
                </a:solidFill>
                <a:latin typeface="EHUSerif" panose="02000503050000020004" pitchFamily="50"/>
              </a:rPr>
              <a:t>crea</a:t>
            </a:r>
            <a:r>
              <a:rPr lang="en-US" altLang="es-ES" dirty="0" smtClean="0">
                <a:solidFill>
                  <a:srgbClr val="FF0000"/>
                </a:solidFill>
                <a:latin typeface="EHUSerif" panose="02000503050000020004" pitchFamily="50"/>
              </a:rPr>
              <a:t> y se </a:t>
            </a:r>
            <a:r>
              <a:rPr lang="en-US" altLang="es-ES" dirty="0" err="1" smtClean="0">
                <a:solidFill>
                  <a:srgbClr val="FF0000"/>
                </a:solidFill>
                <a:latin typeface="EHUSerif" panose="02000503050000020004" pitchFamily="50"/>
              </a:rPr>
              <a:t>desarrolla</a:t>
            </a:r>
            <a:r>
              <a:rPr lang="en-US" altLang="es-ES" dirty="0" smtClean="0">
                <a:solidFill>
                  <a:srgbClr val="FF0000"/>
                </a:solidFill>
                <a:latin typeface="EHUSerif" panose="02000503050000020004" pitchFamily="50"/>
              </a:rPr>
              <a:t>.</a:t>
            </a:r>
          </a:p>
        </p:txBody>
      </p:sp>
      <p:sp>
        <p:nvSpPr>
          <p:cNvPr id="23555" name="6 Marcador de contenido"/>
          <p:cNvSpPr>
            <a:spLocks noGrp="1"/>
          </p:cNvSpPr>
          <p:nvPr>
            <p:ph idx="1"/>
          </p:nvPr>
        </p:nvSpPr>
        <p:spPr>
          <a:xfrm>
            <a:off x="457200" y="3500438"/>
            <a:ext cx="8229600" cy="1008062"/>
          </a:xfrm>
        </p:spPr>
        <p:txBody>
          <a:bodyPr/>
          <a:lstStyle/>
          <a:p>
            <a:pPr marL="0" indent="0" eaLnBrk="1" hangingPunct="1"/>
            <a:r>
              <a:rPr lang="es-ES_tradnl" altLang="es-ES" smtClean="0">
                <a:latin typeface="EHUSerif" panose="02000503050000020004" pitchFamily="50"/>
              </a:rPr>
              <a:t>Texto que desarrolla </a:t>
            </a:r>
            <a:r>
              <a:rPr lang="en-US" altLang="es-ES" smtClean="0">
                <a:latin typeface="EHUSerif" panose="02000503050000020004" pitchFamily="50"/>
              </a:rPr>
              <a:t>o complementa brevemente el texto destacado.</a:t>
            </a:r>
          </a:p>
          <a:p>
            <a:pPr marL="0" indent="0" eaLnBrk="1" hangingPunct="1"/>
            <a:r>
              <a:rPr lang="es-ES" altLang="es-ES" smtClean="0">
                <a:latin typeface="EHUSerif" panose="02000503050000020004" pitchFamily="50"/>
              </a:rPr>
              <a:t>Un mundo que adapta sus formas, que hace crecer sus ramas hacia</a:t>
            </a:r>
          </a:p>
          <a:p>
            <a:pPr marL="0" indent="0" eaLnBrk="1" hangingPunct="1"/>
            <a:r>
              <a:rPr lang="es-ES" altLang="es-ES" smtClean="0">
                <a:latin typeface="EHUSerif" panose="02000503050000020004" pitchFamily="50"/>
              </a:rPr>
              <a:t>donde encuentra una necesidad. que lo rodea.</a:t>
            </a:r>
            <a:endParaRPr lang="en-US" altLang="es-ES" smtClean="0">
              <a:latin typeface="EHUSerif" panose="02000503050000020004" pitchFamily="50"/>
            </a:endParaRPr>
          </a:p>
        </p:txBody>
      </p:sp>
      <p:sp>
        <p:nvSpPr>
          <p:cNvPr id="23556" name="7 Marcador de texto"/>
          <p:cNvSpPr>
            <a:spLocks noGrp="1"/>
          </p:cNvSpPr>
          <p:nvPr>
            <p:ph type="body" sz="quarter" idx="13"/>
          </p:nvPr>
        </p:nvSpPr>
        <p:spPr>
          <a:xfrm>
            <a:off x="468313" y="4724400"/>
            <a:ext cx="8207375" cy="2133600"/>
          </a:xfrm>
        </p:spPr>
        <p:txBody>
          <a:bodyPr/>
          <a:lstStyle/>
          <a:p>
            <a:pPr eaLnBrk="1" hangingPunct="1"/>
            <a:r>
              <a:rPr lang="es-ES" altLang="es-ES" smtClean="0">
                <a:latin typeface="EHUSerif" panose="02000503050000020004" pitchFamily="50"/>
              </a:rPr>
              <a:t>Punto uno detallado. Un mundo que adapta sus formas, que hace crecer sus ramas hacia donde</a:t>
            </a:r>
          </a:p>
          <a:p>
            <a:pPr eaLnBrk="1" hangingPunct="1"/>
            <a:r>
              <a:rPr lang="en-US" altLang="es-ES" smtClean="0">
                <a:latin typeface="EHUSerif" panose="02000503050000020004" pitchFamily="50"/>
              </a:rPr>
              <a:t>encuentra una necesidad.</a:t>
            </a:r>
          </a:p>
          <a:p>
            <a:pPr eaLnBrk="1" hangingPunct="1"/>
            <a:r>
              <a:rPr lang="es-ES" altLang="es-ES" smtClean="0">
                <a:latin typeface="EHUSerif" panose="02000503050000020004" pitchFamily="50"/>
              </a:rPr>
              <a:t>Punto dos detallado. Un complejo y enriquecedor mundo de docencia, conocimiento y sabiduría, facto</a:t>
            </a:r>
          </a:p>
          <a:p>
            <a:pPr eaLnBrk="1" hangingPunct="1"/>
            <a:r>
              <a:rPr lang="es-ES" altLang="es-ES" smtClean="0">
                <a:latin typeface="EHUSerif" panose="02000503050000020004" pitchFamily="50"/>
              </a:rPr>
              <a:t>de progreso y semilla para el futuro de la sociedad que lo rodea.</a:t>
            </a:r>
          </a:p>
          <a:p>
            <a:pPr eaLnBrk="1" hangingPunct="1"/>
            <a:r>
              <a:rPr lang="es-ES" altLang="es-ES" smtClean="0">
                <a:latin typeface="EHUSerif" panose="02000503050000020004" pitchFamily="50"/>
              </a:rPr>
              <a:t>Punto tres detallado. Para ello, las bases sobre las que se asienta este mundo debe ser sólidas, fuertes, </a:t>
            </a:r>
            <a:r>
              <a:rPr lang="en-US" altLang="es-ES" smtClean="0">
                <a:latin typeface="EHUSerif" panose="02000503050000020004" pitchFamily="50"/>
              </a:rPr>
              <a:t>compactas.</a:t>
            </a:r>
          </a:p>
        </p:txBody>
      </p:sp>
      <p:sp>
        <p:nvSpPr>
          <p:cNvPr id="23557" name="8 Marcador de pie de página"/>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r>
              <a:rPr lang="es-ES_tradnl" altLang="es-ES" b="0" smtClean="0"/>
              <a:t>TITULAR DE SECCIÓN SEGÚN EXTENSIÓN</a:t>
            </a:r>
            <a:endParaRPr lang="en-US" altLang="es-ES" b="0" smtClean="0"/>
          </a:p>
        </p:txBody>
      </p:sp>
      <p:sp>
        <p:nvSpPr>
          <p:cNvPr id="23558"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2DB816D0-5B15-439C-B651-5E4D57CB7DB0}" type="slidenum">
              <a:rPr lang="en-US" altLang="es-ES"/>
              <a:pPr>
                <a:spcBef>
                  <a:spcPct val="0"/>
                </a:spcBef>
                <a:buFontTx/>
                <a:buNone/>
              </a:pPr>
              <a:t>3</a:t>
            </a:fld>
            <a:endParaRPr lang="en-US" altLang="es-ES"/>
          </a:p>
        </p:txBody>
      </p:sp>
    </p:spTree>
    <p:extLst>
      <p:ext uri="{BB962C8B-B14F-4D97-AF65-F5344CB8AC3E}">
        <p14:creationId xmlns:p14="http://schemas.microsoft.com/office/powerpoint/2010/main" val="3851010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879475"/>
            <a:ext cx="8229600" cy="749300"/>
          </a:xfrm>
        </p:spPr>
        <p:txBody>
          <a:bodyPr/>
          <a:lstStyle/>
          <a:p>
            <a:pPr eaLnBrk="1" hangingPunct="1"/>
            <a:r>
              <a:rPr lang="es-ES_tradnl" altLang="es-ES" dirty="0" smtClean="0">
                <a:solidFill>
                  <a:srgbClr val="FF0000"/>
                </a:solidFill>
                <a:latin typeface="EHUSerif" panose="02000503050000020004" pitchFamily="50"/>
              </a:rPr>
              <a:t>T</a:t>
            </a:r>
            <a:r>
              <a:rPr lang="en-US" altLang="es-ES" dirty="0" smtClean="0">
                <a:solidFill>
                  <a:srgbClr val="FF0000"/>
                </a:solidFill>
                <a:latin typeface="EHUSerif" panose="02000503050000020004" pitchFamily="50"/>
              </a:rPr>
              <a:t>í</a:t>
            </a:r>
            <a:r>
              <a:rPr lang="es-ES_tradnl" altLang="es-ES" dirty="0" err="1" smtClean="0">
                <a:solidFill>
                  <a:srgbClr val="FF0000"/>
                </a:solidFill>
                <a:latin typeface="EHUSerif" panose="02000503050000020004" pitchFamily="50"/>
              </a:rPr>
              <a:t>tulo</a:t>
            </a:r>
            <a:r>
              <a:rPr lang="es-ES_tradnl" altLang="es-ES" dirty="0" smtClean="0">
                <a:solidFill>
                  <a:srgbClr val="FF0000"/>
                </a:solidFill>
                <a:latin typeface="EHUSerif" panose="02000503050000020004" pitchFamily="50"/>
              </a:rPr>
              <a:t> </a:t>
            </a:r>
            <a:br>
              <a:rPr lang="es-ES_tradnl" altLang="es-ES" dirty="0" smtClean="0">
                <a:solidFill>
                  <a:srgbClr val="FF0000"/>
                </a:solidFill>
                <a:latin typeface="EHUSerif" panose="02000503050000020004" pitchFamily="50"/>
              </a:rPr>
            </a:br>
            <a:r>
              <a:rPr lang="es-ES_tradnl" altLang="es-ES" dirty="0" smtClean="0">
                <a:solidFill>
                  <a:srgbClr val="FF0000"/>
                </a:solidFill>
                <a:latin typeface="EHUSerif" panose="02000503050000020004" pitchFamily="50"/>
              </a:rPr>
              <a:t>del apartado</a:t>
            </a:r>
          </a:p>
        </p:txBody>
      </p:sp>
      <p:sp>
        <p:nvSpPr>
          <p:cNvPr id="25603" name="Footer Placeholder 2"/>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endParaRPr lang="es-ES_tradnl" altLang="es-ES" b="0" smtClean="0"/>
          </a:p>
        </p:txBody>
      </p:sp>
      <p:sp>
        <p:nvSpPr>
          <p:cNvPr id="25604" name="Text Placeholder 3"/>
          <p:cNvSpPr>
            <a:spLocks noGrp="1"/>
          </p:cNvSpPr>
          <p:nvPr>
            <p:ph type="body" sz="quarter" idx="13"/>
          </p:nvPr>
        </p:nvSpPr>
        <p:spPr>
          <a:xfrm>
            <a:off x="468313" y="1773238"/>
            <a:ext cx="4176712" cy="4608512"/>
          </a:xfrm>
        </p:spPr>
        <p:txBody>
          <a:bodyPr/>
          <a:lstStyle/>
          <a:p>
            <a:pPr eaLnBrk="1" hangingPunct="1"/>
            <a:r>
              <a:rPr lang="es-ES_tradnl" altLang="es-ES" smtClean="0">
                <a:latin typeface="EHUSerif" panose="02000503050000020004" pitchFamily="50"/>
              </a:rPr>
              <a:t>· Listado</a:t>
            </a:r>
          </a:p>
          <a:p>
            <a:pPr eaLnBrk="1" hangingPunct="1"/>
            <a:r>
              <a:rPr lang="es-ES_tradnl" altLang="es-ES" smtClean="0">
                <a:latin typeface="EHUSerif" panose="02000503050000020004" pitchFamily="50"/>
              </a:rPr>
              <a:t>· Ciencias y Tecnologías</a:t>
            </a:r>
          </a:p>
          <a:p>
            <a:pPr eaLnBrk="1" hangingPunct="1"/>
            <a:r>
              <a:rPr lang="es-ES_tradnl" altLang="es-ES" smtClean="0">
                <a:latin typeface="EHUSerif" panose="02000503050000020004" pitchFamily="50"/>
              </a:rPr>
              <a:t>· Medicina</a:t>
            </a:r>
          </a:p>
          <a:p>
            <a:pPr eaLnBrk="1" hangingPunct="1"/>
            <a:r>
              <a:rPr lang="es-ES_tradnl" altLang="es-ES" smtClean="0">
                <a:latin typeface="EHUSerif" panose="02000503050000020004" pitchFamily="50"/>
              </a:rPr>
              <a:t>· Enfermería</a:t>
            </a:r>
          </a:p>
          <a:p>
            <a:pPr eaLnBrk="1" hangingPunct="1"/>
            <a:r>
              <a:rPr lang="es-ES_tradnl" altLang="es-ES" smtClean="0">
                <a:latin typeface="EHUSerif" panose="02000503050000020004" pitchFamily="50"/>
              </a:rPr>
              <a:t>· Grado comunicación Audiovisual</a:t>
            </a:r>
          </a:p>
          <a:p>
            <a:pPr eaLnBrk="1" hangingPunct="1"/>
            <a:r>
              <a:rPr lang="es-ES_tradnl" altLang="es-ES" smtClean="0">
                <a:latin typeface="EHUSerif" panose="02000503050000020004" pitchFamily="50"/>
              </a:rPr>
              <a:t>· Grado en Periodismo</a:t>
            </a:r>
          </a:p>
          <a:p>
            <a:pPr eaLnBrk="1" hangingPunct="1"/>
            <a:r>
              <a:rPr lang="es-ES_tradnl" altLang="es-ES" smtClean="0">
                <a:latin typeface="EHUSerif" panose="02000503050000020004" pitchFamily="50"/>
              </a:rPr>
              <a:t>· Grado en Publicidad y Relaciones Públicas</a:t>
            </a:r>
          </a:p>
          <a:p>
            <a:pPr eaLnBrk="1" hangingPunct="1"/>
            <a:r>
              <a:rPr lang="es-ES_tradnl" altLang="es-ES" smtClean="0">
                <a:latin typeface="EHUSerif" panose="02000503050000020004" pitchFamily="50"/>
              </a:rPr>
              <a:t>· Grado Sociología</a:t>
            </a:r>
          </a:p>
          <a:p>
            <a:pPr eaLnBrk="1" hangingPunct="1"/>
            <a:r>
              <a:rPr lang="es-ES_tradnl" altLang="es-ES" smtClean="0">
                <a:latin typeface="EHUSerif" panose="02000503050000020004" pitchFamily="50"/>
              </a:rPr>
              <a:t>· Grado en Ciencia Política y Gestión Pública</a:t>
            </a:r>
          </a:p>
          <a:p>
            <a:pPr eaLnBrk="1" hangingPunct="1"/>
            <a:endParaRPr lang="es-ES_tradnl" altLang="es-ES" smtClean="0">
              <a:latin typeface="EHUSerif" panose="02000503050000020004" pitchFamily="50"/>
            </a:endParaRPr>
          </a:p>
          <a:p>
            <a:pPr eaLnBrk="1" hangingPunct="1"/>
            <a:r>
              <a:rPr lang="es-ES_tradnl" altLang="es-ES" smtClean="0">
                <a:latin typeface="EHUSerif" panose="02000503050000020004" pitchFamily="50"/>
              </a:rPr>
              <a:t>· Ciencias y Tecnologías</a:t>
            </a:r>
          </a:p>
          <a:p>
            <a:pPr eaLnBrk="1" hangingPunct="1"/>
            <a:r>
              <a:rPr lang="es-ES_tradnl" altLang="es-ES" smtClean="0">
                <a:latin typeface="EHUSerif" panose="02000503050000020004" pitchFamily="50"/>
              </a:rPr>
              <a:t>· Medicina</a:t>
            </a:r>
          </a:p>
          <a:p>
            <a:pPr eaLnBrk="1" hangingPunct="1"/>
            <a:r>
              <a:rPr lang="es-ES_tradnl" altLang="es-ES" smtClean="0">
                <a:latin typeface="EHUSerif" panose="02000503050000020004" pitchFamily="50"/>
              </a:rPr>
              <a:t>· Enfermería</a:t>
            </a:r>
          </a:p>
          <a:p>
            <a:pPr eaLnBrk="1" hangingPunct="1"/>
            <a:r>
              <a:rPr lang="es-ES_tradnl" altLang="es-ES" smtClean="0">
                <a:latin typeface="EHUSerif" panose="02000503050000020004" pitchFamily="50"/>
              </a:rPr>
              <a:t>· Grado comunicación Audiovisual</a:t>
            </a:r>
          </a:p>
          <a:p>
            <a:pPr eaLnBrk="1" hangingPunct="1"/>
            <a:r>
              <a:rPr lang="es-ES_tradnl" altLang="es-ES" smtClean="0">
                <a:latin typeface="EHUSerif" panose="02000503050000020004" pitchFamily="50"/>
              </a:rPr>
              <a:t>· Grado en Periodismo</a:t>
            </a:r>
          </a:p>
          <a:p>
            <a:pPr eaLnBrk="1" hangingPunct="1"/>
            <a:r>
              <a:rPr lang="es-ES_tradnl" altLang="es-ES" smtClean="0">
                <a:latin typeface="EHUSerif" panose="02000503050000020004" pitchFamily="50"/>
              </a:rPr>
              <a:t>· Grado en Publicidad y Relaciones Públicas</a:t>
            </a:r>
          </a:p>
          <a:p>
            <a:pPr eaLnBrk="1" hangingPunct="1"/>
            <a:r>
              <a:rPr lang="es-ES_tradnl" altLang="es-ES" smtClean="0">
                <a:latin typeface="EHUSerif" panose="02000503050000020004" pitchFamily="50"/>
              </a:rPr>
              <a:t>· Grado Sociología</a:t>
            </a:r>
          </a:p>
          <a:p>
            <a:pPr eaLnBrk="1" hangingPunct="1"/>
            <a:r>
              <a:rPr lang="es-ES_tradnl" altLang="es-ES" smtClean="0">
                <a:latin typeface="EHUSerif" panose="02000503050000020004" pitchFamily="50"/>
              </a:rPr>
              <a:t>· Grado en Ciencia Política y Gestión Pública</a:t>
            </a:r>
          </a:p>
          <a:p>
            <a:pPr eaLnBrk="1" hangingPunct="1"/>
            <a:r>
              <a:rPr lang="es-ES_tradnl" altLang="es-ES" smtClean="0">
                <a:latin typeface="EHUSerif" panose="02000503050000020004" pitchFamily="50"/>
              </a:rPr>
              <a:t>· Ciencias y Tecnologías</a:t>
            </a:r>
          </a:p>
          <a:p>
            <a:pPr eaLnBrk="1" hangingPunct="1"/>
            <a:r>
              <a:rPr lang="es-ES_tradnl" altLang="es-ES" smtClean="0">
                <a:latin typeface="EHUSerif" panose="02000503050000020004" pitchFamily="50"/>
              </a:rPr>
              <a:t>· Medicina</a:t>
            </a:r>
          </a:p>
          <a:p>
            <a:pPr eaLnBrk="1" hangingPunct="1"/>
            <a:r>
              <a:rPr lang="es-ES_tradnl" altLang="es-ES" smtClean="0">
                <a:latin typeface="EHUSerif" panose="02000503050000020004" pitchFamily="50"/>
              </a:rPr>
              <a:t>· Enfermería</a:t>
            </a:r>
          </a:p>
          <a:p>
            <a:pPr eaLnBrk="1" hangingPunct="1"/>
            <a:r>
              <a:rPr lang="es-ES_tradnl" altLang="es-ES" smtClean="0">
                <a:latin typeface="EHUSerif" panose="02000503050000020004" pitchFamily="50"/>
              </a:rPr>
              <a:t>· Grado comunicación Audiovisual</a:t>
            </a:r>
          </a:p>
          <a:p>
            <a:pPr eaLnBrk="1" hangingPunct="1"/>
            <a:r>
              <a:rPr lang="es-ES_tradnl" altLang="es-ES" smtClean="0">
                <a:latin typeface="EHUSerif" panose="02000503050000020004" pitchFamily="50"/>
              </a:rPr>
              <a:t>· Grado en Periodismo</a:t>
            </a:r>
          </a:p>
          <a:p>
            <a:pPr eaLnBrk="1" hangingPunct="1"/>
            <a:r>
              <a:rPr lang="es-ES_tradnl" altLang="es-ES" smtClean="0">
                <a:latin typeface="EHUSerif" panose="02000503050000020004" pitchFamily="50"/>
              </a:rPr>
              <a:t>· Grado en Publicidad y Relaciones Públicas</a:t>
            </a:r>
          </a:p>
          <a:p>
            <a:pPr eaLnBrk="1" hangingPunct="1"/>
            <a:r>
              <a:rPr lang="es-ES_tradnl" altLang="es-ES" smtClean="0">
                <a:latin typeface="EHUSerif" panose="02000503050000020004" pitchFamily="50"/>
              </a:rPr>
              <a:t>· Grado Sociología</a:t>
            </a:r>
          </a:p>
          <a:p>
            <a:pPr eaLnBrk="1" hangingPunct="1"/>
            <a:r>
              <a:rPr lang="es-ES_tradnl" altLang="es-ES" smtClean="0">
                <a:latin typeface="EHUSerif" panose="02000503050000020004" pitchFamily="50"/>
              </a:rPr>
              <a:t>· Grado en Ciencia Política y Gestión Pública</a:t>
            </a:r>
          </a:p>
          <a:p>
            <a:pPr eaLnBrk="1" hangingPunct="1"/>
            <a:endParaRPr lang="es-ES_tradnl" altLang="es-ES" smtClean="0">
              <a:latin typeface="EHUSerif" panose="02000503050000020004" pitchFamily="50"/>
            </a:endParaRPr>
          </a:p>
          <a:p>
            <a:pPr eaLnBrk="1" hangingPunct="1"/>
            <a:endParaRPr lang="es-ES_tradnl" altLang="es-ES" smtClean="0">
              <a:latin typeface="EHUSerif" panose="02000503050000020004" pitchFamily="50"/>
            </a:endParaRPr>
          </a:p>
          <a:p>
            <a:pPr eaLnBrk="1" hangingPunct="1"/>
            <a:endParaRPr lang="es-ES_tradnl" altLang="es-ES" smtClean="0">
              <a:latin typeface="EHUSerif" panose="02000503050000020004" pitchFamily="50"/>
            </a:endParaRPr>
          </a:p>
        </p:txBody>
      </p:sp>
      <p:sp>
        <p:nvSpPr>
          <p:cNvPr id="25606" name="Slide Number Placehold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04C92246-E2A4-49D5-8084-F18C01F4111D}" type="slidenum">
              <a:rPr lang="en-US" altLang="es-ES"/>
              <a:pPr>
                <a:spcBef>
                  <a:spcPct val="0"/>
                </a:spcBef>
                <a:buFontTx/>
                <a:buNone/>
              </a:pPr>
              <a:t>4</a:t>
            </a:fld>
            <a:endParaRPr lang="en-US" altLang="es-ES"/>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6215" r="29349"/>
          <a:stretch/>
        </p:blipFill>
        <p:spPr>
          <a:xfrm>
            <a:off x="4742912" y="1412776"/>
            <a:ext cx="3955144" cy="4843789"/>
          </a:xfrm>
          <a:prstGeom prst="rect">
            <a:avLst/>
          </a:prstGeom>
        </p:spPr>
      </p:pic>
    </p:spTree>
    <p:extLst>
      <p:ext uri="{BB962C8B-B14F-4D97-AF65-F5344CB8AC3E}">
        <p14:creationId xmlns:p14="http://schemas.microsoft.com/office/powerpoint/2010/main" val="2793114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879475"/>
            <a:ext cx="8229600" cy="749300"/>
          </a:xfrm>
        </p:spPr>
        <p:txBody>
          <a:bodyPr/>
          <a:lstStyle/>
          <a:p>
            <a:pPr eaLnBrk="1" hangingPunct="1"/>
            <a:r>
              <a:rPr lang="es-ES_tradnl" altLang="es-ES" dirty="0" smtClean="0">
                <a:solidFill>
                  <a:srgbClr val="FF0000"/>
                </a:solidFill>
                <a:latin typeface="EHUSerif" panose="02000503050000020004" pitchFamily="50"/>
              </a:rPr>
              <a:t>T</a:t>
            </a:r>
            <a:r>
              <a:rPr lang="en-US" altLang="es-ES" dirty="0" smtClean="0">
                <a:solidFill>
                  <a:srgbClr val="FF0000"/>
                </a:solidFill>
                <a:latin typeface="EHUSerif" panose="02000503050000020004" pitchFamily="50"/>
              </a:rPr>
              <a:t>í</a:t>
            </a:r>
            <a:r>
              <a:rPr lang="es-ES_tradnl" altLang="es-ES" dirty="0" err="1" smtClean="0">
                <a:solidFill>
                  <a:srgbClr val="FF0000"/>
                </a:solidFill>
                <a:latin typeface="EHUSerif" panose="02000503050000020004" pitchFamily="50"/>
              </a:rPr>
              <a:t>tulo</a:t>
            </a:r>
            <a:r>
              <a:rPr lang="es-ES_tradnl" altLang="es-ES" dirty="0" smtClean="0">
                <a:solidFill>
                  <a:srgbClr val="FF0000"/>
                </a:solidFill>
                <a:latin typeface="EHUSerif" panose="02000503050000020004" pitchFamily="50"/>
              </a:rPr>
              <a:t> </a:t>
            </a:r>
            <a:br>
              <a:rPr lang="es-ES_tradnl" altLang="es-ES" dirty="0" smtClean="0">
                <a:solidFill>
                  <a:srgbClr val="FF0000"/>
                </a:solidFill>
                <a:latin typeface="EHUSerif" panose="02000503050000020004" pitchFamily="50"/>
              </a:rPr>
            </a:br>
            <a:r>
              <a:rPr lang="es-ES_tradnl" altLang="es-ES" dirty="0" smtClean="0">
                <a:solidFill>
                  <a:srgbClr val="FF0000"/>
                </a:solidFill>
                <a:latin typeface="EHUSerif" panose="02000503050000020004" pitchFamily="50"/>
              </a:rPr>
              <a:t>del apartado</a:t>
            </a:r>
          </a:p>
        </p:txBody>
      </p:sp>
      <p:sp>
        <p:nvSpPr>
          <p:cNvPr id="24579" name="Footer Placeholder 2"/>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endParaRPr lang="es-ES_tradnl" altLang="es-ES" b="0" smtClean="0"/>
          </a:p>
        </p:txBody>
      </p:sp>
      <p:sp>
        <p:nvSpPr>
          <p:cNvPr id="24580" name="Text Placeholder 3"/>
          <p:cNvSpPr>
            <a:spLocks noGrp="1"/>
          </p:cNvSpPr>
          <p:nvPr>
            <p:ph type="body" sz="quarter" idx="13"/>
          </p:nvPr>
        </p:nvSpPr>
        <p:spPr>
          <a:xfrm>
            <a:off x="468313" y="1773238"/>
            <a:ext cx="4176712" cy="4608512"/>
          </a:xfrm>
        </p:spPr>
        <p:txBody>
          <a:bodyPr/>
          <a:lstStyle/>
          <a:p>
            <a:pPr eaLnBrk="1" hangingPunct="1"/>
            <a:r>
              <a:rPr lang="fr-FR" altLang="es-ES" dirty="0" smtClean="0">
                <a:latin typeface="EHUSerif" panose="02000503050000020004" pitchFamily="50"/>
              </a:rPr>
              <a:t>Maximusci tet eaqui que nonsequas volutem quis et aut que evelesequi rerum, is repra voluptatias volore nimagnis il maximus apitatus rem nullorentia doluptaepra quissinvella cullupti rest re rem re, sum, sum quaeri omnihillis autate prat.</a:t>
            </a:r>
          </a:p>
          <a:p>
            <a:pPr eaLnBrk="1" hangingPunct="1"/>
            <a:endParaRPr lang="fr-FR" altLang="es-ES" dirty="0" smtClean="0">
              <a:latin typeface="EHUSerif" panose="02000503050000020004" pitchFamily="50"/>
            </a:endParaRPr>
          </a:p>
          <a:p>
            <a:pPr eaLnBrk="1" hangingPunct="1"/>
            <a:r>
              <a:rPr lang="ro-RO" altLang="es-ES" dirty="0" smtClean="0">
                <a:latin typeface="EHUSerif" panose="02000503050000020004" pitchFamily="50"/>
              </a:rPr>
              <a:t>Ferumque raes dolut dolorro idellatur mod molupit rerum iminis posam earcid mo voluptaturi rerion enihil elignia cullupt assecta voluptam haruptat aut escil iunt fugitius dolores tioribu sciantius, opta ex et audamet occum voluptas sectorroriam et quuntur, simil eum cuptaquasit poreium samet aspis volupta tionseque ligni que ligent audant, sum endi occab incima quodi santior sitas doluptat.</a:t>
            </a:r>
          </a:p>
          <a:p>
            <a:pPr eaLnBrk="1" hangingPunct="1"/>
            <a:endParaRPr lang="ro-RO" altLang="es-ES" dirty="0" smtClean="0">
              <a:latin typeface="EHUSerif" panose="02000503050000020004" pitchFamily="50"/>
            </a:endParaRPr>
          </a:p>
          <a:p>
            <a:pPr eaLnBrk="1" hangingPunct="1"/>
            <a:r>
              <a:rPr lang="pt-BR" altLang="es-ES" dirty="0" err="1" smtClean="0">
                <a:latin typeface="EHUSerif" panose="02000503050000020004" pitchFamily="50"/>
              </a:rPr>
              <a:t>Eri</a:t>
            </a:r>
            <a:r>
              <a:rPr lang="pt-BR" altLang="es-ES" dirty="0" smtClean="0">
                <a:latin typeface="EHUSerif" panose="02000503050000020004" pitchFamily="50"/>
              </a:rPr>
              <a:t> quis </a:t>
            </a:r>
            <a:r>
              <a:rPr lang="pt-BR" altLang="es-ES" dirty="0" err="1" smtClean="0">
                <a:latin typeface="EHUSerif" panose="02000503050000020004" pitchFamily="50"/>
              </a:rPr>
              <a:t>prorum</a:t>
            </a:r>
            <a:r>
              <a:rPr lang="pt-BR" altLang="es-ES" dirty="0" smtClean="0">
                <a:latin typeface="EHUSerif" panose="02000503050000020004" pitchFamily="50"/>
              </a:rPr>
              <a:t> </a:t>
            </a:r>
            <a:r>
              <a:rPr lang="pt-BR" altLang="es-ES" dirty="0" err="1" smtClean="0">
                <a:latin typeface="EHUSerif" panose="02000503050000020004" pitchFamily="50"/>
              </a:rPr>
              <a:t>quunt</a:t>
            </a:r>
            <a:r>
              <a:rPr lang="pt-BR" altLang="es-ES" dirty="0" smtClean="0">
                <a:latin typeface="EHUSerif" panose="02000503050000020004" pitchFamily="50"/>
              </a:rPr>
              <a:t> </a:t>
            </a:r>
            <a:r>
              <a:rPr lang="pt-BR" altLang="es-ES" dirty="0" err="1" smtClean="0">
                <a:latin typeface="EHUSerif" panose="02000503050000020004" pitchFamily="50"/>
              </a:rPr>
              <a:t>lacepudio</a:t>
            </a:r>
            <a:r>
              <a:rPr lang="pt-BR" altLang="es-ES" dirty="0" smtClean="0">
                <a:latin typeface="EHUSerif" panose="02000503050000020004" pitchFamily="50"/>
              </a:rPr>
              <a:t> </a:t>
            </a:r>
            <a:r>
              <a:rPr lang="pt-BR" altLang="es-ES" dirty="0" err="1" smtClean="0">
                <a:latin typeface="EHUSerif" panose="02000503050000020004" pitchFamily="50"/>
              </a:rPr>
              <a:t>is</a:t>
            </a:r>
            <a:r>
              <a:rPr lang="pt-BR" altLang="es-ES" dirty="0" smtClean="0">
                <a:latin typeface="EHUSerif" panose="02000503050000020004" pitchFamily="50"/>
              </a:rPr>
              <a:t> que </a:t>
            </a:r>
            <a:r>
              <a:rPr lang="pt-BR" altLang="es-ES" dirty="0" err="1" smtClean="0">
                <a:latin typeface="EHUSerif" panose="02000503050000020004" pitchFamily="50"/>
              </a:rPr>
              <a:t>dolupid</a:t>
            </a:r>
            <a:r>
              <a:rPr lang="pt-BR" altLang="es-ES" dirty="0" smtClean="0">
                <a:latin typeface="EHUSerif" panose="02000503050000020004" pitchFamily="50"/>
              </a:rPr>
              <a:t> </a:t>
            </a:r>
            <a:r>
              <a:rPr lang="pt-BR" altLang="es-ES" dirty="0" err="1" smtClean="0">
                <a:latin typeface="EHUSerif" panose="02000503050000020004" pitchFamily="50"/>
              </a:rPr>
              <a:t>ustiasp</a:t>
            </a:r>
            <a:r>
              <a:rPr lang="pt-BR" altLang="es-ES" dirty="0" smtClean="0">
                <a:latin typeface="EHUSerif" panose="02000503050000020004" pitchFamily="50"/>
              </a:rPr>
              <a:t> </a:t>
            </a:r>
            <a:r>
              <a:rPr lang="pt-BR" altLang="es-ES" dirty="0" err="1" smtClean="0">
                <a:latin typeface="EHUSerif" panose="02000503050000020004" pitchFamily="50"/>
              </a:rPr>
              <a:t>elenimilic</a:t>
            </a:r>
            <a:r>
              <a:rPr lang="pt-BR" altLang="es-ES" dirty="0" smtClean="0">
                <a:latin typeface="EHUSerif" panose="02000503050000020004" pitchFamily="50"/>
              </a:rPr>
              <a:t> te </a:t>
            </a:r>
            <a:r>
              <a:rPr lang="pt-BR" altLang="es-ES" dirty="0" err="1" smtClean="0">
                <a:latin typeface="EHUSerif" panose="02000503050000020004" pitchFamily="50"/>
              </a:rPr>
              <a:t>liqui</a:t>
            </a:r>
            <a:r>
              <a:rPr lang="pt-BR" altLang="es-ES" dirty="0" smtClean="0">
                <a:latin typeface="EHUSerif" panose="02000503050000020004" pitchFamily="50"/>
              </a:rPr>
              <a:t> </a:t>
            </a:r>
            <a:r>
              <a:rPr lang="pt-BR" altLang="es-ES" dirty="0" err="1" smtClean="0">
                <a:latin typeface="EHUSerif" panose="02000503050000020004" pitchFamily="50"/>
              </a:rPr>
              <a:t>audit</a:t>
            </a:r>
            <a:r>
              <a:rPr lang="pt-BR" altLang="es-ES" dirty="0" smtClean="0">
                <a:latin typeface="EHUSerif" panose="02000503050000020004" pitchFamily="50"/>
              </a:rPr>
              <a:t> </a:t>
            </a:r>
            <a:r>
              <a:rPr lang="pt-BR" altLang="es-ES" dirty="0" err="1" smtClean="0">
                <a:latin typeface="EHUSerif" panose="02000503050000020004" pitchFamily="50"/>
              </a:rPr>
              <a:t>quatem</a:t>
            </a:r>
            <a:r>
              <a:rPr lang="pt-BR" altLang="es-ES" dirty="0" smtClean="0">
                <a:latin typeface="EHUSerif" panose="02000503050000020004" pitchFamily="50"/>
              </a:rPr>
              <a:t> incidia </a:t>
            </a:r>
            <a:r>
              <a:rPr lang="pt-BR" altLang="es-ES" dirty="0" err="1" smtClean="0">
                <a:latin typeface="EHUSerif" panose="02000503050000020004" pitchFamily="50"/>
              </a:rPr>
              <a:t>eaqui</a:t>
            </a:r>
            <a:r>
              <a:rPr lang="pt-BR" altLang="es-ES" dirty="0" smtClean="0">
                <a:latin typeface="EHUSerif" panose="02000503050000020004" pitchFamily="50"/>
              </a:rPr>
              <a:t> </a:t>
            </a:r>
            <a:r>
              <a:rPr lang="pt-BR" altLang="es-ES" dirty="0" err="1" smtClean="0">
                <a:latin typeface="EHUSerif" panose="02000503050000020004" pitchFamily="50"/>
              </a:rPr>
              <a:t>nosantia</a:t>
            </a:r>
            <a:r>
              <a:rPr lang="pt-BR" altLang="es-ES" dirty="0" smtClean="0">
                <a:latin typeface="EHUSerif" panose="02000503050000020004" pitchFamily="50"/>
              </a:rPr>
              <a:t> de </a:t>
            </a:r>
            <a:r>
              <a:rPr lang="pt-BR" altLang="es-ES" dirty="0" err="1" smtClean="0">
                <a:latin typeface="EHUSerif" panose="02000503050000020004" pitchFamily="50"/>
              </a:rPr>
              <a:t>magnimus</a:t>
            </a:r>
            <a:r>
              <a:rPr lang="pt-BR" altLang="es-ES" dirty="0" smtClean="0">
                <a:latin typeface="EHUSerif" panose="02000503050000020004" pitchFamily="50"/>
              </a:rPr>
              <a:t> estore, </a:t>
            </a:r>
            <a:r>
              <a:rPr lang="pt-BR" altLang="es-ES" dirty="0" err="1" smtClean="0">
                <a:latin typeface="EHUSerif" panose="02000503050000020004" pitchFamily="50"/>
              </a:rPr>
              <a:t>unti</a:t>
            </a:r>
            <a:r>
              <a:rPr lang="pt-BR" altLang="es-ES" dirty="0" smtClean="0">
                <a:latin typeface="EHUSerif" panose="02000503050000020004" pitchFamily="50"/>
              </a:rPr>
              <a:t> </a:t>
            </a:r>
            <a:r>
              <a:rPr lang="pt-BR" altLang="es-ES" dirty="0" err="1" smtClean="0">
                <a:latin typeface="EHUSerif" panose="02000503050000020004" pitchFamily="50"/>
              </a:rPr>
              <a:t>dolupta</a:t>
            </a:r>
            <a:r>
              <a:rPr lang="pt-BR" altLang="es-ES" dirty="0" smtClean="0">
                <a:latin typeface="EHUSerif" panose="02000503050000020004" pitchFamily="50"/>
              </a:rPr>
              <a:t> </a:t>
            </a:r>
            <a:r>
              <a:rPr lang="pt-BR" altLang="es-ES" dirty="0" err="1" smtClean="0">
                <a:latin typeface="EHUSerif" panose="02000503050000020004" pitchFamily="50"/>
              </a:rPr>
              <a:t>siti</a:t>
            </a:r>
            <a:r>
              <a:rPr lang="pt-BR" altLang="es-ES" dirty="0" smtClean="0">
                <a:latin typeface="EHUSerif" panose="02000503050000020004" pitchFamily="50"/>
              </a:rPr>
              <a:t> </a:t>
            </a:r>
            <a:r>
              <a:rPr lang="pt-BR" altLang="es-ES" dirty="0" err="1" smtClean="0">
                <a:latin typeface="EHUSerif" panose="02000503050000020004" pitchFamily="50"/>
              </a:rPr>
              <a:t>odi</a:t>
            </a:r>
            <a:r>
              <a:rPr lang="pt-BR" altLang="es-ES" dirty="0" smtClean="0">
                <a:latin typeface="EHUSerif" panose="02000503050000020004" pitchFamily="50"/>
              </a:rPr>
              <a:t> ut </a:t>
            </a:r>
            <a:r>
              <a:rPr lang="pt-BR" altLang="es-ES" dirty="0" err="1" smtClean="0">
                <a:latin typeface="EHUSerif" panose="02000503050000020004" pitchFamily="50"/>
              </a:rPr>
              <a:t>iumenihit</a:t>
            </a:r>
            <a:r>
              <a:rPr lang="pt-BR" altLang="es-ES" dirty="0" smtClean="0">
                <a:latin typeface="EHUSerif" panose="02000503050000020004" pitchFamily="50"/>
              </a:rPr>
              <a:t> as </a:t>
            </a:r>
            <a:r>
              <a:rPr lang="pt-BR" altLang="es-ES" dirty="0" err="1" smtClean="0">
                <a:latin typeface="EHUSerif" panose="02000503050000020004" pitchFamily="50"/>
              </a:rPr>
              <a:t>delestionet</a:t>
            </a:r>
            <a:r>
              <a:rPr lang="pt-BR" altLang="es-ES" dirty="0" smtClean="0">
                <a:latin typeface="EHUSerif" panose="02000503050000020004" pitchFamily="50"/>
              </a:rPr>
              <a:t> </a:t>
            </a:r>
            <a:r>
              <a:rPr lang="pt-BR" altLang="es-ES" dirty="0" err="1" smtClean="0">
                <a:latin typeface="EHUSerif" panose="02000503050000020004" pitchFamily="50"/>
              </a:rPr>
              <a:t>erferes</a:t>
            </a:r>
            <a:r>
              <a:rPr lang="pt-BR" altLang="es-ES" dirty="0" smtClean="0">
                <a:latin typeface="EHUSerif" panose="02000503050000020004" pitchFamily="50"/>
              </a:rPr>
              <a:t> </a:t>
            </a:r>
            <a:r>
              <a:rPr lang="pt-BR" altLang="es-ES" dirty="0" err="1" smtClean="0">
                <a:latin typeface="EHUSerif" panose="02000503050000020004" pitchFamily="50"/>
              </a:rPr>
              <a:t>eatusciis</a:t>
            </a:r>
            <a:r>
              <a:rPr lang="pt-BR" altLang="es-ES" dirty="0" smtClean="0">
                <a:latin typeface="EHUSerif" panose="02000503050000020004" pitchFamily="50"/>
              </a:rPr>
              <a:t> </a:t>
            </a:r>
            <a:r>
              <a:rPr lang="pt-BR" altLang="es-ES" dirty="0" err="1" smtClean="0">
                <a:latin typeface="EHUSerif" panose="02000503050000020004" pitchFamily="50"/>
              </a:rPr>
              <a:t>excea</a:t>
            </a:r>
            <a:r>
              <a:rPr lang="pt-BR" altLang="es-ES" dirty="0" smtClean="0">
                <a:latin typeface="EHUSerif" panose="02000503050000020004" pitchFamily="50"/>
              </a:rPr>
              <a:t> </a:t>
            </a:r>
            <a:r>
              <a:rPr lang="pt-BR" altLang="es-ES" dirty="0" err="1" smtClean="0">
                <a:latin typeface="EHUSerif" panose="02000503050000020004" pitchFamily="50"/>
              </a:rPr>
              <a:t>nam</a:t>
            </a:r>
            <a:r>
              <a:rPr lang="pt-BR" altLang="es-ES" dirty="0" smtClean="0">
                <a:latin typeface="EHUSerif" panose="02000503050000020004" pitchFamily="50"/>
              </a:rPr>
              <a:t> </a:t>
            </a:r>
            <a:r>
              <a:rPr lang="pt-BR" altLang="es-ES" dirty="0" err="1" smtClean="0">
                <a:latin typeface="EHUSerif" panose="02000503050000020004" pitchFamily="50"/>
              </a:rPr>
              <a:t>inctur</a:t>
            </a:r>
            <a:r>
              <a:rPr lang="pt-BR" altLang="es-ES" dirty="0" smtClean="0">
                <a:latin typeface="EHUSerif" panose="02000503050000020004" pitchFamily="50"/>
              </a:rPr>
              <a:t>, quid </a:t>
            </a:r>
            <a:r>
              <a:rPr lang="pt-BR" altLang="es-ES" dirty="0" err="1" smtClean="0">
                <a:latin typeface="EHUSerif" panose="02000503050000020004" pitchFamily="50"/>
              </a:rPr>
              <a:t>molupta</a:t>
            </a:r>
            <a:r>
              <a:rPr lang="pt-BR" altLang="es-ES" dirty="0" smtClean="0">
                <a:latin typeface="EHUSerif" panose="02000503050000020004" pitchFamily="50"/>
              </a:rPr>
              <a:t> </a:t>
            </a:r>
            <a:r>
              <a:rPr lang="pt-BR" altLang="es-ES" dirty="0" err="1" smtClean="0">
                <a:latin typeface="EHUSerif" panose="02000503050000020004" pitchFamily="50"/>
              </a:rPr>
              <a:t>sequi</a:t>
            </a:r>
            <a:r>
              <a:rPr lang="pt-BR" altLang="es-ES" dirty="0" smtClean="0">
                <a:latin typeface="EHUSerif" panose="02000503050000020004" pitchFamily="50"/>
              </a:rPr>
              <a:t> </a:t>
            </a:r>
            <a:r>
              <a:rPr lang="pt-BR" altLang="es-ES" dirty="0" err="1" smtClean="0">
                <a:latin typeface="EHUSerif" panose="02000503050000020004" pitchFamily="50"/>
              </a:rPr>
              <a:t>ommos</a:t>
            </a:r>
            <a:r>
              <a:rPr lang="pt-BR" altLang="es-ES" dirty="0" smtClean="0">
                <a:latin typeface="EHUSerif" panose="02000503050000020004" pitchFamily="50"/>
              </a:rPr>
              <a:t> </a:t>
            </a:r>
            <a:r>
              <a:rPr lang="pt-BR" altLang="es-ES" dirty="0" err="1" smtClean="0">
                <a:latin typeface="EHUSerif" panose="02000503050000020004" pitchFamily="50"/>
              </a:rPr>
              <a:t>sin</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ut </a:t>
            </a:r>
            <a:r>
              <a:rPr lang="pt-BR" altLang="es-ES" dirty="0" err="1" smtClean="0">
                <a:latin typeface="EHUSerif" panose="02000503050000020004" pitchFamily="50"/>
              </a:rPr>
              <a:t>arum</a:t>
            </a:r>
            <a:r>
              <a:rPr lang="pt-BR" altLang="es-ES" dirty="0" smtClean="0">
                <a:latin typeface="EHUSerif" panose="02000503050000020004" pitchFamily="50"/>
              </a:rPr>
              <a:t> </a:t>
            </a:r>
            <a:r>
              <a:rPr lang="pt-BR" altLang="es-ES" dirty="0" err="1" smtClean="0">
                <a:latin typeface="EHUSerif" panose="02000503050000020004" pitchFamily="50"/>
              </a:rPr>
              <a:t>fugitem</a:t>
            </a:r>
            <a:r>
              <a:rPr lang="pt-BR" altLang="es-ES" dirty="0" smtClean="0">
                <a:latin typeface="EHUSerif" panose="02000503050000020004" pitchFamily="50"/>
              </a:rPr>
              <a:t> quid </a:t>
            </a:r>
            <a:r>
              <a:rPr lang="pt-BR" altLang="es-ES" dirty="0" err="1" smtClean="0">
                <a:latin typeface="EHUSerif" panose="02000503050000020004" pitchFamily="50"/>
              </a:rPr>
              <a:t>molestis</a:t>
            </a:r>
            <a:r>
              <a:rPr lang="pt-BR" altLang="es-ES" dirty="0" smtClean="0">
                <a:latin typeface="EHUSerif" panose="02000503050000020004" pitchFamily="50"/>
              </a:rPr>
              <a:t> </a:t>
            </a:r>
            <a:r>
              <a:rPr lang="pt-BR" altLang="es-ES" dirty="0" err="1" smtClean="0">
                <a:latin typeface="EHUSerif" panose="02000503050000020004" pitchFamily="50"/>
              </a:rPr>
              <a:t>quas</a:t>
            </a:r>
            <a:r>
              <a:rPr lang="pt-BR" altLang="es-ES" dirty="0" smtClean="0">
                <a:latin typeface="EHUSerif" panose="02000503050000020004" pitchFamily="50"/>
              </a:rPr>
              <a:t> </a:t>
            </a:r>
            <a:r>
              <a:rPr lang="pt-BR" altLang="es-ES" dirty="0" err="1" smtClean="0">
                <a:latin typeface="EHUSerif" panose="02000503050000020004" pitchFamily="50"/>
              </a:rPr>
              <a:t>sit</a:t>
            </a:r>
            <a:r>
              <a:rPr lang="pt-BR" altLang="es-ES" dirty="0" smtClean="0">
                <a:latin typeface="EHUSerif" panose="02000503050000020004" pitchFamily="50"/>
              </a:rPr>
              <a:t> </a:t>
            </a:r>
            <a:r>
              <a:rPr lang="pt-BR" altLang="es-ES" dirty="0" err="1" smtClean="0">
                <a:latin typeface="EHUSerif" panose="02000503050000020004" pitchFamily="50"/>
              </a:rPr>
              <a:t>estiae</a:t>
            </a:r>
            <a:r>
              <a:rPr lang="pt-BR" altLang="es-ES" dirty="0" smtClean="0">
                <a:latin typeface="EHUSerif" panose="02000503050000020004" pitchFamily="50"/>
              </a:rPr>
              <a:t> </a:t>
            </a:r>
            <a:r>
              <a:rPr lang="pt-BR" altLang="es-ES" dirty="0" err="1" smtClean="0">
                <a:latin typeface="EHUSerif" panose="02000503050000020004" pitchFamily="50"/>
              </a:rPr>
              <a:t>verchil</a:t>
            </a:r>
            <a:r>
              <a:rPr lang="pt-BR" altLang="es-ES" dirty="0" smtClean="0">
                <a:latin typeface="EHUSerif" panose="02000503050000020004" pitchFamily="50"/>
              </a:rPr>
              <a:t> </a:t>
            </a:r>
            <a:r>
              <a:rPr lang="pt-BR" altLang="es-ES" dirty="0" err="1" smtClean="0">
                <a:latin typeface="EHUSerif" panose="02000503050000020004" pitchFamily="50"/>
              </a:rPr>
              <a:t>itationectas</a:t>
            </a:r>
            <a:r>
              <a:rPr lang="pt-BR" altLang="es-ES" dirty="0" smtClean="0">
                <a:latin typeface="EHUSerif" panose="02000503050000020004" pitchFamily="50"/>
              </a:rPr>
              <a:t> et </a:t>
            </a:r>
            <a:r>
              <a:rPr lang="pt-BR" altLang="es-ES" dirty="0" err="1" smtClean="0">
                <a:latin typeface="EHUSerif" panose="02000503050000020004" pitchFamily="50"/>
              </a:rPr>
              <a:t>asimin</a:t>
            </a:r>
            <a:r>
              <a:rPr lang="pt-BR" altLang="es-ES" dirty="0" smtClean="0">
                <a:latin typeface="EHUSerif" panose="02000503050000020004" pitchFamily="50"/>
              </a:rPr>
              <a:t> </a:t>
            </a:r>
            <a:r>
              <a:rPr lang="pt-BR" altLang="es-ES" dirty="0" err="1" smtClean="0">
                <a:latin typeface="EHUSerif" panose="02000503050000020004" pitchFamily="50"/>
              </a:rPr>
              <a:t>naturiam</a:t>
            </a:r>
            <a:r>
              <a:rPr lang="pt-BR" altLang="es-ES" dirty="0" smtClean="0">
                <a:latin typeface="EHUSerif" panose="02000503050000020004" pitchFamily="50"/>
              </a:rPr>
              <a:t> </a:t>
            </a:r>
            <a:r>
              <a:rPr lang="pt-BR" altLang="es-ES" dirty="0" err="1" smtClean="0">
                <a:latin typeface="EHUSerif" panose="02000503050000020004" pitchFamily="50"/>
              </a:rPr>
              <a:t>nis</a:t>
            </a:r>
            <a:r>
              <a:rPr lang="pt-BR" altLang="es-ES" dirty="0" smtClean="0">
                <a:latin typeface="EHUSerif" panose="02000503050000020004" pitchFamily="50"/>
              </a:rPr>
              <a:t> que sus </a:t>
            </a:r>
            <a:r>
              <a:rPr lang="pt-BR" altLang="es-ES" dirty="0" err="1" smtClean="0">
                <a:latin typeface="EHUSerif" panose="02000503050000020004" pitchFamily="50"/>
              </a:rPr>
              <a:t>ipsam</a:t>
            </a:r>
            <a:r>
              <a:rPr lang="pt-BR" altLang="es-ES" dirty="0" smtClean="0">
                <a:latin typeface="EHUSerif" panose="02000503050000020004" pitchFamily="50"/>
              </a:rPr>
              <a:t> andam </a:t>
            </a:r>
            <a:r>
              <a:rPr lang="pt-BR" altLang="es-ES" dirty="0" err="1" smtClean="0">
                <a:latin typeface="EHUSerif" panose="02000503050000020004" pitchFamily="50"/>
              </a:rPr>
              <a:t>recest</a:t>
            </a:r>
            <a:r>
              <a:rPr lang="pt-BR" altLang="es-ES" dirty="0" smtClean="0">
                <a:latin typeface="EHUSerif" panose="02000503050000020004" pitchFamily="50"/>
              </a:rPr>
              <a:t>, tem as </a:t>
            </a:r>
            <a:r>
              <a:rPr lang="pt-BR" altLang="es-ES" dirty="0" err="1" smtClean="0">
                <a:latin typeface="EHUSerif" panose="02000503050000020004" pitchFamily="50"/>
              </a:rPr>
              <a:t>dicitati</a:t>
            </a:r>
            <a:r>
              <a:rPr lang="pt-BR" altLang="es-ES" dirty="0" smtClean="0">
                <a:latin typeface="EHUSerif" panose="02000503050000020004" pitchFamily="50"/>
              </a:rPr>
              <a:t> </a:t>
            </a:r>
            <a:r>
              <a:rPr lang="pt-BR" altLang="es-ES" dirty="0" err="1" smtClean="0">
                <a:latin typeface="EHUSerif" panose="02000503050000020004" pitchFamily="50"/>
              </a:rPr>
              <a:t>bearum</a:t>
            </a:r>
            <a:r>
              <a:rPr lang="pt-BR" altLang="es-ES" dirty="0" smtClean="0">
                <a:latin typeface="EHUSerif" panose="02000503050000020004" pitchFamily="50"/>
              </a:rPr>
              <a:t> </a:t>
            </a:r>
            <a:r>
              <a:rPr lang="pt-BR" altLang="es-ES" dirty="0" err="1" smtClean="0">
                <a:latin typeface="EHUSerif" panose="02000503050000020004" pitchFamily="50"/>
              </a:rPr>
              <a:t>excerum</a:t>
            </a:r>
            <a:r>
              <a:rPr lang="pt-BR" altLang="es-ES" dirty="0" smtClean="0">
                <a:latin typeface="EHUSerif" panose="02000503050000020004" pitchFamily="50"/>
              </a:rPr>
              <a:t> </a:t>
            </a:r>
            <a:r>
              <a:rPr lang="pt-BR" altLang="es-ES" dirty="0" err="1" smtClean="0">
                <a:latin typeface="EHUSerif" panose="02000503050000020004" pitchFamily="50"/>
              </a:rPr>
              <a:t>vellupt</a:t>
            </a:r>
            <a:r>
              <a:rPr lang="pt-BR" altLang="es-ES" dirty="0" smtClean="0">
                <a:latin typeface="EHUSerif" panose="02000503050000020004" pitchFamily="50"/>
              </a:rPr>
              <a:t> </a:t>
            </a:r>
            <a:r>
              <a:rPr lang="pt-BR" altLang="es-ES" dirty="0" err="1" smtClean="0">
                <a:latin typeface="EHUSerif" panose="02000503050000020004" pitchFamily="50"/>
              </a:rPr>
              <a:t>atiatis</a:t>
            </a:r>
            <a:r>
              <a:rPr lang="pt-BR" altLang="es-ES" dirty="0" smtClean="0">
                <a:latin typeface="EHUSerif" panose="02000503050000020004" pitchFamily="50"/>
              </a:rPr>
              <a:t> sunt, </a:t>
            </a:r>
            <a:r>
              <a:rPr lang="pt-BR" altLang="es-ES" dirty="0" err="1" smtClean="0">
                <a:latin typeface="EHUSerif" panose="02000503050000020004" pitchFamily="50"/>
              </a:rPr>
              <a:t>sequam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nitiis</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a:t>
            </a:r>
            <a:r>
              <a:rPr lang="pt-BR" altLang="es-ES" dirty="0" err="1" smtClean="0">
                <a:latin typeface="EHUSerif" panose="02000503050000020004" pitchFamily="50"/>
              </a:rPr>
              <a:t>quunti</a:t>
            </a:r>
            <a:r>
              <a:rPr lang="pt-BR" altLang="es-ES" dirty="0" smtClean="0">
                <a:latin typeface="EHUSerif" panose="02000503050000020004" pitchFamily="50"/>
              </a:rPr>
              <a:t> </a:t>
            </a:r>
            <a:r>
              <a:rPr lang="pt-BR" altLang="es-ES" dirty="0" err="1" smtClean="0">
                <a:latin typeface="EHUSerif" panose="02000503050000020004" pitchFamily="50"/>
              </a:rPr>
              <a:t>occum</a:t>
            </a:r>
            <a:r>
              <a:rPr lang="pt-BR" altLang="es-ES" dirty="0" smtClean="0">
                <a:latin typeface="EHUSerif" panose="02000503050000020004" pitchFamily="50"/>
              </a:rPr>
              <a:t> </a:t>
            </a:r>
            <a:r>
              <a:rPr lang="pt-BR" altLang="es-ES" dirty="0" err="1" smtClean="0">
                <a:latin typeface="EHUSerif" panose="02000503050000020004" pitchFamily="50"/>
              </a:rPr>
              <a:t>earibus</a:t>
            </a:r>
            <a:r>
              <a:rPr lang="pt-BR" altLang="es-ES" dirty="0" smtClean="0">
                <a:latin typeface="EHUSerif" panose="02000503050000020004" pitchFamily="50"/>
              </a:rPr>
              <a:t> </a:t>
            </a:r>
            <a:r>
              <a:rPr lang="pt-BR" altLang="es-ES" dirty="0" err="1" smtClean="0">
                <a:latin typeface="EHUSerif" panose="02000503050000020004" pitchFamily="50"/>
              </a:rPr>
              <a:t>assi</a:t>
            </a:r>
            <a:r>
              <a:rPr lang="pt-BR" altLang="es-ES" dirty="0" smtClean="0">
                <a:latin typeface="EHUSerif" panose="02000503050000020004" pitchFamily="50"/>
              </a:rPr>
              <a:t> </a:t>
            </a:r>
            <a:r>
              <a:rPr lang="pt-BR" altLang="es-ES" dirty="0" err="1" smtClean="0">
                <a:latin typeface="EHUSerif" panose="02000503050000020004" pitchFamily="50"/>
              </a:rPr>
              <a:t>vellessum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voluptas</a:t>
            </a:r>
            <a:r>
              <a:rPr lang="pt-BR" altLang="es-ES" dirty="0" smtClean="0">
                <a:latin typeface="EHUSerif" panose="02000503050000020004" pitchFamily="50"/>
              </a:rPr>
              <a:t> et </a:t>
            </a:r>
            <a:r>
              <a:rPr lang="pt-BR" altLang="es-ES" dirty="0" err="1" smtClean="0">
                <a:latin typeface="EHUSerif" panose="02000503050000020004" pitchFamily="50"/>
              </a:rPr>
              <a:t>faciaest</a:t>
            </a:r>
            <a:r>
              <a:rPr lang="pt-BR" altLang="es-ES" dirty="0" smtClean="0">
                <a:latin typeface="EHUSerif" panose="02000503050000020004" pitchFamily="50"/>
              </a:rPr>
              <a:t>, </a:t>
            </a:r>
            <a:r>
              <a:rPr lang="pt-BR" altLang="es-ES" dirty="0" err="1" smtClean="0">
                <a:latin typeface="EHUSerif" panose="02000503050000020004" pitchFamily="50"/>
              </a:rPr>
              <a:t>quam</a:t>
            </a:r>
            <a:r>
              <a:rPr lang="pt-BR" altLang="es-ES" dirty="0" smtClean="0">
                <a:latin typeface="EHUSerif" panose="02000503050000020004" pitchFamily="50"/>
              </a:rPr>
              <a:t>, </a:t>
            </a:r>
            <a:r>
              <a:rPr lang="pt-BR" altLang="es-ES" dirty="0" err="1" smtClean="0">
                <a:latin typeface="EHUSerif" panose="02000503050000020004" pitchFamily="50"/>
              </a:rPr>
              <a:t>sequiatur</a:t>
            </a:r>
            <a:r>
              <a:rPr lang="pt-BR" altLang="es-ES" dirty="0" smtClean="0">
                <a:latin typeface="EHUSerif" panose="02000503050000020004" pitchFamily="50"/>
              </a:rPr>
              <a:t>? </a:t>
            </a:r>
            <a:r>
              <a:rPr lang="pt-BR" altLang="es-ES" dirty="0" err="1" smtClean="0">
                <a:latin typeface="EHUSerif" panose="02000503050000020004" pitchFamily="50"/>
              </a:rPr>
              <a:t>Quiatur</a:t>
            </a:r>
            <a:r>
              <a:rPr lang="pt-BR" altLang="es-ES" dirty="0" smtClean="0">
                <a:latin typeface="EHUSerif" panose="02000503050000020004" pitchFamily="50"/>
              </a:rPr>
              <a:t>?</a:t>
            </a:r>
          </a:p>
          <a:p>
            <a:pPr eaLnBrk="1" hangingPunct="1"/>
            <a:endParaRPr lang="pt-BR" altLang="es-ES" dirty="0" smtClean="0">
              <a:latin typeface="EHUSerif" panose="02000503050000020004" pitchFamily="50"/>
            </a:endParaRPr>
          </a:p>
          <a:p>
            <a:pPr eaLnBrk="1" hangingPunct="1"/>
            <a:r>
              <a:rPr lang="pt-BR" altLang="es-ES" dirty="0" err="1" smtClean="0">
                <a:latin typeface="EHUSerif" panose="02000503050000020004" pitchFamily="50"/>
              </a:rPr>
              <a:t>Qlacepudio</a:t>
            </a:r>
            <a:r>
              <a:rPr lang="pt-BR" altLang="es-ES" dirty="0" smtClean="0">
                <a:latin typeface="EHUSerif" panose="02000503050000020004" pitchFamily="50"/>
              </a:rPr>
              <a:t> </a:t>
            </a:r>
            <a:r>
              <a:rPr lang="pt-BR" altLang="es-ES" dirty="0" err="1" smtClean="0">
                <a:latin typeface="EHUSerif" panose="02000503050000020004" pitchFamily="50"/>
              </a:rPr>
              <a:t>is</a:t>
            </a:r>
            <a:r>
              <a:rPr lang="pt-BR" altLang="es-ES" dirty="0" smtClean="0">
                <a:latin typeface="EHUSerif" panose="02000503050000020004" pitchFamily="50"/>
              </a:rPr>
              <a:t> que </a:t>
            </a:r>
            <a:r>
              <a:rPr lang="pt-BR" altLang="es-ES" dirty="0" err="1" smtClean="0">
                <a:latin typeface="EHUSerif" panose="02000503050000020004" pitchFamily="50"/>
              </a:rPr>
              <a:t>dolupid</a:t>
            </a:r>
            <a:r>
              <a:rPr lang="pt-BR" altLang="es-ES" dirty="0" smtClean="0">
                <a:latin typeface="EHUSerif" panose="02000503050000020004" pitchFamily="50"/>
              </a:rPr>
              <a:t> </a:t>
            </a:r>
            <a:r>
              <a:rPr lang="pt-BR" altLang="es-ES" dirty="0" err="1" smtClean="0">
                <a:latin typeface="EHUSerif" panose="02000503050000020004" pitchFamily="50"/>
              </a:rPr>
              <a:t>ustiasp</a:t>
            </a:r>
            <a:r>
              <a:rPr lang="pt-BR" altLang="es-ES" dirty="0" smtClean="0">
                <a:latin typeface="EHUSerif" panose="02000503050000020004" pitchFamily="50"/>
              </a:rPr>
              <a:t> </a:t>
            </a:r>
            <a:r>
              <a:rPr lang="pt-BR" altLang="es-ES" dirty="0" err="1" smtClean="0">
                <a:latin typeface="EHUSerif" panose="02000503050000020004" pitchFamily="50"/>
              </a:rPr>
              <a:t>elenimilic</a:t>
            </a:r>
            <a:r>
              <a:rPr lang="pt-BR" altLang="es-ES" dirty="0" smtClean="0">
                <a:latin typeface="EHUSerif" panose="02000503050000020004" pitchFamily="50"/>
              </a:rPr>
              <a:t> te </a:t>
            </a:r>
            <a:r>
              <a:rPr lang="pt-BR" altLang="es-ES" dirty="0" err="1" smtClean="0">
                <a:latin typeface="EHUSerif" panose="02000503050000020004" pitchFamily="50"/>
              </a:rPr>
              <a:t>liqui</a:t>
            </a:r>
            <a:r>
              <a:rPr lang="pt-BR" altLang="es-ES" dirty="0" smtClean="0">
                <a:latin typeface="EHUSerif" panose="02000503050000020004" pitchFamily="50"/>
              </a:rPr>
              <a:t> </a:t>
            </a:r>
            <a:r>
              <a:rPr lang="pt-BR" altLang="es-ES" dirty="0" err="1" smtClean="0">
                <a:latin typeface="EHUSerif" panose="02000503050000020004" pitchFamily="50"/>
              </a:rPr>
              <a:t>audit</a:t>
            </a:r>
            <a:r>
              <a:rPr lang="pt-BR" altLang="es-ES" dirty="0" smtClean="0">
                <a:latin typeface="EHUSerif" panose="02000503050000020004" pitchFamily="50"/>
              </a:rPr>
              <a:t> </a:t>
            </a:r>
            <a:r>
              <a:rPr lang="pt-BR" altLang="es-ES" dirty="0" err="1" smtClean="0">
                <a:latin typeface="EHUSerif" panose="02000503050000020004" pitchFamily="50"/>
              </a:rPr>
              <a:t>quatem</a:t>
            </a:r>
            <a:r>
              <a:rPr lang="pt-BR" altLang="es-ES" dirty="0" smtClean="0">
                <a:latin typeface="EHUSerif" panose="02000503050000020004" pitchFamily="50"/>
              </a:rPr>
              <a:t> incidia </a:t>
            </a:r>
            <a:r>
              <a:rPr lang="pt-BR" altLang="es-ES" dirty="0" err="1" smtClean="0">
                <a:latin typeface="EHUSerif" panose="02000503050000020004" pitchFamily="50"/>
              </a:rPr>
              <a:t>eaqui</a:t>
            </a:r>
            <a:r>
              <a:rPr lang="pt-BR" altLang="es-ES" dirty="0" smtClean="0">
                <a:latin typeface="EHUSerif" panose="02000503050000020004" pitchFamily="50"/>
              </a:rPr>
              <a:t> </a:t>
            </a:r>
            <a:r>
              <a:rPr lang="pt-BR" altLang="es-ES" dirty="0" err="1" smtClean="0">
                <a:latin typeface="EHUSerif" panose="02000503050000020004" pitchFamily="50"/>
              </a:rPr>
              <a:t>nosantia</a:t>
            </a:r>
            <a:r>
              <a:rPr lang="pt-BR" altLang="es-ES" dirty="0" smtClean="0">
                <a:latin typeface="EHUSerif" panose="02000503050000020004" pitchFamily="50"/>
              </a:rPr>
              <a:t> de </a:t>
            </a:r>
            <a:r>
              <a:rPr lang="pt-BR" altLang="es-ES" dirty="0" err="1" smtClean="0">
                <a:latin typeface="EHUSerif" panose="02000503050000020004" pitchFamily="50"/>
              </a:rPr>
              <a:t>magnimus</a:t>
            </a:r>
            <a:r>
              <a:rPr lang="pt-BR" altLang="es-ES" dirty="0" smtClean="0">
                <a:latin typeface="EHUSerif" panose="02000503050000020004" pitchFamily="50"/>
              </a:rPr>
              <a:t> estore, </a:t>
            </a:r>
            <a:r>
              <a:rPr lang="pt-BR" altLang="es-ES" dirty="0" err="1" smtClean="0">
                <a:latin typeface="EHUSerif" panose="02000503050000020004" pitchFamily="50"/>
              </a:rPr>
              <a:t>unti</a:t>
            </a:r>
            <a:r>
              <a:rPr lang="pt-BR" altLang="es-ES" dirty="0" smtClean="0">
                <a:latin typeface="EHUSerif" panose="02000503050000020004" pitchFamily="50"/>
              </a:rPr>
              <a:t> </a:t>
            </a:r>
            <a:r>
              <a:rPr lang="pt-BR" altLang="es-ES" dirty="0" err="1" smtClean="0">
                <a:latin typeface="EHUSerif" panose="02000503050000020004" pitchFamily="50"/>
              </a:rPr>
              <a:t>dolupta</a:t>
            </a:r>
            <a:r>
              <a:rPr lang="pt-BR" altLang="es-ES" dirty="0" smtClean="0">
                <a:latin typeface="EHUSerif" panose="02000503050000020004" pitchFamily="50"/>
              </a:rPr>
              <a:t> </a:t>
            </a:r>
            <a:r>
              <a:rPr lang="pt-BR" altLang="es-ES" dirty="0" err="1" smtClean="0">
                <a:latin typeface="EHUSerif" panose="02000503050000020004" pitchFamily="50"/>
              </a:rPr>
              <a:t>siti</a:t>
            </a:r>
            <a:r>
              <a:rPr lang="pt-BR" altLang="es-ES" dirty="0" smtClean="0">
                <a:latin typeface="EHUSerif" panose="02000503050000020004" pitchFamily="50"/>
              </a:rPr>
              <a:t> </a:t>
            </a:r>
            <a:r>
              <a:rPr lang="pt-BR" altLang="es-ES" dirty="0" err="1" smtClean="0">
                <a:latin typeface="EHUSerif" panose="02000503050000020004" pitchFamily="50"/>
              </a:rPr>
              <a:t>odi</a:t>
            </a:r>
            <a:r>
              <a:rPr lang="pt-BR" altLang="es-ES" dirty="0" smtClean="0">
                <a:latin typeface="EHUSerif" panose="02000503050000020004" pitchFamily="50"/>
              </a:rPr>
              <a:t> ut </a:t>
            </a:r>
            <a:r>
              <a:rPr lang="pt-BR" altLang="es-ES" dirty="0" err="1" smtClean="0">
                <a:latin typeface="EHUSerif" panose="02000503050000020004" pitchFamily="50"/>
              </a:rPr>
              <a:t>iumenihit</a:t>
            </a:r>
            <a:r>
              <a:rPr lang="pt-BR" altLang="es-ES" dirty="0" smtClean="0">
                <a:latin typeface="EHUSerif" panose="02000503050000020004" pitchFamily="50"/>
              </a:rPr>
              <a:t> as </a:t>
            </a:r>
            <a:r>
              <a:rPr lang="pt-BR" altLang="es-ES" dirty="0" err="1" smtClean="0">
                <a:latin typeface="EHUSerif" panose="02000503050000020004" pitchFamily="50"/>
              </a:rPr>
              <a:t>delestionet</a:t>
            </a:r>
            <a:r>
              <a:rPr lang="pt-BR" altLang="es-ES" dirty="0" smtClean="0">
                <a:latin typeface="EHUSerif" panose="02000503050000020004" pitchFamily="50"/>
              </a:rPr>
              <a:t> </a:t>
            </a:r>
            <a:r>
              <a:rPr lang="pt-BR" altLang="es-ES" dirty="0" err="1" smtClean="0">
                <a:latin typeface="EHUSerif" panose="02000503050000020004" pitchFamily="50"/>
              </a:rPr>
              <a:t>erferes</a:t>
            </a:r>
            <a:r>
              <a:rPr lang="pt-BR" altLang="es-ES" dirty="0" smtClean="0">
                <a:latin typeface="EHUSerif" panose="02000503050000020004" pitchFamily="50"/>
              </a:rPr>
              <a:t> </a:t>
            </a:r>
            <a:r>
              <a:rPr lang="pt-BR" altLang="es-ES" dirty="0" err="1" smtClean="0">
                <a:latin typeface="EHUSerif" panose="02000503050000020004" pitchFamily="50"/>
              </a:rPr>
              <a:t>eatusciis</a:t>
            </a:r>
            <a:r>
              <a:rPr lang="pt-BR" altLang="es-ES" dirty="0" smtClean="0">
                <a:latin typeface="EHUSerif" panose="02000503050000020004" pitchFamily="50"/>
              </a:rPr>
              <a:t> </a:t>
            </a:r>
            <a:r>
              <a:rPr lang="pt-BR" altLang="es-ES" dirty="0" err="1" smtClean="0">
                <a:latin typeface="EHUSerif" panose="02000503050000020004" pitchFamily="50"/>
              </a:rPr>
              <a:t>excea</a:t>
            </a:r>
            <a:r>
              <a:rPr lang="pt-BR" altLang="es-ES" dirty="0" smtClean="0">
                <a:latin typeface="EHUSerif" panose="02000503050000020004" pitchFamily="50"/>
              </a:rPr>
              <a:t> </a:t>
            </a:r>
            <a:r>
              <a:rPr lang="pt-BR" altLang="es-ES" dirty="0" err="1" smtClean="0">
                <a:latin typeface="EHUSerif" panose="02000503050000020004" pitchFamily="50"/>
              </a:rPr>
              <a:t>nam</a:t>
            </a:r>
            <a:r>
              <a:rPr lang="pt-BR" altLang="es-ES" dirty="0" smtClean="0">
                <a:latin typeface="EHUSerif" panose="02000503050000020004" pitchFamily="50"/>
              </a:rPr>
              <a:t> </a:t>
            </a:r>
            <a:r>
              <a:rPr lang="pt-BR" altLang="es-ES" dirty="0" err="1" smtClean="0">
                <a:latin typeface="EHUSerif" panose="02000503050000020004" pitchFamily="50"/>
              </a:rPr>
              <a:t>inctur</a:t>
            </a:r>
            <a:r>
              <a:rPr lang="pt-BR" altLang="es-ES" dirty="0" smtClean="0">
                <a:latin typeface="EHUSerif" panose="02000503050000020004" pitchFamily="50"/>
              </a:rPr>
              <a:t>, quid </a:t>
            </a:r>
            <a:r>
              <a:rPr lang="pt-BR" altLang="es-ES" dirty="0" err="1" smtClean="0">
                <a:latin typeface="EHUSerif" panose="02000503050000020004" pitchFamily="50"/>
              </a:rPr>
              <a:t>molupta</a:t>
            </a:r>
            <a:r>
              <a:rPr lang="pt-BR" altLang="es-ES" dirty="0" smtClean="0">
                <a:latin typeface="EHUSerif" panose="02000503050000020004" pitchFamily="50"/>
              </a:rPr>
              <a:t> </a:t>
            </a:r>
            <a:r>
              <a:rPr lang="pt-BR" altLang="es-ES" dirty="0" err="1" smtClean="0">
                <a:latin typeface="EHUSerif" panose="02000503050000020004" pitchFamily="50"/>
              </a:rPr>
              <a:t>sequi</a:t>
            </a:r>
            <a:r>
              <a:rPr lang="pt-BR" altLang="es-ES" dirty="0" smtClean="0">
                <a:latin typeface="EHUSerif" panose="02000503050000020004" pitchFamily="50"/>
              </a:rPr>
              <a:t> </a:t>
            </a:r>
            <a:r>
              <a:rPr lang="pt-BR" altLang="es-ES" dirty="0" err="1" smtClean="0">
                <a:latin typeface="EHUSerif" panose="02000503050000020004" pitchFamily="50"/>
              </a:rPr>
              <a:t>ommos</a:t>
            </a:r>
            <a:r>
              <a:rPr lang="pt-BR" altLang="es-ES" dirty="0" smtClean="0">
                <a:latin typeface="EHUSerif" panose="02000503050000020004" pitchFamily="50"/>
              </a:rPr>
              <a:t> </a:t>
            </a:r>
            <a:r>
              <a:rPr lang="pt-BR" altLang="es-ES" dirty="0" err="1" smtClean="0">
                <a:latin typeface="EHUSerif" panose="02000503050000020004" pitchFamily="50"/>
              </a:rPr>
              <a:t>sin</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ut </a:t>
            </a:r>
            <a:r>
              <a:rPr lang="pt-BR" altLang="es-ES" dirty="0" err="1" smtClean="0">
                <a:latin typeface="EHUSerif" panose="02000503050000020004" pitchFamily="50"/>
              </a:rPr>
              <a:t>arum</a:t>
            </a:r>
            <a:r>
              <a:rPr lang="pt-BR" altLang="es-ES" dirty="0" smtClean="0">
                <a:latin typeface="EHUSerif" panose="02000503050000020004" pitchFamily="50"/>
              </a:rPr>
              <a:t> </a:t>
            </a:r>
            <a:r>
              <a:rPr lang="pt-BR" altLang="es-ES" dirty="0" err="1" smtClean="0">
                <a:latin typeface="EHUSerif" panose="02000503050000020004" pitchFamily="50"/>
              </a:rPr>
              <a:t>fugitem</a:t>
            </a:r>
            <a:r>
              <a:rPr lang="pt-BR" altLang="es-ES" dirty="0" smtClean="0">
                <a:latin typeface="EHUSerif" panose="02000503050000020004" pitchFamily="50"/>
              </a:rPr>
              <a:t> quid </a:t>
            </a:r>
            <a:r>
              <a:rPr lang="pt-BR" altLang="es-ES" dirty="0" err="1" smtClean="0">
                <a:latin typeface="EHUSerif" panose="02000503050000020004" pitchFamily="50"/>
              </a:rPr>
              <a:t>molestis</a:t>
            </a:r>
            <a:r>
              <a:rPr lang="pt-BR" altLang="es-ES" dirty="0" smtClean="0">
                <a:latin typeface="EHUSerif" panose="02000503050000020004" pitchFamily="50"/>
              </a:rPr>
              <a:t> </a:t>
            </a:r>
            <a:r>
              <a:rPr lang="pt-BR" altLang="es-ES" dirty="0" err="1" smtClean="0">
                <a:latin typeface="EHUSerif" panose="02000503050000020004" pitchFamily="50"/>
              </a:rPr>
              <a:t>quas</a:t>
            </a:r>
            <a:r>
              <a:rPr lang="pt-BR" altLang="es-ES" dirty="0" smtClean="0">
                <a:latin typeface="EHUSerif" panose="02000503050000020004" pitchFamily="50"/>
              </a:rPr>
              <a:t> </a:t>
            </a:r>
            <a:r>
              <a:rPr lang="pt-BR" altLang="es-ES" dirty="0" err="1" smtClean="0">
                <a:latin typeface="EHUSerif" panose="02000503050000020004" pitchFamily="50"/>
              </a:rPr>
              <a:t>sit</a:t>
            </a:r>
            <a:r>
              <a:rPr lang="pt-BR" altLang="es-ES" dirty="0" smtClean="0">
                <a:latin typeface="EHUSerif" panose="02000503050000020004" pitchFamily="50"/>
              </a:rPr>
              <a:t> </a:t>
            </a:r>
            <a:r>
              <a:rPr lang="pt-BR" altLang="es-ES" dirty="0" err="1" smtClean="0">
                <a:latin typeface="EHUSerif" panose="02000503050000020004" pitchFamily="50"/>
              </a:rPr>
              <a:t>estiae</a:t>
            </a:r>
            <a:r>
              <a:rPr lang="pt-BR" altLang="es-ES" dirty="0" smtClean="0">
                <a:latin typeface="EHUSerif" panose="02000503050000020004" pitchFamily="50"/>
              </a:rPr>
              <a:t> </a:t>
            </a:r>
            <a:r>
              <a:rPr lang="pt-BR" altLang="es-ES" dirty="0" err="1" smtClean="0">
                <a:latin typeface="EHUSerif" panose="02000503050000020004" pitchFamily="50"/>
              </a:rPr>
              <a:t>verchil</a:t>
            </a:r>
            <a:r>
              <a:rPr lang="pt-BR" altLang="es-ES" dirty="0" smtClean="0">
                <a:latin typeface="EHUSerif" panose="02000503050000020004" pitchFamily="50"/>
              </a:rPr>
              <a:t> </a:t>
            </a:r>
            <a:r>
              <a:rPr lang="pt-BR" altLang="es-ES" dirty="0" err="1" smtClean="0">
                <a:latin typeface="EHUSerif" panose="02000503050000020004" pitchFamily="50"/>
              </a:rPr>
              <a:t>itationectas</a:t>
            </a:r>
            <a:r>
              <a:rPr lang="pt-BR" altLang="es-ES" dirty="0" smtClean="0">
                <a:latin typeface="EHUSerif" panose="02000503050000020004" pitchFamily="50"/>
              </a:rPr>
              <a:t> et </a:t>
            </a:r>
            <a:r>
              <a:rPr lang="pt-BR" altLang="es-ES" dirty="0" err="1" smtClean="0">
                <a:latin typeface="EHUSerif" panose="02000503050000020004" pitchFamily="50"/>
              </a:rPr>
              <a:t>asimin</a:t>
            </a:r>
            <a:r>
              <a:rPr lang="pt-BR" altLang="es-ES" dirty="0" smtClean="0">
                <a:latin typeface="EHUSerif" panose="02000503050000020004" pitchFamily="50"/>
              </a:rPr>
              <a:t> </a:t>
            </a:r>
            <a:r>
              <a:rPr lang="pt-BR" altLang="es-ES" dirty="0" err="1" smtClean="0">
                <a:latin typeface="EHUSerif" panose="02000503050000020004" pitchFamily="50"/>
              </a:rPr>
              <a:t>naturiam</a:t>
            </a:r>
            <a:r>
              <a:rPr lang="pt-BR" altLang="es-ES" dirty="0" smtClean="0">
                <a:latin typeface="EHUSerif" panose="02000503050000020004" pitchFamily="50"/>
              </a:rPr>
              <a:t> </a:t>
            </a:r>
            <a:r>
              <a:rPr lang="pt-BR" altLang="es-ES" dirty="0" err="1" smtClean="0">
                <a:latin typeface="EHUSerif" panose="02000503050000020004" pitchFamily="50"/>
              </a:rPr>
              <a:t>nis</a:t>
            </a:r>
            <a:r>
              <a:rPr lang="pt-BR" altLang="es-ES" dirty="0" smtClean="0">
                <a:latin typeface="EHUSerif" panose="02000503050000020004" pitchFamily="50"/>
              </a:rPr>
              <a:t> que sus </a:t>
            </a:r>
            <a:r>
              <a:rPr lang="pt-BR" altLang="es-ES" dirty="0" err="1" smtClean="0">
                <a:latin typeface="EHUSerif" panose="02000503050000020004" pitchFamily="50"/>
              </a:rPr>
              <a:t>ipsam</a:t>
            </a:r>
            <a:r>
              <a:rPr lang="pt-BR" altLang="es-ES" dirty="0" smtClean="0">
                <a:latin typeface="EHUSerif" panose="02000503050000020004" pitchFamily="50"/>
              </a:rPr>
              <a:t> andam </a:t>
            </a:r>
            <a:r>
              <a:rPr lang="pt-BR" altLang="es-ES" dirty="0" err="1" smtClean="0">
                <a:latin typeface="EHUSerif" panose="02000503050000020004" pitchFamily="50"/>
              </a:rPr>
              <a:t>recest</a:t>
            </a:r>
            <a:r>
              <a:rPr lang="pt-BR" altLang="es-ES" dirty="0" smtClean="0">
                <a:latin typeface="EHUSerif" panose="02000503050000020004" pitchFamily="50"/>
              </a:rPr>
              <a:t>, tem as </a:t>
            </a:r>
            <a:r>
              <a:rPr lang="pt-BR" altLang="es-ES" dirty="0" err="1" smtClean="0">
                <a:latin typeface="EHUSerif" panose="02000503050000020004" pitchFamily="50"/>
              </a:rPr>
              <a:t>dicitati</a:t>
            </a:r>
            <a:r>
              <a:rPr lang="pt-BR" altLang="es-ES" dirty="0" smtClean="0">
                <a:latin typeface="EHUSerif" panose="02000503050000020004" pitchFamily="50"/>
              </a:rPr>
              <a:t> </a:t>
            </a:r>
            <a:r>
              <a:rPr lang="pt-BR" altLang="es-ES" dirty="0" err="1" smtClean="0">
                <a:latin typeface="EHUSerif" panose="02000503050000020004" pitchFamily="50"/>
              </a:rPr>
              <a:t>bearum</a:t>
            </a:r>
            <a:r>
              <a:rPr lang="pt-BR" altLang="es-ES" dirty="0" smtClean="0">
                <a:latin typeface="EHUSerif" panose="02000503050000020004" pitchFamily="50"/>
              </a:rPr>
              <a:t> </a:t>
            </a:r>
            <a:r>
              <a:rPr lang="pt-BR" altLang="es-ES" dirty="0" err="1" smtClean="0">
                <a:latin typeface="EHUSerif" panose="02000503050000020004" pitchFamily="50"/>
              </a:rPr>
              <a:t>excerum</a:t>
            </a:r>
            <a:r>
              <a:rPr lang="pt-BR" altLang="es-ES" dirty="0" smtClean="0">
                <a:latin typeface="EHUSerif" panose="02000503050000020004" pitchFamily="50"/>
              </a:rPr>
              <a:t> </a:t>
            </a:r>
            <a:r>
              <a:rPr lang="pt-BR" altLang="es-ES" dirty="0" err="1" smtClean="0">
                <a:latin typeface="EHUSerif" panose="02000503050000020004" pitchFamily="50"/>
              </a:rPr>
              <a:t>vellupt</a:t>
            </a:r>
            <a:r>
              <a:rPr lang="pt-BR" altLang="es-ES" dirty="0" smtClean="0">
                <a:latin typeface="EHUSerif" panose="02000503050000020004" pitchFamily="50"/>
              </a:rPr>
              <a:t> </a:t>
            </a:r>
            <a:r>
              <a:rPr lang="pt-BR" altLang="es-ES" dirty="0" err="1" smtClean="0">
                <a:latin typeface="EHUSerif" panose="02000503050000020004" pitchFamily="50"/>
              </a:rPr>
              <a:t>atiatis</a:t>
            </a:r>
            <a:r>
              <a:rPr lang="pt-BR" altLang="es-ES" dirty="0" smtClean="0">
                <a:latin typeface="EHUSerif" panose="02000503050000020004" pitchFamily="50"/>
              </a:rPr>
              <a:t> sunt, </a:t>
            </a:r>
            <a:r>
              <a:rPr lang="pt-BR" altLang="es-ES" dirty="0" err="1" smtClean="0">
                <a:latin typeface="EHUSerif" panose="02000503050000020004" pitchFamily="50"/>
              </a:rPr>
              <a:t>sequam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nitiis</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a:t>
            </a:r>
            <a:r>
              <a:rPr lang="pt-BR" altLang="es-ES" dirty="0" err="1" smtClean="0">
                <a:latin typeface="EHUSerif" panose="02000503050000020004" pitchFamily="50"/>
              </a:rPr>
              <a:t>quunti</a:t>
            </a:r>
            <a:r>
              <a:rPr lang="pt-BR" altLang="es-ES" dirty="0" smtClean="0">
                <a:latin typeface="EHUSerif" panose="02000503050000020004" pitchFamily="50"/>
              </a:rPr>
              <a:t> </a:t>
            </a:r>
            <a:r>
              <a:rPr lang="pt-BR" altLang="es-ES" dirty="0" err="1" smtClean="0">
                <a:latin typeface="EHUSerif" panose="02000503050000020004" pitchFamily="50"/>
              </a:rPr>
              <a:t>occum</a:t>
            </a:r>
            <a:r>
              <a:rPr lang="pt-BR" altLang="es-ES" dirty="0" smtClean="0">
                <a:latin typeface="EHUSerif" panose="02000503050000020004" pitchFamily="50"/>
              </a:rPr>
              <a:t> </a:t>
            </a:r>
            <a:r>
              <a:rPr lang="pt-BR" altLang="es-ES" dirty="0" err="1" smtClean="0">
                <a:latin typeface="EHUSerif" panose="02000503050000020004" pitchFamily="50"/>
              </a:rPr>
              <a:t>earibus</a:t>
            </a:r>
            <a:r>
              <a:rPr lang="pt-BR" altLang="es-ES" dirty="0" smtClean="0">
                <a:latin typeface="EHUSerif" panose="02000503050000020004" pitchFamily="50"/>
              </a:rPr>
              <a:t> </a:t>
            </a:r>
            <a:r>
              <a:rPr lang="pt-BR" altLang="es-ES" dirty="0" err="1" smtClean="0">
                <a:latin typeface="EHUSerif" panose="02000503050000020004" pitchFamily="50"/>
              </a:rPr>
              <a:t>assi</a:t>
            </a:r>
            <a:r>
              <a:rPr lang="pt-BR" altLang="es-ES" dirty="0" smtClean="0">
                <a:latin typeface="EHUSerif" panose="02000503050000020004" pitchFamily="50"/>
              </a:rPr>
              <a:t> </a:t>
            </a:r>
            <a:r>
              <a:rPr lang="pt-BR" altLang="es-ES" dirty="0" err="1" smtClean="0">
                <a:latin typeface="EHUSerif" panose="02000503050000020004" pitchFamily="50"/>
              </a:rPr>
              <a:t>vellessum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voluptas</a:t>
            </a:r>
            <a:r>
              <a:rPr lang="pt-BR" altLang="es-ES" dirty="0" smtClean="0">
                <a:latin typeface="EHUSerif" panose="02000503050000020004" pitchFamily="50"/>
              </a:rPr>
              <a:t> et </a:t>
            </a:r>
            <a:r>
              <a:rPr lang="pt-BR" altLang="es-ES" dirty="0" err="1" smtClean="0">
                <a:latin typeface="EHUSerif" panose="02000503050000020004" pitchFamily="50"/>
              </a:rPr>
              <a:t>faciaest</a:t>
            </a:r>
            <a:r>
              <a:rPr lang="pt-BR" altLang="es-ES" dirty="0" smtClean="0">
                <a:latin typeface="EHUSerif" panose="02000503050000020004" pitchFamily="50"/>
              </a:rPr>
              <a:t>, </a:t>
            </a:r>
            <a:r>
              <a:rPr lang="pt-BR" altLang="es-ES" dirty="0" err="1" smtClean="0">
                <a:latin typeface="EHUSerif" panose="02000503050000020004" pitchFamily="50"/>
              </a:rPr>
              <a:t>quam</a:t>
            </a:r>
            <a:r>
              <a:rPr lang="pt-BR" altLang="es-ES" dirty="0" smtClean="0">
                <a:latin typeface="EHUSerif" panose="02000503050000020004" pitchFamily="50"/>
              </a:rPr>
              <a:t>, </a:t>
            </a:r>
            <a:r>
              <a:rPr lang="pt-BR" altLang="es-ES" dirty="0" err="1" smtClean="0">
                <a:latin typeface="EHUSerif" panose="02000503050000020004" pitchFamily="50"/>
              </a:rPr>
              <a:t>sequiatur</a:t>
            </a:r>
            <a:r>
              <a:rPr lang="pt-BR" altLang="es-ES" dirty="0" smtClean="0">
                <a:latin typeface="EHUSerif" panose="02000503050000020004" pitchFamily="50"/>
              </a:rPr>
              <a:t>? </a:t>
            </a:r>
            <a:r>
              <a:rPr lang="pt-BR" altLang="es-ES" dirty="0" err="1" smtClean="0">
                <a:latin typeface="EHUSerif" panose="02000503050000020004" pitchFamily="50"/>
              </a:rPr>
              <a:t>Quiatur</a:t>
            </a:r>
            <a:r>
              <a:rPr lang="pt-BR" altLang="es-ES" dirty="0" smtClean="0">
                <a:latin typeface="EHUSerif" panose="02000503050000020004" pitchFamily="50"/>
              </a:rPr>
              <a:t>?</a:t>
            </a:r>
            <a:endParaRPr lang="es-ES_tradnl" altLang="es-ES" dirty="0" smtClean="0">
              <a:latin typeface="EHUSerif" panose="02000503050000020004" pitchFamily="50"/>
            </a:endParaRPr>
          </a:p>
          <a:p>
            <a:pPr eaLnBrk="1" hangingPunct="1"/>
            <a:endParaRPr lang="es-ES_tradnl" altLang="es-ES" dirty="0" smtClean="0">
              <a:latin typeface="EHUSerif" panose="02000503050000020004" pitchFamily="50"/>
            </a:endParaRPr>
          </a:p>
        </p:txBody>
      </p:sp>
      <p:sp>
        <p:nvSpPr>
          <p:cNvPr id="24581" name="Slide Number Placehold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3EF9FAB2-BBFA-4B7A-97E7-E18A6053FF52}" type="slidenum">
              <a:rPr lang="en-US" altLang="es-ES"/>
              <a:pPr>
                <a:spcBef>
                  <a:spcPct val="0"/>
                </a:spcBef>
                <a:buFontTx/>
                <a:buNone/>
              </a:pPr>
              <a:t>5</a:t>
            </a:fld>
            <a:endParaRPr lang="en-US" altLang="es-ES"/>
          </a:p>
        </p:txBody>
      </p:sp>
      <p:pic>
        <p:nvPicPr>
          <p:cNvPr id="24582" name="Picture Placeholder 3" descr="Gráfico_pasajeros_SVQ.pn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9238" r="19238"/>
          <a:stretch>
            <a:fillRect/>
          </a:stretch>
        </p:blipFill>
        <p:spPr>
          <a:xfrm>
            <a:off x="4859338" y="1773238"/>
            <a:ext cx="3786187" cy="4608512"/>
          </a:xfrm>
        </p:spPr>
      </p:pic>
    </p:spTree>
    <p:extLst>
      <p:ext uri="{BB962C8B-B14F-4D97-AF65-F5344CB8AC3E}">
        <p14:creationId xmlns:p14="http://schemas.microsoft.com/office/powerpoint/2010/main" val="3394968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28600" y="-33330"/>
            <a:ext cx="10585176" cy="7056784"/>
          </a:xfrm>
        </p:spPr>
      </p:pic>
      <p:sp>
        <p:nvSpPr>
          <p:cNvPr id="7" name="Rectangle 6"/>
          <p:cNvSpPr/>
          <p:nvPr/>
        </p:nvSpPr>
        <p:spPr>
          <a:xfrm>
            <a:off x="468313" y="5949950"/>
            <a:ext cx="4895850" cy="4603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8676"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950" indent="-285750">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3000" indent="-228600">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2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400" indent="-228600">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B613427F-E3CA-4D25-ABCB-A61DC08C6561}" type="slidenum">
              <a:rPr lang="en-US" altLang="es-ES"/>
              <a:pPr>
                <a:spcBef>
                  <a:spcPct val="0"/>
                </a:spcBef>
                <a:buFontTx/>
                <a:buNone/>
              </a:pPr>
              <a:t>6</a:t>
            </a:fld>
            <a:endParaRPr lang="en-US" altLang="es-ES"/>
          </a:p>
        </p:txBody>
      </p:sp>
      <p:sp>
        <p:nvSpPr>
          <p:cNvPr id="28677" name="Text Placeholder 4"/>
          <p:cNvSpPr>
            <a:spLocks noGrp="1"/>
          </p:cNvSpPr>
          <p:nvPr>
            <p:ph type="body" sz="quarter" idx="13"/>
          </p:nvPr>
        </p:nvSpPr>
        <p:spPr>
          <a:xfrm>
            <a:off x="684213" y="6059488"/>
            <a:ext cx="4608512" cy="358775"/>
          </a:xfrm>
        </p:spPr>
        <p:txBody>
          <a:bodyPr/>
          <a:lstStyle/>
          <a:p>
            <a:pPr eaLnBrk="1" hangingPunct="1"/>
            <a:r>
              <a:rPr lang="es-ES_tradnl" altLang="es-ES" dirty="0" err="1" smtClean="0">
                <a:latin typeface="EHUSerif" panose="02000503050000020004" pitchFamily="50"/>
              </a:rPr>
              <a:t>Zuzenbide</a:t>
            </a:r>
            <a:r>
              <a:rPr lang="es-ES_tradnl" altLang="es-ES" dirty="0" smtClean="0">
                <a:latin typeface="EHUSerif" panose="02000503050000020004" pitchFamily="50"/>
              </a:rPr>
              <a:t> </a:t>
            </a:r>
            <a:r>
              <a:rPr lang="es-ES_tradnl" altLang="es-ES" dirty="0" err="1" smtClean="0">
                <a:latin typeface="EHUSerif" panose="02000503050000020004" pitchFamily="50"/>
              </a:rPr>
              <a:t>fakultatea</a:t>
            </a:r>
            <a:r>
              <a:rPr lang="es-ES_tradnl" altLang="es-ES" dirty="0" smtClean="0">
                <a:latin typeface="EHUSerif" panose="02000503050000020004" pitchFamily="50"/>
              </a:rPr>
              <a:t> / </a:t>
            </a:r>
            <a:r>
              <a:rPr lang="es-ES_tradnl" altLang="es-ES" dirty="0"/>
              <a:t>Facultad de Derecho </a:t>
            </a:r>
            <a:endParaRPr lang="es-ES_tradnl" altLang="es-ES" dirty="0" smtClean="0">
              <a:latin typeface="EHUSerif" panose="02000503050000020004" pitchFamily="50"/>
            </a:endParaRPr>
          </a:p>
        </p:txBody>
      </p:sp>
    </p:spTree>
    <p:extLst>
      <p:ext uri="{BB962C8B-B14F-4D97-AF65-F5344CB8AC3E}">
        <p14:creationId xmlns:p14="http://schemas.microsoft.com/office/powerpoint/2010/main" val="171137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5468" t="-4185" r="-5468" b="26468"/>
          <a:stretch/>
        </p:blipFill>
        <p:spPr bwMode="auto">
          <a:xfrm>
            <a:off x="-10448" y="-513912"/>
            <a:ext cx="9694788" cy="5023032"/>
          </a:xfrm>
          <a:prstGeom prst="rect">
            <a:avLst/>
          </a:prstGeom>
          <a:noFill/>
          <a:ln w="9525">
            <a:noFill/>
            <a:miter lim="800000"/>
            <a:headEnd/>
            <a:tailEnd/>
          </a:ln>
        </p:spPr>
      </p:pic>
      <p:sp>
        <p:nvSpPr>
          <p:cNvPr id="27649" name="Content Placeholder 1"/>
          <p:cNvSpPr>
            <a:spLocks noGrp="1"/>
          </p:cNvSpPr>
          <p:nvPr>
            <p:ph sz="half" idx="1"/>
          </p:nvPr>
        </p:nvSpPr>
        <p:spPr>
          <a:xfrm>
            <a:off x="457200" y="5085184"/>
            <a:ext cx="8218488" cy="1296144"/>
          </a:xfrm>
        </p:spPr>
        <p:txBody>
          <a:bodyPr/>
          <a:lstStyle/>
          <a:p>
            <a:pPr marL="0" indent="0" eaLnBrk="1" hangingPunct="1"/>
            <a:r>
              <a:rPr lang="eu-ES" dirty="0" err="1" smtClean="0">
                <a:solidFill>
                  <a:srgbClr val="FF0000"/>
                </a:solidFill>
              </a:rPr>
              <a:t>Título</a:t>
            </a:r>
            <a:r>
              <a:rPr lang="eu-ES" dirty="0" smtClean="0">
                <a:solidFill>
                  <a:srgbClr val="FF0000"/>
                </a:solidFill>
              </a:rPr>
              <a:t> del </a:t>
            </a:r>
            <a:r>
              <a:rPr lang="eu-ES" dirty="0" err="1" smtClean="0">
                <a:solidFill>
                  <a:srgbClr val="FF0000"/>
                </a:solidFill>
              </a:rPr>
              <a:t>apartado</a:t>
            </a:r>
            <a:endParaRPr lang="eu-ES" dirty="0" smtClean="0">
              <a:solidFill>
                <a:srgbClr val="FF0000"/>
              </a:solidFill>
            </a:endParaRPr>
          </a:p>
          <a:p>
            <a:pPr algn="just"/>
            <a:r>
              <a:rPr lang="en-US" sz="1000" dirty="0"/>
              <a:t>Lorem Ipsum</a:t>
            </a:r>
            <a:r>
              <a:rPr lang="en-US" sz="1000" b="0" dirty="0"/>
              <a:t> is simply dummy text of the printing and typesetting industry. Lorem Ipsum has been the industry's </a:t>
            </a:r>
            <a:endParaRPr lang="en-US" sz="1000" b="0" dirty="0" smtClean="0"/>
          </a:p>
          <a:p>
            <a:pPr algn="just"/>
            <a:r>
              <a:rPr lang="en-US" sz="1000" b="0" dirty="0" smtClean="0"/>
              <a:t>standard </a:t>
            </a:r>
            <a:r>
              <a:rPr lang="en-US" sz="1000" b="0" dirty="0"/>
              <a:t>dummy text ever since the 1500s, when an unknown printer took a galley of type and scrambled it to </a:t>
            </a:r>
            <a:endParaRPr lang="en-US" sz="1000" b="0" dirty="0" smtClean="0"/>
          </a:p>
          <a:p>
            <a:pPr algn="just"/>
            <a:r>
              <a:rPr lang="en-US" sz="1000" b="0" dirty="0" smtClean="0"/>
              <a:t>make </a:t>
            </a:r>
            <a:r>
              <a:rPr lang="en-US" sz="1000" b="0" dirty="0"/>
              <a:t>a type specimen book. It has survived not only five centuries, but also the leap into electronic typesetting</a:t>
            </a:r>
            <a:r>
              <a:rPr lang="en-US" sz="1000" b="0" dirty="0" smtClean="0"/>
              <a:t>,</a:t>
            </a:r>
          </a:p>
          <a:p>
            <a:pPr algn="just"/>
            <a:r>
              <a:rPr lang="en-US" sz="1000" b="0" dirty="0" smtClean="0"/>
              <a:t> </a:t>
            </a:r>
            <a:r>
              <a:rPr lang="en-US" sz="1000" b="0" dirty="0"/>
              <a:t>remaining essentially unchanged. It was </a:t>
            </a:r>
            <a:r>
              <a:rPr lang="en-US" sz="1000" b="0" dirty="0" err="1"/>
              <a:t>popularised</a:t>
            </a:r>
            <a:r>
              <a:rPr lang="en-US" sz="1000" b="0" dirty="0"/>
              <a:t> in the 1960s with the release of </a:t>
            </a:r>
            <a:r>
              <a:rPr lang="en-US" sz="1000" b="0" dirty="0" err="1"/>
              <a:t>Letraset</a:t>
            </a:r>
            <a:r>
              <a:rPr lang="en-US" sz="1000" b="0" dirty="0"/>
              <a:t> sheets containing </a:t>
            </a:r>
            <a:endParaRPr lang="en-US" sz="1000" b="0" dirty="0" smtClean="0"/>
          </a:p>
        </p:txBody>
      </p:sp>
      <p:sp>
        <p:nvSpPr>
          <p:cNvPr id="27651" name="Slide Number Placeholder 3"/>
          <p:cNvSpPr>
            <a:spLocks noGrp="1"/>
          </p:cNvSpPr>
          <p:nvPr>
            <p:ph type="sldNum" sz="quarter" idx="10"/>
          </p:nvPr>
        </p:nvSpPr>
        <p:spPr bwMode="auto">
          <a:noFill/>
          <a:ln>
            <a:miter lim="800000"/>
            <a:headEnd/>
            <a:tailEnd/>
          </a:ln>
        </p:spPr>
        <p:txBody>
          <a:bodyPr/>
          <a:lstStyle/>
          <a:p>
            <a:r>
              <a:rPr lang="eu-ES" smtClean="0"/>
              <a:t>9</a:t>
            </a:r>
            <a:endParaRPr lang="eu-ES"/>
          </a:p>
        </p:txBody>
      </p:sp>
      <p:sp>
        <p:nvSpPr>
          <p:cNvPr id="5" name="Rectangle 6"/>
          <p:cNvSpPr/>
          <p:nvPr/>
        </p:nvSpPr>
        <p:spPr>
          <a:xfrm>
            <a:off x="468315" y="2"/>
            <a:ext cx="1151359" cy="4603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6" name="Text Placeholder 4"/>
          <p:cNvSpPr txBox="1">
            <a:spLocks/>
          </p:cNvSpPr>
          <p:nvPr/>
        </p:nvSpPr>
        <p:spPr bwMode="auto">
          <a:xfrm>
            <a:off x="684215" y="109539"/>
            <a:ext cx="791443" cy="2231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nSpc>
                <a:spcPts val="1100"/>
              </a:lnSpc>
              <a:spcBef>
                <a:spcPct val="20000"/>
              </a:spcBef>
              <a:defRPr/>
            </a:pPr>
            <a:r>
              <a:rPr lang="eu-ES" sz="1000" b="1">
                <a:latin typeface="EHUSans" pitchFamily="50"/>
                <a:cs typeface="ＭＳ Ｐゴシック" charset="0"/>
              </a:rPr>
              <a:t>UPV/EHU</a:t>
            </a:r>
            <a:endParaRPr lang="eu-ES" sz="1000" b="1" dirty="0">
              <a:latin typeface="EHUSans" pitchFamily="50"/>
              <a:cs typeface="ＭＳ Ｐゴシック"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ubtítulo"/>
          <p:cNvSpPr>
            <a:spLocks noGrp="1"/>
          </p:cNvSpPr>
          <p:nvPr>
            <p:ph type="subTitle" idx="1"/>
          </p:nvPr>
        </p:nvSpPr>
        <p:spPr>
          <a:xfrm>
            <a:off x="467543" y="3789040"/>
            <a:ext cx="4176464" cy="936104"/>
          </a:xfrm>
        </p:spPr>
        <p:txBody>
          <a:bodyPr/>
          <a:lstStyle/>
          <a:p>
            <a:r>
              <a:rPr lang="eu-ES" dirty="0" smtClean="0"/>
              <a:t>Eskerrik asko </a:t>
            </a:r>
            <a:endParaRPr lang="eu-ES" dirty="0"/>
          </a:p>
        </p:txBody>
      </p:sp>
      <p:sp>
        <p:nvSpPr>
          <p:cNvPr id="2" name="Título 1"/>
          <p:cNvSpPr>
            <a:spLocks noGrp="1"/>
          </p:cNvSpPr>
          <p:nvPr>
            <p:ph type="ctrTitle"/>
          </p:nvPr>
        </p:nvSpPr>
        <p:spPr>
          <a:xfrm>
            <a:off x="467543" y="2276872"/>
            <a:ext cx="4824537" cy="1360983"/>
          </a:xfrm>
        </p:spPr>
        <p:txBody>
          <a:bodyPr/>
          <a:lstStyle/>
          <a:p>
            <a:r>
              <a:rPr lang="es-ES" dirty="0" smtClean="0"/>
              <a:t>FACULTAD DE </a:t>
            </a:r>
            <a:br>
              <a:rPr lang="es-ES" dirty="0" smtClean="0"/>
            </a:br>
            <a:r>
              <a:rPr lang="es-ES" dirty="0" smtClean="0"/>
              <a:t>DERECHO</a:t>
            </a:r>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vebranding_formatoplantill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UPVEHU</Template>
  <TotalTime>7746</TotalTime>
  <Words>690</Words>
  <Application>Microsoft Office PowerPoint</Application>
  <PresentationFormat>Presentación en pantalla (4:3)</PresentationFormat>
  <Paragraphs>81</Paragraphs>
  <Slides>8</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ＭＳ Ｐゴシック</vt:lpstr>
      <vt:lpstr>ＭＳ Ｐゴシック</vt:lpstr>
      <vt:lpstr>Arial</vt:lpstr>
      <vt:lpstr>Calibri</vt:lpstr>
      <vt:lpstr>EHUSans</vt:lpstr>
      <vt:lpstr>EHUSerif</vt:lpstr>
      <vt:lpstr>movebranding_formatoplantilla1</vt:lpstr>
      <vt:lpstr>ZUZENBIDE FAKULTATEA  </vt:lpstr>
      <vt:lpstr>Presentación de PowerPoint</vt:lpstr>
      <vt:lpstr>Texto destacado sobre el tema a tratar. La Universidad del País Vasco / Euskal Herriko Unibertsitatea es un microcosmos a pequeña escala, reflejo de la sociedad en la que se crea y se desarrolla.</vt:lpstr>
      <vt:lpstr>Título  del apartado</vt:lpstr>
      <vt:lpstr>Título  del apartado</vt:lpstr>
      <vt:lpstr>Presentación de PowerPoint</vt:lpstr>
      <vt:lpstr>Presentación de PowerPoint</vt:lpstr>
      <vt:lpstr>FACULTAD DE  DERECHO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Mora</dc:creator>
  <cp:lastModifiedBy>UNAI SUSPERREGUI</cp:lastModifiedBy>
  <cp:revision>507</cp:revision>
  <dcterms:created xsi:type="dcterms:W3CDTF">2012-11-06T08:54:48Z</dcterms:created>
  <dcterms:modified xsi:type="dcterms:W3CDTF">2021-01-12T14:33:55Z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