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4" r:id="rId2"/>
    <p:sldId id="275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CCD"/>
    <a:srgbClr val="E1903F"/>
    <a:srgbClr val="FFA349"/>
    <a:srgbClr val="DA9EC2"/>
    <a:srgbClr val="C1266B"/>
    <a:srgbClr val="88B2A0"/>
    <a:srgbClr val="82007B"/>
    <a:srgbClr val="82AC9C"/>
    <a:srgbClr val="FAEC58"/>
    <a:srgbClr val="8AA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16" autoAdjust="0"/>
    <p:restoredTop sz="72500" autoAdjust="0"/>
  </p:normalViewPr>
  <p:slideViewPr>
    <p:cSldViewPr snapToGrid="0">
      <p:cViewPr varScale="1">
        <p:scale>
          <a:sx n="80" d="100"/>
          <a:sy n="80" d="100"/>
        </p:scale>
        <p:origin x="1698" y="60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4FDA4-4FCB-4B66-95D5-253C265DEC3E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2D330-6233-4C75-B234-406EFFA67C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097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2D330-6233-4C75-B234-406EFFA67C1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782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2D330-6233-4C75-B234-406EFFA67C1D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494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6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5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08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838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38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7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92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43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82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702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C0F9-3D3F-4245-A082-3407A3F40674}" type="datetimeFigureOut">
              <a:rPr lang="es-ES" smtClean="0"/>
              <a:t>06/02/2023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0459-8A56-4D16-A65A-0DF8EB2D93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491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11660" b="105"/>
          <a:stretch/>
        </p:blipFill>
        <p:spPr>
          <a:xfrm>
            <a:off x="-11724" y="-35169"/>
            <a:ext cx="12215447" cy="72487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D4D7868-C933-834A-B3D2-245DF59BCCE9}"/>
              </a:ext>
            </a:extLst>
          </p:cNvPr>
          <p:cNvSpPr/>
          <p:nvPr/>
        </p:nvSpPr>
        <p:spPr>
          <a:xfrm>
            <a:off x="827340" y="-4069"/>
            <a:ext cx="3796031" cy="107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ED8D9E-57D2-494D-809A-94257688C3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6" y="111244"/>
            <a:ext cx="3385447" cy="76783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780AD7D-C1A0-B843-9175-8BB9CF301109}"/>
              </a:ext>
            </a:extLst>
          </p:cNvPr>
          <p:cNvSpPr/>
          <p:nvPr/>
        </p:nvSpPr>
        <p:spPr>
          <a:xfrm>
            <a:off x="827343" y="1223497"/>
            <a:ext cx="2593952" cy="181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DB39E31-830E-DA4C-8778-6029E3D29B2D}"/>
              </a:ext>
            </a:extLst>
          </p:cNvPr>
          <p:cNvSpPr/>
          <p:nvPr/>
        </p:nvSpPr>
        <p:spPr>
          <a:xfrm>
            <a:off x="1481862" y="2507682"/>
            <a:ext cx="4758064" cy="142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21E49A-9DD7-3D4C-881D-51FE1C378A19}"/>
              </a:ext>
            </a:extLst>
          </p:cNvPr>
          <p:cNvSpPr/>
          <p:nvPr/>
        </p:nvSpPr>
        <p:spPr>
          <a:xfrm>
            <a:off x="827340" y="5384801"/>
            <a:ext cx="5776660" cy="1369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47C848-DD2D-D248-85A3-0CBD30810500}"/>
              </a:ext>
            </a:extLst>
          </p:cNvPr>
          <p:cNvSpPr/>
          <p:nvPr/>
        </p:nvSpPr>
        <p:spPr>
          <a:xfrm>
            <a:off x="989861" y="1955944"/>
            <a:ext cx="7167168" cy="19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2EDC0CC-CE6B-FA46-8042-27FD312EC8C7}"/>
              </a:ext>
            </a:extLst>
          </p:cNvPr>
          <p:cNvSpPr txBox="1"/>
          <p:nvPr/>
        </p:nvSpPr>
        <p:spPr>
          <a:xfrm>
            <a:off x="1035719" y="1335836"/>
            <a:ext cx="4249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EHUSerif" panose="02000503050000020004" pitchFamily="2" charset="0"/>
              </a:rPr>
              <a:t>MINTEGIA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EHUSerif" panose="02000503050000020004" pitchFamily="2" charset="0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466265-9834-CB4C-BFC7-C1CB1466C06A}"/>
              </a:ext>
            </a:extLst>
          </p:cNvPr>
          <p:cNvSpPr txBox="1"/>
          <p:nvPr/>
        </p:nvSpPr>
        <p:spPr>
          <a:xfrm>
            <a:off x="1035719" y="1938855"/>
            <a:ext cx="78315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latin typeface="EHUSerif" panose="02000503050000020004" pitchFamily="50"/>
              </a:rPr>
              <a:t>2022-23 IKASTURTEKO </a:t>
            </a:r>
            <a:r>
              <a:rPr lang="fi-FI" sz="3200" b="1" dirty="0" smtClean="0">
                <a:latin typeface="EHUSerif" panose="02000503050000020004" pitchFamily="50"/>
              </a:rPr>
              <a:t>JUSTIZIA SOZIALAREN ALDEKO KLINIKA JURIDIKOARENEN </a:t>
            </a:r>
            <a:r>
              <a:rPr lang="fi-FI" sz="3200" b="1" dirty="0">
                <a:latin typeface="EHUSerif" panose="02000503050000020004" pitchFamily="50"/>
              </a:rPr>
              <a:t>MINTEGI IRAUNKORRA</a:t>
            </a:r>
            <a:endParaRPr lang="es-ES" sz="3200" b="1" dirty="0">
              <a:latin typeface="EHUSerif" panose="02000503050000020004" pitchFamily="5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197046C-9C36-2E4E-88C4-34CC6D24AAE4}"/>
              </a:ext>
            </a:extLst>
          </p:cNvPr>
          <p:cNvSpPr txBox="1"/>
          <p:nvPr/>
        </p:nvSpPr>
        <p:spPr>
          <a:xfrm>
            <a:off x="910567" y="5488542"/>
            <a:ext cx="5974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latin typeface="EHUSerif" panose="02000503050000020004" pitchFamily="2" charset="0"/>
              </a:rPr>
              <a:t>Eguna</a:t>
            </a:r>
            <a:r>
              <a:rPr lang="es-ES" b="1" dirty="0">
                <a:latin typeface="EHUSerif" panose="02000503050000020004" pitchFamily="2" charset="0"/>
              </a:rPr>
              <a:t>: </a:t>
            </a:r>
            <a:r>
              <a:rPr lang="es-ES" dirty="0" err="1" smtClean="0">
                <a:latin typeface="EHUSerif" panose="02000503050000020004" pitchFamily="2" charset="0"/>
              </a:rPr>
              <a:t>Otsailak</a:t>
            </a:r>
            <a:r>
              <a:rPr lang="es-ES" dirty="0" smtClean="0">
                <a:latin typeface="EHUSerif" panose="02000503050000020004" pitchFamily="2" charset="0"/>
              </a:rPr>
              <a:t> 23</a:t>
            </a:r>
          </a:p>
          <a:p>
            <a:r>
              <a:rPr lang="es-ES" b="1" dirty="0" err="1" smtClean="0">
                <a:latin typeface="EHUSerif" panose="02000503050000020004" pitchFamily="2" charset="0"/>
              </a:rPr>
              <a:t>Ordua</a:t>
            </a:r>
            <a:r>
              <a:rPr lang="es-ES" b="1" dirty="0" smtClean="0">
                <a:latin typeface="EHUSerif" panose="02000503050000020004" pitchFamily="2" charset="0"/>
              </a:rPr>
              <a:t>: </a:t>
            </a:r>
            <a:r>
              <a:rPr lang="es-ES" dirty="0" smtClean="0">
                <a:latin typeface="EHUSerif" panose="02000503050000020004" pitchFamily="2" charset="0"/>
              </a:rPr>
              <a:t>16:00-17:15</a:t>
            </a:r>
          </a:p>
          <a:p>
            <a:r>
              <a:rPr lang="es-ES" b="1" dirty="0" err="1" smtClean="0">
                <a:latin typeface="EHUSerif" panose="02000503050000020004" pitchFamily="2" charset="0"/>
              </a:rPr>
              <a:t>Lekua</a:t>
            </a:r>
            <a:r>
              <a:rPr lang="es-ES" b="1" dirty="0" smtClean="0">
                <a:latin typeface="EHUSerif" panose="02000503050000020004" pitchFamily="2" charset="0"/>
              </a:rPr>
              <a:t>: </a:t>
            </a:r>
            <a:r>
              <a:rPr lang="es-ES" dirty="0" err="1" smtClean="0">
                <a:latin typeface="EHUSerif" panose="02000503050000020004" pitchFamily="2" charset="0"/>
              </a:rPr>
              <a:t>Klinika</a:t>
            </a:r>
            <a:r>
              <a:rPr lang="es-ES" dirty="0" smtClean="0">
                <a:latin typeface="EHUSerif" panose="02000503050000020004" pitchFamily="2" charset="0"/>
              </a:rPr>
              <a:t> </a:t>
            </a:r>
            <a:r>
              <a:rPr lang="es-ES" dirty="0" err="1" smtClean="0">
                <a:latin typeface="EHUSerif" panose="02000503050000020004" pitchFamily="2" charset="0"/>
              </a:rPr>
              <a:t>Juridikoa</a:t>
            </a:r>
            <a:r>
              <a:rPr lang="es-ES" dirty="0" smtClean="0">
                <a:latin typeface="EHUSerif" panose="02000503050000020004" pitchFamily="2" charset="0"/>
              </a:rPr>
              <a:t>-Zuzenbide Fakultatea (Donostia)</a:t>
            </a:r>
            <a:endParaRPr lang="es-ES" dirty="0">
              <a:latin typeface="EHUSerif" panose="02000503050000020004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6" y="105263"/>
            <a:ext cx="3578934" cy="8561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35" y="5681845"/>
            <a:ext cx="1986742" cy="107234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6386DDD9-18BD-E64F-9641-1C1E64747F7C}"/>
              </a:ext>
            </a:extLst>
          </p:cNvPr>
          <p:cNvSpPr/>
          <p:nvPr/>
        </p:nvSpPr>
        <p:spPr>
          <a:xfrm>
            <a:off x="903416" y="3887288"/>
            <a:ext cx="9358184" cy="1688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8D042BB-FEF2-394D-9EC1-0876EFD7BB5A}"/>
              </a:ext>
            </a:extLst>
          </p:cNvPr>
          <p:cNvSpPr txBox="1"/>
          <p:nvPr/>
        </p:nvSpPr>
        <p:spPr>
          <a:xfrm>
            <a:off x="1348233" y="3972011"/>
            <a:ext cx="91825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700" b="1" dirty="0" smtClean="0">
              <a:solidFill>
                <a:schemeClr val="accent2">
                  <a:lumMod val="75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2800" b="1" dirty="0" smtClean="0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Mer Gómez </a:t>
            </a:r>
            <a:r>
              <a:rPr lang="es-ES" sz="2800" b="1" dirty="0" err="1" smtClean="0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Sánchez</a:t>
            </a:r>
            <a:r>
              <a:rPr lang="es-ES" sz="2800" dirty="0" err="1"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s-ES" sz="2800" b="1" dirty="0" smtClean="0"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dirty="0" err="1" smtClean="0"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hitzaldia</a:t>
            </a:r>
            <a:r>
              <a:rPr lang="es-ES" sz="2800" dirty="0" smtClean="0"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s-ES" sz="1400" dirty="0" smtClean="0">
              <a:latin typeface="EHUSerif" panose="02000503050000020004" pitchFamily="5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700" dirty="0" smtClean="0">
              <a:latin typeface="EHUSerif" panose="02000503050000020004" pitchFamily="5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2800" b="1" dirty="0" err="1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Intersexualitateak</a:t>
            </a:r>
            <a:r>
              <a:rPr lang="es-ES" sz="2800" b="1" dirty="0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2800" b="1" dirty="0" err="1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giza</a:t>
            </a:r>
            <a:r>
              <a:rPr lang="es-ES" sz="2800" b="1" dirty="0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eskubideen</a:t>
            </a:r>
            <a:r>
              <a:rPr lang="es-ES" sz="2800" b="1" dirty="0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800" b="1" dirty="0" err="1" smtClean="0">
                <a:solidFill>
                  <a:srgbClr val="0070C0"/>
                </a:solidFill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kontua</a:t>
            </a:r>
            <a:r>
              <a:rPr lang="es-ES" sz="2800" dirty="0"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2800" dirty="0">
                <a:latin typeface="EHUSerif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2800" dirty="0">
              <a:latin typeface="EHUSerif" panose="02000503050000020004" pitchFamily="5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8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" r="11660" b="105"/>
          <a:stretch/>
        </p:blipFill>
        <p:spPr>
          <a:xfrm>
            <a:off x="-23447" y="217"/>
            <a:ext cx="12215447" cy="724876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D4D7868-C933-834A-B3D2-245DF59BCCE9}"/>
              </a:ext>
            </a:extLst>
          </p:cNvPr>
          <p:cNvSpPr/>
          <p:nvPr/>
        </p:nvSpPr>
        <p:spPr>
          <a:xfrm>
            <a:off x="827340" y="-4069"/>
            <a:ext cx="3796031" cy="107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ED8D9E-57D2-494D-809A-94257688C3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6" y="111244"/>
            <a:ext cx="3385447" cy="76783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780AD7D-C1A0-B843-9175-8BB9CF301109}"/>
              </a:ext>
            </a:extLst>
          </p:cNvPr>
          <p:cNvSpPr/>
          <p:nvPr/>
        </p:nvSpPr>
        <p:spPr>
          <a:xfrm>
            <a:off x="827343" y="1223497"/>
            <a:ext cx="2593952" cy="1814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DB39E31-830E-DA4C-8778-6029E3D29B2D}"/>
              </a:ext>
            </a:extLst>
          </p:cNvPr>
          <p:cNvSpPr/>
          <p:nvPr/>
        </p:nvSpPr>
        <p:spPr>
          <a:xfrm>
            <a:off x="1481862" y="2507682"/>
            <a:ext cx="4758064" cy="1426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21E49A-9DD7-3D4C-881D-51FE1C378A19}"/>
              </a:ext>
            </a:extLst>
          </p:cNvPr>
          <p:cNvSpPr/>
          <p:nvPr/>
        </p:nvSpPr>
        <p:spPr>
          <a:xfrm>
            <a:off x="827340" y="5312233"/>
            <a:ext cx="6250048" cy="120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47C848-DD2D-D248-85A3-0CBD30810500}"/>
              </a:ext>
            </a:extLst>
          </p:cNvPr>
          <p:cNvSpPr/>
          <p:nvPr/>
        </p:nvSpPr>
        <p:spPr>
          <a:xfrm>
            <a:off x="989861" y="1955944"/>
            <a:ext cx="7051053" cy="19989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2EDC0CC-CE6B-FA46-8042-27FD312EC8C7}"/>
              </a:ext>
            </a:extLst>
          </p:cNvPr>
          <p:cNvSpPr txBox="1"/>
          <p:nvPr/>
        </p:nvSpPr>
        <p:spPr>
          <a:xfrm>
            <a:off x="1035719" y="1335836"/>
            <a:ext cx="42494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  <a:latin typeface="EHUSans" panose="02000503050000020004" pitchFamily="50"/>
              </a:rPr>
              <a:t>SEMINARIO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EHUSans" panose="02000503050000020004" pitchFamily="50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466265-9834-CB4C-BFC7-C1CB1466C06A}"/>
              </a:ext>
            </a:extLst>
          </p:cNvPr>
          <p:cNvSpPr txBox="1"/>
          <p:nvPr/>
        </p:nvSpPr>
        <p:spPr>
          <a:xfrm>
            <a:off x="1035719" y="1938855"/>
            <a:ext cx="7118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EHUSans" panose="02000503050000020004" pitchFamily="50"/>
              </a:rPr>
              <a:t>SEMINARIO PERMANENTE DE LA </a:t>
            </a:r>
            <a:r>
              <a:rPr lang="es-ES" sz="3200" b="1" dirty="0" smtClean="0">
                <a:latin typeface="EHUSans" panose="02000503050000020004" pitchFamily="50"/>
              </a:rPr>
              <a:t>CLINICA JURÍDICA POR LA JUSTICIA SOCIAL. CURSO 2022-23</a:t>
            </a:r>
            <a:endParaRPr lang="es-ES" sz="3200" b="1" dirty="0">
              <a:latin typeface="EHUSans" panose="02000503050000020004" pitchFamily="5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197046C-9C36-2E4E-88C4-34CC6D24AAE4}"/>
              </a:ext>
            </a:extLst>
          </p:cNvPr>
          <p:cNvSpPr txBox="1"/>
          <p:nvPr/>
        </p:nvSpPr>
        <p:spPr>
          <a:xfrm>
            <a:off x="1103074" y="5400696"/>
            <a:ext cx="5660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EHUSans" panose="02000503050000020004" pitchFamily="50"/>
              </a:rPr>
              <a:t>Día: </a:t>
            </a:r>
            <a:r>
              <a:rPr lang="es-ES" dirty="0" smtClean="0">
                <a:latin typeface="EHUSans" panose="02000503050000020004" pitchFamily="50"/>
              </a:rPr>
              <a:t>23 de febrero</a:t>
            </a:r>
          </a:p>
          <a:p>
            <a:r>
              <a:rPr lang="es-ES" b="1" dirty="0" smtClean="0">
                <a:latin typeface="EHUSans" panose="02000503050000020004" pitchFamily="50"/>
              </a:rPr>
              <a:t>Hora: </a:t>
            </a:r>
            <a:r>
              <a:rPr lang="es-ES" dirty="0" smtClean="0">
                <a:latin typeface="EHUSans" panose="02000503050000020004" pitchFamily="50"/>
              </a:rPr>
              <a:t>16:00-17:15</a:t>
            </a:r>
          </a:p>
          <a:p>
            <a:r>
              <a:rPr lang="es-ES" b="1" dirty="0" smtClean="0">
                <a:latin typeface="EHUSans" panose="02000503050000020004" pitchFamily="50"/>
              </a:rPr>
              <a:t>Lugar: </a:t>
            </a:r>
            <a:r>
              <a:rPr lang="es-ES" dirty="0" smtClean="0">
                <a:latin typeface="EHUSans" panose="02000503050000020004" pitchFamily="50"/>
              </a:rPr>
              <a:t>Clínica Jurídica-Facultad Derecho (Donostia)</a:t>
            </a:r>
            <a:endParaRPr lang="es-ES" dirty="0">
              <a:latin typeface="EHUSans" panose="02000503050000020004" pitchFamily="5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6" y="105263"/>
            <a:ext cx="3578934" cy="85611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535" y="5449621"/>
            <a:ext cx="1986742" cy="1072342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6386DDD9-18BD-E64F-9641-1C1E64747F7C}"/>
              </a:ext>
            </a:extLst>
          </p:cNvPr>
          <p:cNvSpPr/>
          <p:nvPr/>
        </p:nvSpPr>
        <p:spPr>
          <a:xfrm>
            <a:off x="903416" y="3803064"/>
            <a:ext cx="9024355" cy="15030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8D042BB-FEF2-394D-9EC1-0876EFD7BB5A}"/>
              </a:ext>
            </a:extLst>
          </p:cNvPr>
          <p:cNvSpPr txBox="1"/>
          <p:nvPr/>
        </p:nvSpPr>
        <p:spPr>
          <a:xfrm>
            <a:off x="1034007" y="3456659"/>
            <a:ext cx="8969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200" b="1" dirty="0" smtClean="0">
              <a:solidFill>
                <a:schemeClr val="accent2">
                  <a:lumMod val="75000"/>
                </a:schemeClr>
              </a:solidFill>
              <a:latin typeface="EHUSerif" panose="02000503050000020004" pitchFamily="2" charset="0"/>
            </a:endParaRPr>
          </a:p>
          <a:p>
            <a:r>
              <a:rPr lang="es-ES" sz="2800" dirty="0" smtClean="0">
                <a:latin typeface="EHUSans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Ponencia </a:t>
            </a:r>
            <a:r>
              <a:rPr lang="es-ES" sz="2800" dirty="0">
                <a:latin typeface="EHUSans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ES" sz="2800" b="1" dirty="0" smtClean="0">
                <a:solidFill>
                  <a:srgbClr val="0070C0"/>
                </a:solidFill>
                <a:latin typeface="EHUSans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Mer Gómez Sánchez</a:t>
            </a:r>
          </a:p>
          <a:p>
            <a:endParaRPr lang="es-ES" sz="1000" b="1" dirty="0">
              <a:latin typeface="EHUSans" panose="02000503050000020004" pitchFamily="50"/>
              <a:cs typeface="Times New Roman" panose="02020603050405020304" pitchFamily="18" charset="0"/>
            </a:endParaRPr>
          </a:p>
          <a:p>
            <a:r>
              <a:rPr lang="es-ES" sz="2800" b="1" smtClean="0">
                <a:solidFill>
                  <a:srgbClr val="0070C0"/>
                </a:solidFill>
                <a:latin typeface="EHUSans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Intersexualidades</a:t>
            </a:r>
            <a:r>
              <a:rPr lang="es-ES" sz="2800" b="1" dirty="0">
                <a:solidFill>
                  <a:srgbClr val="0070C0"/>
                </a:solidFill>
                <a:latin typeface="EHUSans" panose="02000503050000020004" pitchFamily="50"/>
                <a:ea typeface="Calibri" panose="020F0502020204030204" pitchFamily="34" charset="0"/>
                <a:cs typeface="Times New Roman" panose="02020603050405020304" pitchFamily="18" charset="0"/>
              </a:rPr>
              <a:t>: una cuestión de derechos humanos.</a:t>
            </a:r>
          </a:p>
        </p:txBody>
      </p:sp>
    </p:spTree>
    <p:extLst>
      <p:ext uri="{BB962C8B-B14F-4D97-AF65-F5344CB8AC3E}">
        <p14:creationId xmlns:p14="http://schemas.microsoft.com/office/powerpoint/2010/main" val="26772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80</Words>
  <Application>Microsoft Office PowerPoint</Application>
  <PresentationFormat>Panorámica</PresentationFormat>
  <Paragraphs>21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EHUSans</vt:lpstr>
      <vt:lpstr>EHUSerif</vt:lpstr>
      <vt:lpstr>Times New Roman</vt:lpstr>
      <vt:lpstr>Tema de Office</vt:lpstr>
      <vt:lpstr>Presentación de PowerPoint</vt:lpstr>
      <vt:lpstr>Presentación de PowerPoint</vt:lpstr>
    </vt:vector>
  </TitlesOfParts>
  <Company>UPV-EHU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Elene BENGOA</cp:lastModifiedBy>
  <cp:revision>133</cp:revision>
  <dcterms:created xsi:type="dcterms:W3CDTF">2018-10-09T07:09:46Z</dcterms:created>
  <dcterms:modified xsi:type="dcterms:W3CDTF">2023-02-06T08:57:39Z</dcterms:modified>
</cp:coreProperties>
</file>