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5" r:id="rId4"/>
    <p:sldId id="258" r:id="rId5"/>
    <p:sldId id="262" r:id="rId6"/>
    <p:sldId id="259" r:id="rId7"/>
    <p:sldId id="263" r:id="rId8"/>
    <p:sldId id="260" r:id="rId9"/>
    <p:sldId id="264" r:id="rId10"/>
    <p:sldId id="261" r:id="rId11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E2BCE-CB15-A641-9A46-B0C1F1238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E2B6E2-BD8D-0641-BE0E-4012A9310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E77E28-AE7E-A143-9BEA-3EE89570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5D0E3E-F9B1-C641-B7F6-84DA3DC7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868AC-9B0D-C54E-BBA8-57E2946E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A5008-2624-C34D-B056-ED6C55E3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4C06B4-6C64-EE41-817D-F9C371554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BBF1A4-D987-FB4E-97CF-34BF1EF8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B223C-2249-D041-B928-CF6C13EC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C4600-2FB7-C54F-B3FC-F52A98E9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9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B5377E-48F7-4747-AFA7-0D364EA1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9F15C1-0C69-834E-BBD7-69ED95EE9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2D8BA-2C08-684D-84A5-1954DB02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86EA7B-700E-E842-BD7A-195FB575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9D5EFE-39DA-7D4C-A532-9EFD785B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64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0FE68-DB77-EE45-8A1F-0E0B353C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C6B847-2B1F-994F-800E-73C1930E0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8D8BEF-48A2-9F4F-9A31-285C95C2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57E922-20D7-DF45-9428-9E029821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513150-EF00-354E-BBBB-126EABEB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4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447BC-FB23-B54F-8C0D-3EEFEBD1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F2BEB-493A-8E41-B45E-CEEA4EA48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04FD87-09E4-3847-AF67-DDFB7095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8C38D3-093B-3F4D-A952-0A8FB5A1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4E74CB-84B1-1449-AB88-69D38F13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17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9C674-EF7B-8F47-B4D9-DBCA0F66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8A4DB3-8F3D-254A-B8F6-C4DB455C7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AC5C3D-862E-A343-8542-2307B7AF1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A45FF4-B5C6-7746-9283-9890432E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21911D-B745-164B-BA97-038CC38D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27DC81-65AA-7340-8C86-86695863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15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AA5C2-1FCA-084E-A417-52501A54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89846-A567-9F42-ACE7-79AD54E46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847EBA-608F-A346-BC90-D26B31988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1BD7B9-79F7-FB46-A874-D4D818EFB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015F78-8277-3642-9B79-F05B64A94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A5D9C-3E04-D442-8470-4C75EE59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36F522-2857-ED4D-B566-AEDE5763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590FF2-652C-784D-8F20-C8DA756F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7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1B704-51D8-A343-8861-D7ACAEE7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A6CCA2-A15F-ED43-9D64-8A9F32FA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307BDD-4878-7E4D-B7FC-D04F9FAD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9067EA-96DE-F548-86AE-58BCD8D9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17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0981CC-1FFC-A142-9B4E-FB17E0ED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2B0A69-8798-1F49-A6CB-32A4E72A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E7FB8-394F-F746-B6C7-79267ACA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07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1C5DE-CD79-DA46-A8BD-42587E4C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B9203-A913-C04D-9C8D-D3C881A74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30BFD9-82F5-084D-83EF-974259EA2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2356D3-B530-254D-B4C0-F8A45CED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927A29-50C5-B34E-BDE7-E59F1723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0DC353-0240-604E-819B-4F3FF526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40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05A93-033F-FB43-9EC5-EE02D742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00CEBED-94E8-E949-936E-E3F8DAA96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9EA62B-D415-504A-A3B4-B64D7094E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E24175-7728-194E-A629-0A860F07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63DE6C-C8FD-304B-B401-38FDB016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4ABD0D-C185-8F45-A649-A4E59656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48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F72EE-955E-F741-85B7-43CA34D0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039A97-43F1-1A4F-A0FE-219AC436B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4BE402-EE7B-804C-9F76-5562181C5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AF40-1701-E84C-A924-834E002B6543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AEBADB-A2DA-EC4F-B32B-26E9F20C5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F2F244-0B40-544B-ACA9-0FAFBC27A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24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E26F3-0E00-1A46-AD6F-503AB60C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effectLst/>
              </a:rPr>
              <a:t>INGURUMENARI BURUZKO JARDUNALDIA</a:t>
            </a:r>
            <a:br>
              <a:rPr lang="es-ES" dirty="0">
                <a:effectLst/>
              </a:rPr>
            </a:br>
            <a:r>
              <a:rPr lang="es-ES" dirty="0"/>
              <a:t>JORNADA SOBRE EL MEDIOAMBIENTE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17C350F-EAC0-264C-8DB9-4A5CD0524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1000" y="5431747"/>
            <a:ext cx="1336085" cy="1282835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7A3CAE-DD68-4940-B41C-F642859F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430" y="5598913"/>
            <a:ext cx="3804570" cy="948504"/>
          </a:xfrm>
          <a:prstGeom prst="rect">
            <a:avLst/>
          </a:prstGeo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E26201E7-D020-9445-B0D1-C15A3ED190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95263" y="1551603"/>
            <a:ext cx="5952921" cy="337999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41FF049-AC95-D544-934B-92C5D7AE2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551" y="5598914"/>
            <a:ext cx="2393879" cy="94850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B3D2F60-D3D7-AA4F-B879-37041070A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54" y="5766076"/>
            <a:ext cx="2158646" cy="94850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5407990-A4CA-B342-9956-3BA5C3CDA076}"/>
              </a:ext>
            </a:extLst>
          </p:cNvPr>
          <p:cNvSpPr txBox="1"/>
          <p:nvPr/>
        </p:nvSpPr>
        <p:spPr>
          <a:xfrm>
            <a:off x="448175" y="5276335"/>
            <a:ext cx="239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Antolatzailea</a:t>
            </a:r>
            <a:r>
              <a:rPr lang="es-ES" dirty="0"/>
              <a:t>/Organiza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43B8D24-7A18-3E49-9BC8-A2DB46DA9DE9}"/>
              </a:ext>
            </a:extLst>
          </p:cNvPr>
          <p:cNvSpPr txBox="1"/>
          <p:nvPr/>
        </p:nvSpPr>
        <p:spPr>
          <a:xfrm>
            <a:off x="3731741" y="5276335"/>
            <a:ext cx="306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Babesleak</a:t>
            </a:r>
            <a:r>
              <a:rPr lang="es-ES" dirty="0"/>
              <a:t>/Colaboran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E51D67-BD02-9542-8B9A-1D014F39E2B3}"/>
              </a:ext>
            </a:extLst>
          </p:cNvPr>
          <p:cNvSpPr txBox="1"/>
          <p:nvPr/>
        </p:nvSpPr>
        <p:spPr>
          <a:xfrm>
            <a:off x="431349" y="1932303"/>
            <a:ext cx="2745864" cy="275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es-ES" sz="1800" b="1" dirty="0">
                <a:solidFill>
                  <a:srgbClr val="FF2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URRIAK 20, 9:30etan</a:t>
            </a:r>
          </a:p>
          <a:p>
            <a:pPr algn="l">
              <a:lnSpc>
                <a:spcPct val="170000"/>
              </a:lnSpc>
            </a:pPr>
            <a:r>
              <a:rPr lang="es-ES" b="1" dirty="0">
                <a:solidFill>
                  <a:srgbClr val="FF2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OCTUBRE, 9:30 </a:t>
            </a:r>
            <a:r>
              <a:rPr lang="es-ES" b="1" dirty="0" smtClean="0">
                <a:solidFill>
                  <a:srgbClr val="FF2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horas</a:t>
            </a:r>
          </a:p>
          <a:p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Tokia</a:t>
            </a:r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</a:rPr>
              <a:t>Gizarte</a:t>
            </a:r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</a:rPr>
              <a:t> eta </a:t>
            </a:r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</a:rPr>
              <a:t>Komunikazio </a:t>
            </a: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Zientzien </a:t>
            </a:r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</a:rPr>
              <a:t>Fakultate</a:t>
            </a:r>
            <a:r>
              <a:rPr lang="es-ES" sz="1600" b="1" dirty="0" err="1" smtClean="0">
                <a:solidFill>
                  <a:schemeClr val="accent6">
                    <a:lumMod val="50000"/>
                  </a:schemeClr>
                </a:solidFill>
              </a:rPr>
              <a:t>ko</a:t>
            </a:r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 smtClean="0">
                <a:solidFill>
                  <a:schemeClr val="accent6">
                    <a:lumMod val="50000"/>
                  </a:schemeClr>
                </a:solidFill>
              </a:rPr>
              <a:t>Auditorioan</a:t>
            </a:r>
            <a:endParaRPr lang="es-ES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b="1" dirty="0">
                <a:solidFill>
                  <a:srgbClr val="00B050"/>
                </a:solidFill>
              </a:rPr>
              <a:t>Lugar:</a:t>
            </a:r>
          </a:p>
          <a:p>
            <a:r>
              <a:rPr lang="es-ES" sz="1600" b="1" dirty="0" smtClean="0">
                <a:solidFill>
                  <a:srgbClr val="00B050"/>
                </a:solidFill>
              </a:rPr>
              <a:t>Auditorio de la </a:t>
            </a:r>
            <a:r>
              <a:rPr lang="es-ES" sz="1600" b="1" dirty="0">
                <a:solidFill>
                  <a:srgbClr val="00B050"/>
                </a:solidFill>
              </a:rPr>
              <a:t>Facultad de Ciencias Sociales y de la </a:t>
            </a:r>
            <a:r>
              <a:rPr lang="es-ES" sz="1600" b="1" dirty="0" smtClean="0">
                <a:solidFill>
                  <a:srgbClr val="00B050"/>
                </a:solidFill>
              </a:rPr>
              <a:t>Comunicación</a:t>
            </a:r>
            <a:endParaRPr lang="es-ES" sz="1600" b="1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3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DFD48-921C-984D-A42E-85C2A7CC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>
                <a:effectLst/>
              </a:rPr>
              <a:t>INGURUMENARI BURUZKO JARDUNALDIA</a:t>
            </a:r>
            <a:br>
              <a:rPr lang="es-ES" sz="4400" dirty="0">
                <a:effectLst/>
              </a:rPr>
            </a:br>
            <a:r>
              <a:rPr lang="es-ES" sz="4400" dirty="0"/>
              <a:t>JORNADA SOBRE EL MEDIOAMBIENTE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98DF57-E04A-8643-8D1F-349D9E8EC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4000" dirty="0"/>
          </a:p>
          <a:p>
            <a:pPr marL="0" indent="0" algn="ctr">
              <a:buNone/>
            </a:pPr>
            <a:endParaRPr lang="es-ES" sz="4000" dirty="0"/>
          </a:p>
          <a:p>
            <a:pPr marL="0" indent="0" algn="ctr">
              <a:buNone/>
            </a:pPr>
            <a:r>
              <a:rPr lang="es-ES" sz="5200" dirty="0" err="1"/>
              <a:t>Eskerrik</a:t>
            </a:r>
            <a:r>
              <a:rPr lang="es-ES" sz="5200" dirty="0"/>
              <a:t> </a:t>
            </a:r>
            <a:r>
              <a:rPr lang="es-ES" sz="5200" dirty="0" err="1"/>
              <a:t>asko</a:t>
            </a:r>
            <a:r>
              <a:rPr lang="es-ES" sz="52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3569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54E23-08F9-2743-AF1B-9E00B8A93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25628"/>
          </a:xfrm>
        </p:spPr>
        <p:txBody>
          <a:bodyPr>
            <a:normAutofit/>
          </a:bodyPr>
          <a:lstStyle/>
          <a:p>
            <a:r>
              <a:rPr lang="es-ES" sz="4000" dirty="0">
                <a:effectLst/>
              </a:rPr>
              <a:t>INGURUMENARI BURUZKO JARDUNALDIA</a:t>
            </a:r>
            <a:br>
              <a:rPr lang="es-ES" sz="4000" dirty="0">
                <a:effectLst/>
              </a:rPr>
            </a:br>
            <a:r>
              <a:rPr lang="es-ES" sz="4000" dirty="0"/>
              <a:t>JORNADA SOBRE EL MEDIOAMBIENTE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61E73F-70D7-F54A-A50D-3B3247DD0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107" y="2763747"/>
            <a:ext cx="9144000" cy="3785333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es-ES" sz="1600" b="1" dirty="0">
                <a:solidFill>
                  <a:srgbClr val="FF2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VIERNES 20 DE OCTUBRE </a:t>
            </a:r>
            <a:endParaRPr lang="es-ES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9:30 PONENCIA: </a:t>
            </a:r>
            <a:r>
              <a:rPr lang="es-E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1600" b="1" dirty="0">
                <a:solidFill>
                  <a:srgbClr val="FF2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 PERSONAS JÓVENES Y LOS OBJETIVOS 13, 14 Y 15: EL MEDIOAMBIENTE”</a:t>
            </a:r>
            <a:endParaRPr lang="es-ES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</a:pPr>
            <a:r>
              <a:rPr lang="es-E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PONENTE:</a:t>
            </a:r>
            <a:r>
              <a:rPr lang="es-E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XAVIER GONZÁLEZ, DIRECTOR SOSTENIBILIDAD AMBIENTAL DE IHOBE</a:t>
            </a:r>
          </a:p>
          <a:p>
            <a:pPr algn="l">
              <a:lnSpc>
                <a:spcPct val="170000"/>
              </a:lnSpc>
            </a:pP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10:45 PONENCIA: </a:t>
            </a:r>
            <a:r>
              <a:rPr lang="es-E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RETOS DE LA MOVILIDAD SOSTENIBLE EN EL MARCO DE LOS ODS” </a:t>
            </a:r>
            <a:endParaRPr lang="es-ES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</a:pPr>
            <a:r>
              <a:rPr lang="es-E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PONENTE</a:t>
            </a:r>
            <a:r>
              <a:rPr lang="es-E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MANUEL MARTÍN OSANTE. CATEDRÁTICO DERECHO MERCÁNTIL</a:t>
            </a:r>
          </a:p>
          <a:p>
            <a:pPr algn="l">
              <a:lnSpc>
                <a:spcPct val="170000"/>
              </a:lnSpc>
            </a:pPr>
            <a:r>
              <a:rPr lang="es-E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UPV-EHU.</a:t>
            </a:r>
          </a:p>
          <a:p>
            <a:pPr>
              <a:lnSpc>
                <a:spcPct val="170000"/>
              </a:lnSpc>
            </a:pPr>
            <a:r>
              <a:rPr lang="es-E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s-E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603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54E23-08F9-2743-AF1B-9E00B8A93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25628"/>
          </a:xfrm>
        </p:spPr>
        <p:txBody>
          <a:bodyPr>
            <a:normAutofit/>
          </a:bodyPr>
          <a:lstStyle/>
          <a:p>
            <a:r>
              <a:rPr lang="es-ES" sz="4000" dirty="0">
                <a:effectLst/>
              </a:rPr>
              <a:t>INGURUMENARI BURUZKO JARDUNALDIA</a:t>
            </a:r>
            <a:br>
              <a:rPr lang="es-ES" sz="4000" dirty="0">
                <a:effectLst/>
              </a:rPr>
            </a:br>
            <a:r>
              <a:rPr lang="es-ES" sz="4000" dirty="0"/>
              <a:t>JORNADA SOBRE EL MEDIOAMBIENTE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61E73F-70D7-F54A-A50D-3B3247DD0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164" y="2743200"/>
            <a:ext cx="10037851" cy="28486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es-ES" sz="6400" b="1" dirty="0">
                <a:solidFill>
                  <a:srgbClr val="FF2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URRIAK 20, OSTIRALA </a:t>
            </a:r>
            <a:endParaRPr lang="es-ES" sz="6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</a:pPr>
            <a:r>
              <a:rPr lang="es-ES" sz="6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9:30 HITZALDIA </a:t>
            </a:r>
            <a:r>
              <a:rPr lang="es-ES" sz="6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6400" b="1" dirty="0">
                <a:solidFill>
                  <a:srgbClr val="FF2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GAZTEAK ETA 13.,14. ETA 15. HELBURUAK: INGURUMENA”</a:t>
            </a:r>
            <a:endParaRPr lang="es-ES" sz="6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</a:pPr>
            <a:r>
              <a:rPr lang="es-ES" sz="6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HIZLARIA</a:t>
            </a:r>
            <a:r>
              <a:rPr lang="es-ES" sz="6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XAVIER GONZÁLEZ, IHOBEREN INGURUMEN IRAUNKORTASUNEKO ZUZENDARIA</a:t>
            </a:r>
          </a:p>
          <a:p>
            <a:pPr algn="l">
              <a:lnSpc>
                <a:spcPct val="170000"/>
              </a:lnSpc>
            </a:pPr>
            <a:r>
              <a:rPr lang="es-E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10:45 HITZALDIA: </a:t>
            </a:r>
            <a:r>
              <a:rPr lang="es-ES" sz="6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"MUGIKORTASUN IRAUNKORRAREN ERRONKAK </a:t>
            </a:r>
            <a:r>
              <a:rPr lang="es-ES" sz="6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GJHen</a:t>
            </a:r>
            <a:r>
              <a:rPr lang="es-ES" sz="6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ESPARRUAN”</a:t>
            </a:r>
          </a:p>
          <a:p>
            <a:pPr algn="l">
              <a:lnSpc>
                <a:spcPct val="170000"/>
              </a:lnSpc>
            </a:pPr>
            <a:r>
              <a:rPr lang="es-E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HIZLARIA</a:t>
            </a:r>
            <a:r>
              <a:rPr lang="es-E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MANUEL MARTÍN OSANTE. </a:t>
            </a:r>
            <a:r>
              <a:rPr lang="es-ES" sz="6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UPV-</a:t>
            </a:r>
            <a:r>
              <a:rPr lang="es-ES" sz="6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EHUko</a:t>
            </a:r>
            <a:r>
              <a:rPr lang="es-ES" sz="6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MERKATARITZA ZUZENBIDEKO KATEDRADUNA</a:t>
            </a:r>
          </a:p>
          <a:p>
            <a:pPr algn="l">
              <a:lnSpc>
                <a:spcPct val="170000"/>
              </a:lnSpc>
            </a:pPr>
            <a:endParaRPr lang="es-ES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s-E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ES" sz="1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47012-7A6A-284F-A4E7-84DDB1AC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51" y="402194"/>
            <a:ext cx="10515600" cy="1325563"/>
          </a:xfrm>
        </p:spPr>
        <p:txBody>
          <a:bodyPr/>
          <a:lstStyle/>
          <a:p>
            <a:pPr algn="ctr"/>
            <a:r>
              <a:rPr lang="es-ES" sz="4400" dirty="0">
                <a:effectLst/>
              </a:rPr>
              <a:t>INGURUMENARI BURUZKO JARDUNALDIA</a:t>
            </a:r>
            <a:br>
              <a:rPr lang="es-ES" sz="4400" dirty="0">
                <a:effectLst/>
              </a:rPr>
            </a:br>
            <a:r>
              <a:rPr lang="es-ES" sz="4400" dirty="0"/>
              <a:t>JORNADA SOBRE EL MEDIOAMBIENTE</a:t>
            </a: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B9586F9-14F6-4245-A8E4-A5BCF272E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Debemos adoptar con decisión las primeras medidas que nos encaminen hacia un futuro sostenible, con dignidad para todos. Nuestro objetivo es la transformación.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Debemos transformar nuestras economías, el medio ambiente y nuestras sociedades. Debemos cambiar nuestra forma de pensar, nuestra conducta y nuestros hábitos destructivos.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Debemos apoyar la integración de ciertos elementos esenciales: la dignidad, las personas, la prosperidad, el planeta, la justicia y las alianzas.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camino hacia la dignidad para 2030.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de síntesis del Secretariado General sobre la agenda de desarrollo sostenible después de 2015.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Naciones Unidas, A/69/700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88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98618-5C01-D148-8402-236D4A09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>
                <a:effectLst/>
              </a:rPr>
              <a:t>INGURUMENARI BURUZKO JARDUNALDIA</a:t>
            </a:r>
            <a:br>
              <a:rPr lang="es-ES" sz="4400" dirty="0">
                <a:effectLst/>
              </a:rPr>
            </a:br>
            <a:r>
              <a:rPr lang="es-ES" sz="4400" dirty="0"/>
              <a:t>JORNADA SOBRE EL MEDIOAMBIENTE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C465EA-0FAE-A64B-B387-3A6D289A0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Erabakitasunez</a:t>
            </a:r>
            <a:r>
              <a:rPr lang="es-ES" dirty="0"/>
              <a:t> </a:t>
            </a:r>
            <a:r>
              <a:rPr lang="es-ES" dirty="0" err="1"/>
              <a:t>hartu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ditugu</a:t>
            </a:r>
            <a:r>
              <a:rPr lang="es-ES" dirty="0"/>
              <a:t> </a:t>
            </a:r>
            <a:r>
              <a:rPr lang="es-ES" dirty="0" err="1"/>
              <a:t>etorkizun</a:t>
            </a:r>
            <a:r>
              <a:rPr lang="es-ES" dirty="0"/>
              <a:t> </a:t>
            </a:r>
            <a:r>
              <a:rPr lang="es-ES" dirty="0" err="1"/>
              <a:t>jasangarri</a:t>
            </a:r>
            <a:r>
              <a:rPr lang="es-ES" dirty="0"/>
              <a:t> </a:t>
            </a:r>
            <a:r>
              <a:rPr lang="es-ES" dirty="0" err="1"/>
              <a:t>baterantz</a:t>
            </a:r>
            <a:r>
              <a:rPr lang="es-ES" dirty="0"/>
              <a:t> </a:t>
            </a:r>
            <a:r>
              <a:rPr lang="es-ES" dirty="0" err="1"/>
              <a:t>bideratuko</a:t>
            </a:r>
            <a:r>
              <a:rPr lang="es-ES" dirty="0"/>
              <a:t> </a:t>
            </a:r>
            <a:r>
              <a:rPr lang="es-ES" dirty="0" err="1"/>
              <a:t>gaituzten</a:t>
            </a:r>
            <a:r>
              <a:rPr lang="es-ES" dirty="0"/>
              <a:t> </a:t>
            </a:r>
            <a:r>
              <a:rPr lang="es-ES" dirty="0" err="1"/>
              <a:t>lehen</a:t>
            </a:r>
            <a:r>
              <a:rPr lang="es-ES" dirty="0"/>
              <a:t> </a:t>
            </a:r>
            <a:r>
              <a:rPr lang="es-ES" dirty="0" err="1"/>
              <a:t>neurriak</a:t>
            </a:r>
            <a:r>
              <a:rPr lang="es-ES" dirty="0"/>
              <a:t>, </a:t>
            </a:r>
            <a:r>
              <a:rPr lang="es-ES" dirty="0" err="1"/>
              <a:t>guztiontzako</a:t>
            </a:r>
            <a:r>
              <a:rPr lang="es-ES" dirty="0"/>
              <a:t> </a:t>
            </a:r>
            <a:r>
              <a:rPr lang="es-ES" dirty="0" err="1"/>
              <a:t>duintasunarekin</a:t>
            </a:r>
            <a:r>
              <a:rPr lang="es-ES" dirty="0"/>
              <a:t>.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helburua</a:t>
            </a:r>
            <a:r>
              <a:rPr lang="es-ES" dirty="0"/>
              <a:t> </a:t>
            </a:r>
            <a:r>
              <a:rPr lang="es-ES" dirty="0" err="1"/>
              <a:t>eraldaketa</a:t>
            </a:r>
            <a:r>
              <a:rPr lang="es-ES" dirty="0"/>
              <a:t> da. </a:t>
            </a:r>
          </a:p>
          <a:p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ekonomiak</a:t>
            </a:r>
            <a:r>
              <a:rPr lang="es-ES" dirty="0"/>
              <a:t>, </a:t>
            </a:r>
            <a:r>
              <a:rPr lang="es-ES" dirty="0" err="1"/>
              <a:t>ingurumena</a:t>
            </a:r>
            <a:r>
              <a:rPr lang="es-ES" dirty="0"/>
              <a:t> eta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gizarteak</a:t>
            </a:r>
            <a:r>
              <a:rPr lang="es-ES" dirty="0"/>
              <a:t> </a:t>
            </a:r>
            <a:r>
              <a:rPr lang="es-ES" dirty="0" err="1"/>
              <a:t>eraldatu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ditugu</a:t>
            </a:r>
            <a:r>
              <a:rPr lang="es-ES" dirty="0"/>
              <a:t>. </a:t>
            </a:r>
            <a:r>
              <a:rPr lang="es-ES" dirty="0" err="1"/>
              <a:t>Gure</a:t>
            </a:r>
            <a:r>
              <a:rPr lang="es-ES" dirty="0"/>
              <a:t> forma </a:t>
            </a:r>
            <a:r>
              <a:rPr lang="es-ES" dirty="0" err="1"/>
              <a:t>aldatu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dugu</a:t>
            </a:r>
            <a:r>
              <a:rPr lang="es-ES" dirty="0"/>
              <a:t> </a:t>
            </a:r>
            <a:r>
              <a:rPr lang="es-ES" dirty="0" err="1"/>
              <a:t>pentsatzeko</a:t>
            </a:r>
            <a:r>
              <a:rPr lang="es-ES" dirty="0"/>
              <a:t>,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jokabidea</a:t>
            </a:r>
            <a:r>
              <a:rPr lang="es-ES" dirty="0"/>
              <a:t> eta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eremu</a:t>
            </a:r>
            <a:r>
              <a:rPr lang="es-ES" dirty="0"/>
              <a:t> </a:t>
            </a:r>
            <a:r>
              <a:rPr lang="es-ES" dirty="0" err="1"/>
              <a:t>suntsitzaileak</a:t>
            </a:r>
            <a:r>
              <a:rPr lang="es-ES" dirty="0"/>
              <a:t>. </a:t>
            </a:r>
          </a:p>
          <a:p>
            <a:r>
              <a:rPr lang="es-ES" dirty="0" err="1"/>
              <a:t>Funtsezko</a:t>
            </a:r>
            <a:r>
              <a:rPr lang="es-ES" dirty="0"/>
              <a:t> </a:t>
            </a:r>
            <a:r>
              <a:rPr lang="es-ES" dirty="0" err="1"/>
              <a:t>elementu</a:t>
            </a:r>
            <a:r>
              <a:rPr lang="es-ES" dirty="0"/>
              <a:t> </a:t>
            </a:r>
            <a:r>
              <a:rPr lang="es-ES" dirty="0" err="1"/>
              <a:t>batzuen</a:t>
            </a:r>
            <a:r>
              <a:rPr lang="es-ES" dirty="0"/>
              <a:t> </a:t>
            </a:r>
            <a:r>
              <a:rPr lang="es-ES" dirty="0" err="1"/>
              <a:t>integrazioa</a:t>
            </a:r>
            <a:r>
              <a:rPr lang="es-ES" dirty="0"/>
              <a:t> </a:t>
            </a:r>
            <a:r>
              <a:rPr lang="es-ES" dirty="0" err="1"/>
              <a:t>babestu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dugu</a:t>
            </a:r>
            <a:r>
              <a:rPr lang="es-ES" dirty="0"/>
              <a:t>: </a:t>
            </a:r>
            <a:r>
              <a:rPr lang="es-ES" dirty="0" err="1"/>
              <a:t>duintasuna</a:t>
            </a:r>
            <a:r>
              <a:rPr lang="es-ES" dirty="0"/>
              <a:t>, </a:t>
            </a:r>
            <a:r>
              <a:rPr lang="es-ES" dirty="0" err="1"/>
              <a:t>pertsonak</a:t>
            </a:r>
            <a:r>
              <a:rPr lang="es-ES" dirty="0"/>
              <a:t>, </a:t>
            </a:r>
            <a:r>
              <a:rPr lang="es-ES" dirty="0" err="1"/>
              <a:t>oparotasuna</a:t>
            </a:r>
            <a:r>
              <a:rPr lang="es-ES" dirty="0"/>
              <a:t>, planeta, </a:t>
            </a:r>
            <a:r>
              <a:rPr lang="es-ES" dirty="0" err="1"/>
              <a:t>justizia</a:t>
            </a:r>
            <a:r>
              <a:rPr lang="es-ES" dirty="0"/>
              <a:t> eta </a:t>
            </a:r>
            <a:r>
              <a:rPr lang="es-ES" dirty="0" err="1"/>
              <a:t>aliantzak</a:t>
            </a:r>
            <a:r>
              <a:rPr lang="es-ES" dirty="0"/>
              <a:t>.</a:t>
            </a:r>
          </a:p>
          <a:p>
            <a:r>
              <a:rPr lang="es-ES" dirty="0" err="1"/>
              <a:t>Duintasunerako</a:t>
            </a:r>
            <a:r>
              <a:rPr lang="es-ES" dirty="0"/>
              <a:t> </a:t>
            </a:r>
            <a:r>
              <a:rPr lang="es-ES" dirty="0" err="1"/>
              <a:t>bidea</a:t>
            </a:r>
            <a:r>
              <a:rPr lang="es-ES" dirty="0"/>
              <a:t> 2030erako.</a:t>
            </a:r>
          </a:p>
          <a:p>
            <a:r>
              <a:rPr lang="es-ES" dirty="0" err="1"/>
              <a:t>Idazkari</a:t>
            </a:r>
            <a:r>
              <a:rPr lang="es-ES" dirty="0"/>
              <a:t> </a:t>
            </a:r>
            <a:r>
              <a:rPr lang="es-ES" dirty="0" err="1"/>
              <a:t>Nagusiaren</a:t>
            </a:r>
            <a:r>
              <a:rPr lang="es-ES" dirty="0"/>
              <a:t> </a:t>
            </a:r>
            <a:r>
              <a:rPr lang="es-ES" dirty="0" err="1"/>
              <a:t>azterketa-txostena</a:t>
            </a:r>
            <a:r>
              <a:rPr lang="es-ES" dirty="0"/>
              <a:t>, </a:t>
            </a:r>
            <a:r>
              <a:rPr lang="es-ES" dirty="0" err="1"/>
              <a:t>Garapen</a:t>
            </a:r>
            <a:r>
              <a:rPr lang="es-ES" dirty="0"/>
              <a:t> </a:t>
            </a:r>
            <a:r>
              <a:rPr lang="es-ES" dirty="0" err="1"/>
              <a:t>jasangarriaren</a:t>
            </a:r>
            <a:r>
              <a:rPr lang="es-ES" dirty="0"/>
              <a:t> agenda, 2015aren </a:t>
            </a:r>
            <a:r>
              <a:rPr lang="es-ES" dirty="0" err="1"/>
              <a:t>ondoren</a:t>
            </a:r>
            <a:r>
              <a:rPr lang="es-ES" dirty="0"/>
              <a:t>. </a:t>
            </a:r>
          </a:p>
          <a:p>
            <a:r>
              <a:rPr lang="es-ES" dirty="0" err="1"/>
              <a:t>Nazio</a:t>
            </a:r>
            <a:r>
              <a:rPr lang="es-ES" dirty="0"/>
              <a:t> </a:t>
            </a:r>
            <a:r>
              <a:rPr lang="es-ES" dirty="0" err="1"/>
              <a:t>Batuak</a:t>
            </a:r>
            <a:r>
              <a:rPr lang="es-ES" dirty="0"/>
              <a:t>, A/69/700.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5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EA4AC-FE9E-734D-9AB3-ABFED5BD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>
                <a:effectLst/>
              </a:rPr>
              <a:t>INGURUMENARI BURUZKO JARDUNALDIA</a:t>
            </a:r>
            <a:br>
              <a:rPr lang="es-ES" sz="4400" dirty="0">
                <a:effectLst/>
              </a:rPr>
            </a:br>
            <a:r>
              <a:rPr lang="es-ES" sz="4400" dirty="0"/>
              <a:t>JORNADA SOBRE EL MEDIOAMBIENTE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108721-4B37-2A49-9FC8-BA215EE4F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dirty="0"/>
              <a:t>Objetivos de desarrollo sostenible:</a:t>
            </a:r>
            <a:br>
              <a:rPr lang="es-ES" dirty="0"/>
            </a:br>
            <a:endParaRPr lang="es-ES" dirty="0"/>
          </a:p>
          <a:p>
            <a:pPr lvl="1"/>
            <a:r>
              <a:rPr lang="es-ES" sz="2800" dirty="0"/>
              <a:t>Adoptar medidas urgentes para combatir el cambio climático y sus efectos.</a:t>
            </a:r>
            <a:br>
              <a:rPr lang="es-ES" sz="2800" dirty="0"/>
            </a:br>
            <a:endParaRPr lang="es-ES" sz="2800" dirty="0"/>
          </a:p>
          <a:p>
            <a:pPr lvl="1"/>
            <a:r>
              <a:rPr lang="es-ES" sz="2800" dirty="0"/>
              <a:t>Conservar y utilizar sosteniblemente los océanos, los mares y los recursos marinos para el desarrollo sostenible.</a:t>
            </a:r>
            <a:br>
              <a:rPr lang="es-ES" sz="2800" dirty="0"/>
            </a:br>
            <a:endParaRPr lang="es-ES" sz="2800" dirty="0"/>
          </a:p>
          <a:p>
            <a:pPr lvl="1"/>
            <a:r>
              <a:rPr lang="es-ES" sz="2800" dirty="0"/>
              <a:t>Gestionar sosteniblemente los bosques, luchar contra la desertificación, detener e invertir la degradación de las tierras y detener la pérdida de biodiversidad.</a:t>
            </a:r>
            <a:br>
              <a:rPr lang="es-ES" sz="2800" dirty="0"/>
            </a:b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4092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80161-CBEB-9645-9503-068EFD4F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>
                <a:effectLst/>
              </a:rPr>
              <a:t>INGURUMENARI BURUZKO JARDUNALDIA</a:t>
            </a:r>
            <a:br>
              <a:rPr lang="es-ES" sz="4400" dirty="0">
                <a:effectLst/>
              </a:rPr>
            </a:br>
            <a:r>
              <a:rPr lang="es-ES" sz="4400" dirty="0"/>
              <a:t>JORNADA SOBRE EL MEDIOAMBIENTE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DF264F-2AF6-2547-B3E0-33E2DA395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dirty="0" err="1">
                <a:effectLst/>
              </a:rPr>
              <a:t>Garapen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iraunkorreko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helburuak</a:t>
            </a:r>
            <a:r>
              <a:rPr lang="es-ES" dirty="0">
                <a:effectLst/>
              </a:rPr>
              <a:t>:</a:t>
            </a:r>
            <a:br>
              <a:rPr lang="es-ES" dirty="0">
                <a:effectLst/>
              </a:rPr>
            </a:br>
            <a:endParaRPr lang="es-ES" dirty="0">
              <a:effectLst/>
            </a:endParaRPr>
          </a:p>
          <a:p>
            <a:pPr lvl="1"/>
            <a:r>
              <a:rPr lang="es-ES" sz="2800" dirty="0" err="1">
                <a:effectLst/>
              </a:rPr>
              <a:t>Klima-aldaketari</a:t>
            </a:r>
            <a:r>
              <a:rPr lang="es-ES" sz="2800" dirty="0">
                <a:effectLst/>
              </a:rPr>
              <a:t> eta </a:t>
            </a:r>
            <a:r>
              <a:rPr lang="es-ES" sz="2800" dirty="0" err="1">
                <a:effectLst/>
              </a:rPr>
              <a:t>haren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ondorioei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aurre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egiteko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premiazko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neurriak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hartzea</a:t>
            </a:r>
            <a:r>
              <a:rPr lang="es-ES" sz="2800" dirty="0">
                <a:effectLst/>
              </a:rPr>
              <a:t>.</a:t>
            </a:r>
            <a:br>
              <a:rPr lang="es-ES" sz="2800" dirty="0">
                <a:effectLst/>
              </a:rPr>
            </a:br>
            <a:endParaRPr lang="es-ES" sz="2800" dirty="0">
              <a:effectLst/>
            </a:endParaRPr>
          </a:p>
          <a:p>
            <a:pPr lvl="1"/>
            <a:r>
              <a:rPr lang="es-ES" sz="2800" dirty="0" err="1">
                <a:effectLst/>
              </a:rPr>
              <a:t>Ozeanoak</a:t>
            </a:r>
            <a:r>
              <a:rPr lang="es-ES" sz="2800" dirty="0">
                <a:effectLst/>
              </a:rPr>
              <a:t>, </a:t>
            </a:r>
            <a:r>
              <a:rPr lang="es-ES" sz="2800" dirty="0" err="1">
                <a:effectLst/>
              </a:rPr>
              <a:t>itsasoak</a:t>
            </a:r>
            <a:r>
              <a:rPr lang="es-ES" sz="2800" dirty="0">
                <a:effectLst/>
              </a:rPr>
              <a:t> eta </a:t>
            </a:r>
            <a:r>
              <a:rPr lang="es-ES" sz="2800" dirty="0" err="1">
                <a:effectLst/>
              </a:rPr>
              <a:t>itsas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baliabideak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iraunkorki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kontserbatzea</a:t>
            </a:r>
            <a:r>
              <a:rPr lang="es-ES" sz="2800" dirty="0">
                <a:effectLst/>
              </a:rPr>
              <a:t> eta </a:t>
            </a:r>
            <a:r>
              <a:rPr lang="es-ES" sz="2800" dirty="0" err="1">
                <a:effectLst/>
              </a:rPr>
              <a:t>erabiltzea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garapen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iraunkorrerako</a:t>
            </a:r>
            <a:r>
              <a:rPr lang="es-ES" sz="2800" dirty="0">
                <a:effectLst/>
              </a:rPr>
              <a:t>.</a:t>
            </a:r>
            <a:br>
              <a:rPr lang="es-ES" sz="2800" dirty="0">
                <a:effectLst/>
              </a:rPr>
            </a:br>
            <a:endParaRPr lang="es-ES" sz="2800" dirty="0">
              <a:effectLst/>
            </a:endParaRPr>
          </a:p>
          <a:p>
            <a:pPr lvl="1"/>
            <a:r>
              <a:rPr lang="es-ES" sz="2800" dirty="0" err="1">
                <a:effectLst/>
              </a:rPr>
              <a:t>Basoak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modu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iraunkorrean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kudeatzea</a:t>
            </a:r>
            <a:r>
              <a:rPr lang="es-ES" sz="2800" dirty="0">
                <a:effectLst/>
              </a:rPr>
              <a:t>, </a:t>
            </a:r>
            <a:r>
              <a:rPr lang="es-ES" sz="2800" dirty="0" err="1">
                <a:effectLst/>
              </a:rPr>
              <a:t>basamortutzearen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aurka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borrokatzea</a:t>
            </a:r>
            <a:r>
              <a:rPr lang="es-ES" sz="2800" dirty="0">
                <a:effectLst/>
              </a:rPr>
              <a:t>, </a:t>
            </a:r>
            <a:r>
              <a:rPr lang="es-ES" sz="2800" dirty="0" err="1">
                <a:effectLst/>
              </a:rPr>
              <a:t>lurren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degradazioa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gelditzea</a:t>
            </a:r>
            <a:r>
              <a:rPr lang="es-ES" sz="2800" dirty="0">
                <a:effectLst/>
              </a:rPr>
              <a:t> eta </a:t>
            </a:r>
            <a:r>
              <a:rPr lang="es-ES" sz="2800" dirty="0" err="1">
                <a:effectLst/>
              </a:rPr>
              <a:t>inbertitzea</a:t>
            </a:r>
            <a:r>
              <a:rPr lang="es-ES" sz="2800" dirty="0">
                <a:effectLst/>
              </a:rPr>
              <a:t> eta </a:t>
            </a:r>
            <a:r>
              <a:rPr lang="es-ES" sz="2800" dirty="0" err="1">
                <a:effectLst/>
              </a:rPr>
              <a:t>biodibertsitatearen</a:t>
            </a:r>
            <a:r>
              <a:rPr lang="es-ES" sz="2800" dirty="0">
                <a:effectLst/>
              </a:rPr>
              <a:t> galera </a:t>
            </a:r>
            <a:r>
              <a:rPr lang="es-ES" sz="2800" dirty="0" err="1">
                <a:effectLst/>
              </a:rPr>
              <a:t>gelditzea</a:t>
            </a:r>
            <a:r>
              <a:rPr lang="es-ES" sz="2800" dirty="0">
                <a:effectLst/>
              </a:rPr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9257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0E150-164A-B944-9EE3-339808C9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>
                <a:effectLst/>
              </a:rPr>
              <a:t>INGURUMENARI BURUZKO JARDUNALDIA</a:t>
            </a:r>
            <a:br>
              <a:rPr lang="es-ES" sz="4400" dirty="0">
                <a:effectLst/>
              </a:rPr>
            </a:br>
            <a:r>
              <a:rPr lang="es-ES" sz="4400" dirty="0"/>
              <a:t>JORNADA SOBRE EL MEDIOAMBIENTE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75861-8B37-3848-B7B8-020609B5E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Agenga</a:t>
            </a:r>
            <a:r>
              <a:rPr lang="es-ES" dirty="0"/>
              <a:t> Euskadi </a:t>
            </a:r>
            <a:r>
              <a:rPr lang="es-ES" dirty="0" err="1"/>
              <a:t>Basque</a:t>
            </a:r>
            <a:r>
              <a:rPr lang="es-ES" dirty="0"/>
              <a:t> Country 2030-junio 2018</a:t>
            </a:r>
          </a:p>
          <a:p>
            <a:pPr lvl="1"/>
            <a:r>
              <a:rPr lang="es-ES" dirty="0"/>
              <a:t>Desde Gobierno Vasco ya se están dando pasos para la apropiación e implementación de los ODS (Objetivos de Desarrollo Sostenible) en Euskadi. Estos son algunos de ellos:</a:t>
            </a:r>
          </a:p>
          <a:p>
            <a:pPr lvl="2"/>
            <a:r>
              <a:rPr lang="es-ES" dirty="0"/>
              <a:t>Sensibilización y difusión: campañas de comunicación, sesiones de formación a personal de Gobierno Vasco, elaboración de material divulgativo o traducción al euskera de documentos de referencia.</a:t>
            </a:r>
          </a:p>
          <a:p>
            <a:pPr lvl="2"/>
            <a:r>
              <a:rPr lang="es-ES" dirty="0"/>
              <a:t>Inclusión en el debate de los ODS de representantes de distintos sectores de la sociedad vasca (empresas, educación, ONG, academia…) y fortalecimiento de alianzas con organizaciones internacionales, otras instituciones, agentes y redes que operan tanto a nivel estatal como europeo o internacional.</a:t>
            </a:r>
          </a:p>
          <a:p>
            <a:pPr lvl="2"/>
            <a:r>
              <a:rPr lang="es-ES" dirty="0"/>
              <a:t>Alineamiento de las políticas públicas con la Agenda 2030.</a:t>
            </a:r>
          </a:p>
        </p:txBody>
      </p:sp>
    </p:spTree>
    <p:extLst>
      <p:ext uri="{BB962C8B-B14F-4D97-AF65-F5344CB8AC3E}">
        <p14:creationId xmlns:p14="http://schemas.microsoft.com/office/powerpoint/2010/main" val="160794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61F5C-E185-8E46-8B3B-1F141E69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>
                <a:effectLst/>
              </a:rPr>
              <a:t>INGURUMENARI BURUZKO JARDUNALDIA</a:t>
            </a:r>
            <a:br>
              <a:rPr lang="es-ES" sz="4400" dirty="0">
                <a:effectLst/>
              </a:rPr>
            </a:br>
            <a:r>
              <a:rPr lang="es-ES" sz="4400" dirty="0"/>
              <a:t>JORNADA SOBRE EL MEDIOAMBIENTE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4F3FA-8B64-F348-8CAB-4A2D34187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>
                <a:effectLst/>
              </a:rPr>
              <a:t>Agenga</a:t>
            </a:r>
            <a:r>
              <a:rPr lang="es-ES" dirty="0">
                <a:effectLst/>
              </a:rPr>
              <a:t> Euskadi </a:t>
            </a:r>
            <a:r>
              <a:rPr lang="es-ES" dirty="0" err="1">
                <a:effectLst/>
              </a:rPr>
              <a:t>Basque</a:t>
            </a:r>
            <a:r>
              <a:rPr lang="es-ES" dirty="0">
                <a:effectLst/>
              </a:rPr>
              <a:t> Country 2030-2018ko </a:t>
            </a:r>
            <a:r>
              <a:rPr lang="es-ES" dirty="0" err="1">
                <a:effectLst/>
              </a:rPr>
              <a:t>ekaina</a:t>
            </a:r>
            <a:endParaRPr lang="es-ES" dirty="0"/>
          </a:p>
          <a:p>
            <a:pPr lvl="1"/>
            <a:r>
              <a:rPr lang="es-ES" dirty="0" err="1">
                <a:effectLst/>
              </a:rPr>
              <a:t>Eusko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Jaurlaritza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urratsak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ematen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ari</a:t>
            </a:r>
            <a:r>
              <a:rPr lang="es-ES" dirty="0">
                <a:effectLst/>
              </a:rPr>
              <a:t> da </a:t>
            </a:r>
            <a:r>
              <a:rPr lang="es-ES" dirty="0" err="1">
                <a:effectLst/>
              </a:rPr>
              <a:t>Euskadin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GJHak</a:t>
            </a:r>
            <a:r>
              <a:rPr lang="es-ES" dirty="0">
                <a:effectLst/>
              </a:rPr>
              <a:t> (</a:t>
            </a:r>
            <a:r>
              <a:rPr lang="es-ES" dirty="0" err="1">
                <a:effectLst/>
              </a:rPr>
              <a:t>Garapen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Iraunkorreko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Helburuak</a:t>
            </a:r>
            <a:r>
              <a:rPr lang="es-ES" dirty="0">
                <a:effectLst/>
              </a:rPr>
              <a:t>) </a:t>
            </a:r>
            <a:r>
              <a:rPr lang="es-ES" dirty="0" err="1">
                <a:effectLst/>
              </a:rPr>
              <a:t>bereganatzeko</a:t>
            </a:r>
            <a:r>
              <a:rPr lang="es-ES" dirty="0">
                <a:effectLst/>
              </a:rPr>
              <a:t> eta </a:t>
            </a:r>
            <a:r>
              <a:rPr lang="es-ES" dirty="0" err="1">
                <a:effectLst/>
              </a:rPr>
              <a:t>ezartzeko</a:t>
            </a:r>
            <a:r>
              <a:rPr lang="es-ES" dirty="0">
                <a:effectLst/>
              </a:rPr>
              <a:t>. </a:t>
            </a:r>
            <a:r>
              <a:rPr lang="es-ES" dirty="0" err="1">
                <a:effectLst/>
              </a:rPr>
              <a:t>Hona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hemen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horietako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batzuk</a:t>
            </a:r>
            <a:r>
              <a:rPr lang="es-ES" dirty="0">
                <a:effectLst/>
              </a:rPr>
              <a:t>:</a:t>
            </a:r>
          </a:p>
          <a:p>
            <a:pPr lvl="2"/>
            <a:r>
              <a:rPr lang="es-ES" dirty="0" err="1">
                <a:effectLst/>
              </a:rPr>
              <a:t>Sentsibilizazioa</a:t>
            </a:r>
            <a:r>
              <a:rPr lang="es-ES" dirty="0">
                <a:effectLst/>
              </a:rPr>
              <a:t> eta </a:t>
            </a:r>
            <a:r>
              <a:rPr lang="es-ES" dirty="0" err="1">
                <a:effectLst/>
              </a:rPr>
              <a:t>zabalkundea</a:t>
            </a:r>
            <a:r>
              <a:rPr lang="es-ES" dirty="0">
                <a:effectLst/>
              </a:rPr>
              <a:t>: </a:t>
            </a:r>
            <a:r>
              <a:rPr lang="es-ES" dirty="0" err="1">
                <a:effectLst/>
              </a:rPr>
              <a:t>komunikazio-kanpainak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Eusko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Jaurlaritzako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langileentzako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prestakuntza-saioak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dibulgazio-materiala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egitea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edo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erreferentziako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dokumentuak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euskaratzea</a:t>
            </a:r>
            <a:r>
              <a:rPr lang="es-ES" dirty="0">
                <a:effectLst/>
              </a:rPr>
              <a:t>.</a:t>
            </a:r>
          </a:p>
          <a:p>
            <a:pPr lvl="2"/>
            <a:r>
              <a:rPr lang="es-ES" dirty="0" err="1">
                <a:effectLst/>
              </a:rPr>
              <a:t>GJHen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eztabaidan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euskal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gizarteko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hainbat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sektoretako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ordezkariak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sartzea</a:t>
            </a:r>
            <a:r>
              <a:rPr lang="es-ES" dirty="0">
                <a:effectLst/>
              </a:rPr>
              <a:t> (</a:t>
            </a:r>
            <a:r>
              <a:rPr lang="es-ES" dirty="0" err="1">
                <a:effectLst/>
              </a:rPr>
              <a:t>enpresak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hezkuntza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GKEak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akademia</a:t>
            </a:r>
            <a:r>
              <a:rPr lang="es-ES" dirty="0">
                <a:effectLst/>
              </a:rPr>
              <a:t>), eta </a:t>
            </a:r>
            <a:r>
              <a:rPr lang="es-ES" dirty="0" err="1">
                <a:effectLst/>
              </a:rPr>
              <a:t>nazioarteko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erakundeekin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beste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erakunde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batzuekin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eragileekin</a:t>
            </a:r>
            <a:r>
              <a:rPr lang="es-ES" dirty="0">
                <a:effectLst/>
              </a:rPr>
              <a:t> eta </a:t>
            </a:r>
            <a:r>
              <a:rPr lang="es-ES" dirty="0" err="1">
                <a:effectLst/>
              </a:rPr>
              <a:t>Estatuan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Europan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edo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nazioartean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jarduten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duten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sareekin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aliantzak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indartzea</a:t>
            </a:r>
            <a:r>
              <a:rPr lang="es-ES" dirty="0">
                <a:effectLst/>
              </a:rPr>
              <a:t>.</a:t>
            </a:r>
          </a:p>
          <a:p>
            <a:pPr lvl="2"/>
            <a:r>
              <a:rPr lang="es-ES" dirty="0" err="1">
                <a:effectLst/>
              </a:rPr>
              <a:t>Politika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publikoak</a:t>
            </a:r>
            <a:r>
              <a:rPr lang="es-ES" dirty="0">
                <a:effectLst/>
              </a:rPr>
              <a:t> 2030 </a:t>
            </a:r>
            <a:r>
              <a:rPr lang="es-ES" dirty="0" err="1">
                <a:effectLst/>
              </a:rPr>
              <a:t>Agendarekin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lerrokatzea</a:t>
            </a:r>
            <a:r>
              <a:rPr lang="es-ES" dirty="0">
                <a:effectLst/>
              </a:rPr>
              <a:t>.</a:t>
            </a:r>
            <a:br>
              <a:rPr lang="es-ES" dirty="0">
                <a:effectLst/>
              </a:rPr>
            </a:br>
            <a:endParaRPr lang="es-ES" dirty="0">
              <a:effectLst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0369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757</Words>
  <Application>Microsoft Office PowerPoint</Application>
  <PresentationFormat>Panorámica</PresentationFormat>
  <Paragraphs>64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Tema de Office</vt:lpstr>
      <vt:lpstr>INGURUMENARI BURUZKO JARDUNALDIA JORNADA SOBRE EL MEDIOAMBIENTE</vt:lpstr>
      <vt:lpstr>INGURUMENARI BURUZKO JARDUNALDIA JORNADA SOBRE EL MEDIOAMBIENTE</vt:lpstr>
      <vt:lpstr>INGURUMENARI BURUZKO JARDUNALDIA JORNADA SOBRE EL MEDIOAMBIENTE</vt:lpstr>
      <vt:lpstr>INGURUMENARI BURUZKO JARDUNALDIA JORNADA SOBRE EL MEDIOAMBIENTE</vt:lpstr>
      <vt:lpstr>INGURUMENARI BURUZKO JARDUNALDIA JORNADA SOBRE EL MEDIOAMBIENTE</vt:lpstr>
      <vt:lpstr>INGURUMENARI BURUZKO JARDUNALDIA JORNADA SOBRE EL MEDIOAMBIENTE</vt:lpstr>
      <vt:lpstr>INGURUMENARI BURUZKO JARDUNALDIA JORNADA SOBRE EL MEDIOAMBIENTE</vt:lpstr>
      <vt:lpstr>INGURUMENARI BURUZKO JARDUNALDIA JORNADA SOBRE EL MEDIOAMBIENTE</vt:lpstr>
      <vt:lpstr>INGURUMENARI BURUZKO JARDUNALDIA JORNADA SOBRE EL MEDIOAMBIENTE</vt:lpstr>
      <vt:lpstr>INGURUMENARI BURUZKO JARDUNALDIA JORNADA SOBRE EL MEDIOAMBIENTE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GIZA ESKUBIDEEN TAILERRA TALLER DERECHOS HUMANOS</dc:title>
  <dc:creator>Microsoft Office User</dc:creator>
  <cp:lastModifiedBy>Sonia TORRE</cp:lastModifiedBy>
  <cp:revision>40</cp:revision>
  <cp:lastPrinted>2023-10-17T10:42:20Z</cp:lastPrinted>
  <dcterms:created xsi:type="dcterms:W3CDTF">2023-04-21T09:24:24Z</dcterms:created>
  <dcterms:modified xsi:type="dcterms:W3CDTF">2023-10-17T10:59:46Z</dcterms:modified>
</cp:coreProperties>
</file>