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96" r:id="rId1"/>
  </p:sldMasterIdLst>
  <p:sldIdLst>
    <p:sldId id="256" r:id="rId2"/>
    <p:sldId id="257" r:id="rId3"/>
    <p:sldId id="262" r:id="rId4"/>
    <p:sldId id="273" r:id="rId5"/>
    <p:sldId id="280" r:id="rId6"/>
    <p:sldId id="265" r:id="rId7"/>
    <p:sldId id="281" r:id="rId8"/>
    <p:sldId id="282" r:id="rId9"/>
    <p:sldId id="300" r:id="rId10"/>
    <p:sldId id="266" r:id="rId11"/>
    <p:sldId id="292" r:id="rId12"/>
    <p:sldId id="272" r:id="rId13"/>
    <p:sldId id="293" r:id="rId14"/>
    <p:sldId id="288" r:id="rId15"/>
    <p:sldId id="299" r:id="rId16"/>
    <p:sldId id="296" r:id="rId17"/>
    <p:sldId id="285" r:id="rId18"/>
    <p:sldId id="297" r:id="rId19"/>
    <p:sldId id="260" r:id="rId20"/>
    <p:sldId id="270" r:id="rId21"/>
    <p:sldId id="298" r:id="rId22"/>
    <p:sldId id="291" r:id="rId23"/>
    <p:sldId id="268" r:id="rId24"/>
  </p:sldIdLst>
  <p:sldSz cx="9144000" cy="6858000" type="screen4x3"/>
  <p:notesSz cx="7099300" cy="102346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253" autoAdjust="0"/>
    <p:restoredTop sz="94660"/>
  </p:normalViewPr>
  <p:slideViewPr>
    <p:cSldViewPr>
      <p:cViewPr varScale="1">
        <p:scale>
          <a:sx n="82" d="100"/>
          <a:sy n="82" d="100"/>
        </p:scale>
        <p:origin x="12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20/08/2024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20/08/2024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20/08/2024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20/08/2024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20/08/2024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20/08/2024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20/08/2024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20/08/2024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20/08/2024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20/08/2024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20/08/2024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A847CFC-816F-41D0-AAC0-9BF4FEBC753E}" type="datetimeFigureOut">
              <a:rPr lang="es-ES" smtClean="0"/>
              <a:pPr/>
              <a:t>20/08/2024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ehu.eus/eu/web/letren-fakultatea/gral-arautegia" TargetMode="Externa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hu.eus/eu/web/iraunkortasuna/ehuagenda-2030/ekarpenak-eta-ekintzak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hu.eus/documents/1690128/3099909/FILOLOGIA_20160412.pdf" TargetMode="External"/><Relationship Id="rId3" Type="http://schemas.openxmlformats.org/officeDocument/2006/relationships/hyperlink" Target="https://www.ehu.eus/eu/web/letren-fakultatea/gral-arautegia" TargetMode="External"/><Relationship Id="rId7" Type="http://schemas.openxmlformats.org/officeDocument/2006/relationships/hyperlink" Target="https://www.ehu.eus/documents/1690128/3099909/EUSKAL_IKASKETAK_20160412.pdf" TargetMode="External"/><Relationship Id="rId2" Type="http://schemas.openxmlformats.org/officeDocument/2006/relationships/hyperlink" Target="http://www.lehendakaritza.ejgv.euskadi.net/r48-bopv2/eu/bopv2/datos/2012/06/1202805e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hu.eus/documents/1690128/3099909/INGELES_IKASKETAK_20160412.pdf" TargetMode="External"/><Relationship Id="rId11" Type="http://schemas.openxmlformats.org/officeDocument/2006/relationships/hyperlink" Target="https://www.ehu.eus/documents/1690128/3099909/ITZULPENGINTZA_INTERPRETAZIOA_20160412.pdf" TargetMode="External"/><Relationship Id="rId5" Type="http://schemas.openxmlformats.org/officeDocument/2006/relationships/hyperlink" Target="https://www.ehu.eus/documents/1690128/3099909/GEOGRAFIA_LA_20160412.pdf/980d7230-613c-4143-99b4-bbd5d7c7d7d5?t=1460473284000" TargetMode="External"/><Relationship Id="rId10" Type="http://schemas.openxmlformats.org/officeDocument/2006/relationships/hyperlink" Target="https://www.ehu.eus/documents/1690128/3099909/ARTEAREN_HISTORIA+_20160412.pdf" TargetMode="External"/><Relationship Id="rId4" Type="http://schemas.openxmlformats.org/officeDocument/2006/relationships/hyperlink" Target="http://www.sarrera.ehu.es/p259-content/es/contenidos/informacion/normativas_grado/es_norm/adjuntos/Normativa%20poyectos.pdf" TargetMode="External"/><Relationship Id="rId9" Type="http://schemas.openxmlformats.org/officeDocument/2006/relationships/hyperlink" Target="https://www.ehu.eus/documents/1690128/3099909/HISTORIA_20160412.pdf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hu.eus/documents/1690128/2994287/1_ERANSKINA_Letren-Fakultateko_GrALaren-ezaugarriak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hu.eus/documents/1690128/2994287/GrAL_2-Eranskina_20170602.pdf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75656" y="1988840"/>
            <a:ext cx="6254044" cy="1837642"/>
          </a:xfrm>
        </p:spPr>
        <p:txBody>
          <a:bodyPr>
            <a:normAutofit fontScale="90000"/>
          </a:bodyPr>
          <a:lstStyle/>
          <a:p>
            <a:br>
              <a:rPr lang="es-ES" dirty="0"/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br>
              <a:rPr lang="es-ES" sz="3100" dirty="0"/>
            </a:br>
            <a:r>
              <a:rPr lang="es-ES" dirty="0"/>
              <a:t> GRADU AMAIERAKO LANA (</a:t>
            </a:r>
            <a:r>
              <a:rPr lang="es-ES" dirty="0" err="1"/>
              <a:t>GrAL</a:t>
            </a:r>
            <a:r>
              <a:rPr lang="es-ES" dirty="0"/>
              <a:t>) 2024-2025</a:t>
            </a:r>
            <a:br>
              <a:rPr lang="es-ES" dirty="0"/>
            </a:br>
            <a:r>
              <a:rPr lang="es-ES" dirty="0"/>
              <a:t> </a:t>
            </a:r>
            <a:r>
              <a:rPr lang="es-ES" sz="2200" dirty="0">
                <a:hlinkClick r:id="rId2"/>
              </a:rPr>
              <a:t>https://www.ehu.eus/eu/web/letren-fakultatea/gral-arautegia</a:t>
            </a:r>
            <a:br>
              <a:rPr lang="es-ES" sz="2200" dirty="0"/>
            </a:br>
            <a:endParaRPr lang="es-ES" sz="2200" dirty="0"/>
          </a:p>
        </p:txBody>
      </p:sp>
      <p:sp>
        <p:nvSpPr>
          <p:cNvPr id="3" name="2 Subtítul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5" name="Picture 2" descr="C:\Users\pc\AppData\Local\Temp\Facultad Letras_Araba_bilingue_positivo_alt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3717032"/>
            <a:ext cx="5811316" cy="141144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1.- </a:t>
            </a:r>
            <a:r>
              <a:rPr lang="es-ES" dirty="0" err="1"/>
              <a:t>Matrikula</a:t>
            </a:r>
            <a:r>
              <a:rPr lang="es-ES" dirty="0"/>
              <a:t>: </a:t>
            </a:r>
            <a:r>
              <a:rPr lang="es-ES" dirty="0" err="1"/>
              <a:t>GrAL</a:t>
            </a:r>
            <a:r>
              <a:rPr lang="es-ES" dirty="0"/>
              <a:t>-a </a:t>
            </a:r>
            <a:r>
              <a:rPr lang="es-ES" dirty="0" err="1"/>
              <a:t>matrikulatzeko</a:t>
            </a:r>
            <a:r>
              <a:rPr lang="es-ES" dirty="0"/>
              <a:t> </a:t>
            </a:r>
            <a:r>
              <a:rPr lang="es-ES" dirty="0" err="1"/>
              <a:t>baldintzak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612461" y="2060848"/>
            <a:ext cx="6199899" cy="3747828"/>
          </a:xfrm>
        </p:spPr>
        <p:txBody>
          <a:bodyPr>
            <a:normAutofit/>
          </a:bodyPr>
          <a:lstStyle/>
          <a:p>
            <a:r>
              <a:rPr lang="es-ES" dirty="0" err="1"/>
              <a:t>Ikasketa</a:t>
            </a:r>
            <a:r>
              <a:rPr lang="es-ES" dirty="0"/>
              <a:t> Plana </a:t>
            </a:r>
            <a:r>
              <a:rPr lang="es-ES" dirty="0" err="1"/>
              <a:t>amaitzeko</a:t>
            </a:r>
            <a:r>
              <a:rPr lang="es-ES" dirty="0"/>
              <a:t> </a:t>
            </a:r>
            <a:r>
              <a:rPr lang="es-ES" dirty="0" err="1"/>
              <a:t>behar</a:t>
            </a:r>
            <a:r>
              <a:rPr lang="es-ES" dirty="0"/>
              <a:t> </a:t>
            </a:r>
            <a:r>
              <a:rPr lang="es-ES" dirty="0" err="1"/>
              <a:t>diren</a:t>
            </a:r>
            <a:r>
              <a:rPr lang="es-ES" dirty="0"/>
              <a:t> </a:t>
            </a:r>
            <a:r>
              <a:rPr lang="es-ES" dirty="0" err="1"/>
              <a:t>ikasgai</a:t>
            </a:r>
            <a:r>
              <a:rPr lang="es-ES" dirty="0"/>
              <a:t> </a:t>
            </a:r>
            <a:r>
              <a:rPr lang="es-ES" dirty="0" err="1"/>
              <a:t>guztiak</a:t>
            </a:r>
            <a:r>
              <a:rPr lang="es-ES" dirty="0"/>
              <a:t> </a:t>
            </a:r>
            <a:r>
              <a:rPr lang="es-ES" b="1" dirty="0"/>
              <a:t>MATRIKULATUTA</a:t>
            </a:r>
            <a:r>
              <a:rPr lang="es-ES" dirty="0"/>
              <a:t> EDUKI BEHAR DIRA. </a:t>
            </a:r>
          </a:p>
          <a:p>
            <a:r>
              <a:rPr lang="es-ES" dirty="0" err="1"/>
              <a:t>Matrikulak</a:t>
            </a:r>
            <a:r>
              <a:rPr lang="es-ES" dirty="0"/>
              <a:t> </a:t>
            </a:r>
            <a:r>
              <a:rPr lang="es-ES" dirty="0" err="1"/>
              <a:t>bi</a:t>
            </a:r>
            <a:r>
              <a:rPr lang="es-ES" dirty="0"/>
              <a:t> </a:t>
            </a:r>
            <a:r>
              <a:rPr lang="es-ES" dirty="0" err="1"/>
              <a:t>deialdirako</a:t>
            </a:r>
            <a:r>
              <a:rPr lang="es-ES" dirty="0"/>
              <a:t> </a:t>
            </a:r>
            <a:r>
              <a:rPr lang="es-ES" dirty="0" err="1"/>
              <a:t>eskubidea</a:t>
            </a:r>
            <a:r>
              <a:rPr lang="es-ES" dirty="0"/>
              <a:t> </a:t>
            </a:r>
            <a:r>
              <a:rPr lang="es-ES" dirty="0" err="1"/>
              <a:t>emango</a:t>
            </a:r>
            <a:r>
              <a:rPr lang="es-ES" dirty="0"/>
              <a:t> du </a:t>
            </a:r>
            <a:r>
              <a:rPr lang="es-ES" dirty="0" err="1"/>
              <a:t>ikasturte</a:t>
            </a:r>
            <a:r>
              <a:rPr lang="es-ES" dirty="0"/>
              <a:t> batean</a:t>
            </a:r>
          </a:p>
        </p:txBody>
      </p:sp>
    </p:spTree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2.- </a:t>
            </a:r>
            <a:r>
              <a:rPr lang="es-ES" dirty="0" err="1"/>
              <a:t>Hautaketa</a:t>
            </a:r>
            <a:r>
              <a:rPr lang="es-ES" dirty="0"/>
              <a:t>: </a:t>
            </a:r>
            <a:r>
              <a:rPr lang="es-ES" dirty="0" err="1"/>
              <a:t>gaia</a:t>
            </a:r>
            <a:r>
              <a:rPr lang="es-ES" dirty="0"/>
              <a:t> eta </a:t>
            </a:r>
            <a:r>
              <a:rPr lang="es-ES" dirty="0" err="1"/>
              <a:t>tutorea</a:t>
            </a:r>
            <a:r>
              <a:rPr lang="es-ES" dirty="0"/>
              <a:t> </a:t>
            </a:r>
            <a:r>
              <a:rPr lang="es-ES" dirty="0" err="1"/>
              <a:t>hautatzeko</a:t>
            </a:r>
            <a:r>
              <a:rPr lang="es-ES" dirty="0"/>
              <a:t>: </a:t>
            </a:r>
            <a:r>
              <a:rPr lang="es-ES" dirty="0">
                <a:solidFill>
                  <a:srgbClr val="C00000"/>
                </a:solidFill>
              </a:rPr>
              <a:t>GAUR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/>
              <a:t>Eskaintzen</a:t>
            </a:r>
            <a:r>
              <a:rPr lang="es-ES" dirty="0"/>
              <a:t> </a:t>
            </a:r>
            <a:r>
              <a:rPr lang="es-ES" dirty="0" err="1"/>
              <a:t>diren</a:t>
            </a:r>
            <a:r>
              <a:rPr lang="es-ES" dirty="0"/>
              <a:t> </a:t>
            </a:r>
            <a:r>
              <a:rPr lang="es-ES" dirty="0" err="1"/>
              <a:t>gaiak</a:t>
            </a:r>
            <a:r>
              <a:rPr lang="es-ES" dirty="0"/>
              <a:t> </a:t>
            </a:r>
            <a:r>
              <a:rPr lang="es-ES" dirty="0" err="1"/>
              <a:t>kontsultatu</a:t>
            </a:r>
            <a:r>
              <a:rPr lang="es-ES" dirty="0"/>
              <a:t> eta </a:t>
            </a:r>
            <a:r>
              <a:rPr lang="es-ES" dirty="0" err="1"/>
              <a:t>aukeratzeko</a:t>
            </a:r>
            <a:r>
              <a:rPr lang="es-ES" dirty="0"/>
              <a:t>, GAUR </a:t>
            </a:r>
            <a:r>
              <a:rPr lang="es-ES" dirty="0" err="1"/>
              <a:t>erabiliko</a:t>
            </a:r>
            <a:r>
              <a:rPr lang="es-ES" dirty="0"/>
              <a:t> da</a:t>
            </a:r>
          </a:p>
          <a:p>
            <a:r>
              <a:rPr lang="es-ES" dirty="0" err="1"/>
              <a:t>Epea</a:t>
            </a:r>
            <a:r>
              <a:rPr lang="es-ES" dirty="0"/>
              <a:t>: </a:t>
            </a:r>
            <a:r>
              <a:rPr lang="es-ES" dirty="0" err="1"/>
              <a:t>urriaren</a:t>
            </a:r>
            <a:r>
              <a:rPr lang="es-ES" dirty="0"/>
              <a:t> 21-25 </a:t>
            </a:r>
            <a:r>
              <a:rPr lang="es-ES" dirty="0" err="1"/>
              <a:t>artean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25657705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548680"/>
            <a:ext cx="6912768" cy="1728192"/>
          </a:xfrm>
        </p:spPr>
        <p:txBody>
          <a:bodyPr>
            <a:normAutofit/>
          </a:bodyPr>
          <a:lstStyle/>
          <a:p>
            <a:r>
              <a:rPr lang="es-ES" sz="3200" dirty="0"/>
              <a:t>3.- </a:t>
            </a:r>
            <a:r>
              <a:rPr lang="es-ES" sz="3200" dirty="0" err="1"/>
              <a:t>Esleipena</a:t>
            </a:r>
            <a:endParaRPr lang="es-ES" sz="27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_tradnl" dirty="0" err="1"/>
              <a:t>Ikasle</a:t>
            </a:r>
            <a:r>
              <a:rPr lang="es-ES_tradnl" dirty="0"/>
              <a:t> </a:t>
            </a:r>
            <a:r>
              <a:rPr lang="es-ES_tradnl" dirty="0" err="1"/>
              <a:t>bakoitzak</a:t>
            </a:r>
            <a:r>
              <a:rPr lang="es-ES_tradnl" dirty="0"/>
              <a:t> 15-18 </a:t>
            </a:r>
            <a:r>
              <a:rPr lang="es-ES_tradnl" dirty="0" err="1"/>
              <a:t>izenburu</a:t>
            </a:r>
            <a:r>
              <a:rPr lang="es-ES_tradnl" dirty="0"/>
              <a:t> </a:t>
            </a:r>
            <a:r>
              <a:rPr lang="es-ES_tradnl" dirty="0" err="1"/>
              <a:t>aukeratuko</a:t>
            </a:r>
            <a:r>
              <a:rPr lang="es-ES_tradnl" dirty="0"/>
              <a:t> </a:t>
            </a:r>
            <a:r>
              <a:rPr lang="es-ES_tradnl" dirty="0" err="1"/>
              <a:t>ditu</a:t>
            </a:r>
            <a:r>
              <a:rPr lang="es-ES_tradnl" dirty="0"/>
              <a:t>, </a:t>
            </a:r>
            <a:r>
              <a:rPr lang="es-ES_tradnl" dirty="0" err="1"/>
              <a:t>lehentasun</a:t>
            </a:r>
            <a:r>
              <a:rPr lang="es-ES_tradnl" dirty="0"/>
              <a:t> </a:t>
            </a:r>
            <a:r>
              <a:rPr lang="es-ES_tradnl" dirty="0" err="1"/>
              <a:t>ordenean</a:t>
            </a:r>
            <a:endParaRPr lang="es-ES_tradnl" dirty="0"/>
          </a:p>
          <a:p>
            <a:r>
              <a:rPr lang="es-ES_tradnl" dirty="0" err="1"/>
              <a:t>ikasle</a:t>
            </a:r>
            <a:r>
              <a:rPr lang="es-ES_tradnl" dirty="0"/>
              <a:t> </a:t>
            </a:r>
            <a:r>
              <a:rPr lang="es-ES_tradnl" dirty="0" err="1"/>
              <a:t>bik</a:t>
            </a:r>
            <a:r>
              <a:rPr lang="es-ES_tradnl" dirty="0"/>
              <a:t> </a:t>
            </a:r>
            <a:r>
              <a:rPr lang="es-ES_tradnl" dirty="0" err="1"/>
              <a:t>edo</a:t>
            </a:r>
            <a:r>
              <a:rPr lang="es-ES_tradnl" dirty="0"/>
              <a:t> </a:t>
            </a:r>
            <a:r>
              <a:rPr lang="es-ES_tradnl" dirty="0" err="1"/>
              <a:t>gehiagok</a:t>
            </a:r>
            <a:r>
              <a:rPr lang="es-ES_tradnl" dirty="0"/>
              <a:t> </a:t>
            </a:r>
            <a:r>
              <a:rPr lang="es-ES_tradnl" dirty="0" err="1"/>
              <a:t>izenburu</a:t>
            </a:r>
            <a:r>
              <a:rPr lang="es-ES_tradnl" dirty="0"/>
              <a:t> </a:t>
            </a:r>
            <a:r>
              <a:rPr lang="es-ES_tradnl" dirty="0" err="1"/>
              <a:t>bera</a:t>
            </a:r>
            <a:r>
              <a:rPr lang="es-ES_tradnl" dirty="0"/>
              <a:t> </a:t>
            </a:r>
            <a:r>
              <a:rPr lang="es-ES_tradnl" dirty="0" err="1"/>
              <a:t>aukeratzekotan</a:t>
            </a:r>
            <a:r>
              <a:rPr lang="es-ES_tradnl" dirty="0"/>
              <a:t>, </a:t>
            </a:r>
            <a:r>
              <a:rPr lang="es-ES_tradnl" dirty="0" err="1"/>
              <a:t>ikasle</a:t>
            </a:r>
            <a:r>
              <a:rPr lang="es-ES_tradnl" dirty="0"/>
              <a:t> </a:t>
            </a:r>
            <a:r>
              <a:rPr lang="es-ES_tradnl" dirty="0" err="1"/>
              <a:t>hauen</a:t>
            </a:r>
            <a:r>
              <a:rPr lang="es-ES_tradnl" dirty="0"/>
              <a:t> </a:t>
            </a:r>
            <a:r>
              <a:rPr lang="es-ES_tradnl" dirty="0" err="1"/>
              <a:t>bataz</a:t>
            </a:r>
            <a:r>
              <a:rPr lang="es-ES_tradnl" dirty="0"/>
              <a:t> </a:t>
            </a:r>
            <a:r>
              <a:rPr lang="es-ES_tradnl" dirty="0" err="1"/>
              <a:t>besteko</a:t>
            </a:r>
            <a:r>
              <a:rPr lang="es-ES_tradnl" dirty="0"/>
              <a:t> </a:t>
            </a:r>
            <a:r>
              <a:rPr lang="es-ES_tradnl" dirty="0" err="1"/>
              <a:t>espedientearen</a:t>
            </a:r>
            <a:r>
              <a:rPr lang="es-ES_tradnl" dirty="0"/>
              <a:t> </a:t>
            </a:r>
            <a:r>
              <a:rPr lang="es-ES_tradnl" dirty="0">
                <a:solidFill>
                  <a:srgbClr val="FF0000"/>
                </a:solidFill>
              </a:rPr>
              <a:t>nota</a:t>
            </a:r>
            <a:r>
              <a:rPr lang="es-ES_tradnl" dirty="0"/>
              <a:t> </a:t>
            </a:r>
            <a:r>
              <a:rPr lang="es-ES_tradnl" dirty="0" err="1"/>
              <a:t>kontuan</a:t>
            </a:r>
            <a:r>
              <a:rPr lang="es-ES_tradnl" dirty="0"/>
              <a:t> </a:t>
            </a:r>
            <a:r>
              <a:rPr lang="es-ES_tradnl" dirty="0" err="1"/>
              <a:t>izanda</a:t>
            </a:r>
            <a:r>
              <a:rPr lang="es-ES_tradnl" dirty="0"/>
              <a:t> </a:t>
            </a:r>
            <a:r>
              <a:rPr lang="es-ES_tradnl" dirty="0" err="1"/>
              <a:t>egingo</a:t>
            </a:r>
            <a:r>
              <a:rPr lang="es-ES_tradnl" dirty="0"/>
              <a:t> da </a:t>
            </a:r>
            <a:r>
              <a:rPr lang="es-ES_tradnl" dirty="0" err="1"/>
              <a:t>esleipena</a:t>
            </a:r>
            <a:endParaRPr lang="es-ES_tradnl" dirty="0"/>
          </a:p>
          <a:p>
            <a:r>
              <a:rPr lang="es-ES_tradnl" dirty="0"/>
              <a:t>GAUR-</a:t>
            </a:r>
            <a:r>
              <a:rPr lang="es-ES_tradnl" dirty="0" err="1"/>
              <a:t>ek</a:t>
            </a:r>
            <a:r>
              <a:rPr lang="es-ES_tradnl" dirty="0"/>
              <a:t> </a:t>
            </a:r>
            <a:r>
              <a:rPr lang="es-ES_tradnl" dirty="0" err="1"/>
              <a:t>mezua</a:t>
            </a:r>
            <a:r>
              <a:rPr lang="es-ES_tradnl" dirty="0"/>
              <a:t> </a:t>
            </a:r>
            <a:r>
              <a:rPr lang="es-ES_tradnl" dirty="0" err="1"/>
              <a:t>bidaliko</a:t>
            </a:r>
            <a:r>
              <a:rPr lang="es-ES_tradnl" dirty="0"/>
              <a:t> </a:t>
            </a:r>
            <a:r>
              <a:rPr lang="es-ES_tradnl" dirty="0" err="1"/>
              <a:t>dizue</a:t>
            </a:r>
            <a:r>
              <a:rPr lang="es-ES_tradnl" dirty="0"/>
              <a:t> </a:t>
            </a:r>
            <a:r>
              <a:rPr lang="es-ES_tradnl" dirty="0" err="1"/>
              <a:t>erabateko</a:t>
            </a:r>
            <a:r>
              <a:rPr lang="es-ES_tradnl" dirty="0"/>
              <a:t> </a:t>
            </a:r>
            <a:r>
              <a:rPr lang="es-ES_tradnl" dirty="0" err="1"/>
              <a:t>esleipena</a:t>
            </a:r>
            <a:r>
              <a:rPr lang="es-ES_tradnl" dirty="0"/>
              <a:t> </a:t>
            </a:r>
            <a:r>
              <a:rPr lang="es-ES_tradnl" dirty="0" err="1"/>
              <a:t>jakinarazteko</a:t>
            </a:r>
            <a:endParaRPr lang="es-ES_tradnl" dirty="0"/>
          </a:p>
          <a:p>
            <a:r>
              <a:rPr lang="es-ES_tradnl" dirty="0">
                <a:hlinkClick r:id="rId2"/>
              </a:rPr>
              <a:t>GIH</a:t>
            </a:r>
            <a:r>
              <a:rPr lang="es-ES_tradnl" dirty="0"/>
              <a:t>, </a:t>
            </a:r>
            <a:r>
              <a:rPr lang="es-ES_tradnl" dirty="0" err="1"/>
              <a:t>diru-laguntzak</a:t>
            </a:r>
            <a:endParaRPr lang="es-ES_tradnl" dirty="0"/>
          </a:p>
          <a:p>
            <a:r>
              <a:rPr lang="es-ES_tradnl" dirty="0" err="1"/>
              <a:t>Gaiak</a:t>
            </a:r>
            <a:r>
              <a:rPr lang="es-ES_tradnl" dirty="0"/>
              <a:t> </a:t>
            </a:r>
            <a:r>
              <a:rPr lang="es-ES_tradnl" dirty="0" err="1"/>
              <a:t>Hitzartu</a:t>
            </a:r>
            <a:r>
              <a:rPr lang="es-ES_tradnl" dirty="0"/>
              <a:t>?</a:t>
            </a:r>
            <a:endParaRPr lang="es-ES" dirty="0"/>
          </a:p>
          <a:p>
            <a:endParaRPr lang="es-ES_tradnl" dirty="0"/>
          </a:p>
          <a:p>
            <a:endParaRPr lang="es-E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/>
              <a:t>GrAL</a:t>
            </a:r>
            <a:r>
              <a:rPr lang="es-ES" dirty="0"/>
              <a:t>-aren </a:t>
            </a:r>
            <a:r>
              <a:rPr lang="es-ES" dirty="0" err="1"/>
              <a:t>esleipena</a:t>
            </a:r>
            <a:r>
              <a:rPr lang="es-ES" dirty="0"/>
              <a:t>. </a:t>
            </a:r>
            <a:r>
              <a:rPr lang="es-ES" dirty="0" err="1"/>
              <a:t>Oharra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GRAL-a </a:t>
            </a:r>
            <a:r>
              <a:rPr lang="es-ES" dirty="0" err="1"/>
              <a:t>egiteko</a:t>
            </a:r>
            <a:r>
              <a:rPr lang="es-ES" dirty="0"/>
              <a:t> </a:t>
            </a:r>
            <a:r>
              <a:rPr lang="es-ES" dirty="0" err="1"/>
              <a:t>erabiliko</a:t>
            </a:r>
            <a:r>
              <a:rPr lang="es-ES" dirty="0"/>
              <a:t> den </a:t>
            </a:r>
            <a:r>
              <a:rPr lang="es-ES" dirty="0" err="1">
                <a:solidFill>
                  <a:srgbClr val="C00000"/>
                </a:solidFill>
              </a:rPr>
              <a:t>hizkuntzari</a:t>
            </a:r>
            <a:r>
              <a:rPr lang="es-ES" dirty="0"/>
              <a:t> </a:t>
            </a:r>
            <a:r>
              <a:rPr lang="es-ES" dirty="0" err="1"/>
              <a:t>buruz</a:t>
            </a:r>
            <a:r>
              <a:rPr lang="es-ES" dirty="0"/>
              <a:t> </a:t>
            </a:r>
            <a:r>
              <a:rPr lang="es-ES" dirty="0" err="1"/>
              <a:t>kontuan</a:t>
            </a:r>
            <a:r>
              <a:rPr lang="es-ES" dirty="0"/>
              <a:t> </a:t>
            </a:r>
            <a:r>
              <a:rPr lang="es-ES" dirty="0" err="1"/>
              <a:t>hartu</a:t>
            </a:r>
            <a:r>
              <a:rPr lang="es-ES" dirty="0"/>
              <a:t>: </a:t>
            </a:r>
            <a:r>
              <a:rPr lang="es-ES" dirty="0" err="1"/>
              <a:t>gradu</a:t>
            </a:r>
            <a:r>
              <a:rPr lang="es-ES" dirty="0"/>
              <a:t> </a:t>
            </a:r>
            <a:r>
              <a:rPr lang="es-ES" dirty="0" err="1"/>
              <a:t>batzuetako</a:t>
            </a:r>
            <a:r>
              <a:rPr lang="es-ES" dirty="0"/>
              <a:t> </a:t>
            </a:r>
            <a:r>
              <a:rPr lang="es-ES" dirty="0" err="1"/>
              <a:t>ikasketa</a:t>
            </a:r>
            <a:r>
              <a:rPr lang="es-ES" dirty="0"/>
              <a:t> </a:t>
            </a:r>
            <a:r>
              <a:rPr lang="es-ES" dirty="0" err="1"/>
              <a:t>planetako</a:t>
            </a:r>
            <a:r>
              <a:rPr lang="es-ES" dirty="0"/>
              <a:t> </a:t>
            </a:r>
            <a:r>
              <a:rPr lang="es-ES" dirty="0" err="1"/>
              <a:t>memorian</a:t>
            </a:r>
            <a:r>
              <a:rPr lang="es-ES" dirty="0"/>
              <a:t> GRAL-a, </a:t>
            </a:r>
            <a:r>
              <a:rPr lang="es-ES" dirty="0" err="1"/>
              <a:t>derrigorrez</a:t>
            </a:r>
            <a:r>
              <a:rPr lang="es-ES" dirty="0"/>
              <a:t>, </a:t>
            </a:r>
            <a:r>
              <a:rPr lang="es-ES" dirty="0" err="1"/>
              <a:t>hizkuntza</a:t>
            </a:r>
            <a:r>
              <a:rPr lang="es-ES" dirty="0"/>
              <a:t> </a:t>
            </a:r>
            <a:r>
              <a:rPr lang="es-ES" dirty="0" err="1"/>
              <a:t>zehatz</a:t>
            </a:r>
            <a:r>
              <a:rPr lang="es-ES" dirty="0"/>
              <a:t> batean </a:t>
            </a:r>
            <a:r>
              <a:rPr lang="es-ES" dirty="0" err="1"/>
              <a:t>egin</a:t>
            </a:r>
            <a:r>
              <a:rPr lang="es-ES" dirty="0"/>
              <a:t> </a:t>
            </a:r>
            <a:r>
              <a:rPr lang="es-ES" dirty="0" err="1"/>
              <a:t>behar</a:t>
            </a:r>
            <a:r>
              <a:rPr lang="es-ES" dirty="0"/>
              <a:t> dela </a:t>
            </a:r>
            <a:r>
              <a:rPr lang="es-ES" dirty="0" err="1"/>
              <a:t>esaten</a:t>
            </a:r>
            <a:r>
              <a:rPr lang="es-ES" dirty="0"/>
              <a:t> da (</a:t>
            </a:r>
            <a:r>
              <a:rPr lang="es-ES" dirty="0" err="1"/>
              <a:t>Ingeles</a:t>
            </a:r>
            <a:r>
              <a:rPr lang="es-ES" dirty="0"/>
              <a:t> Ikasketak eta </a:t>
            </a:r>
            <a:r>
              <a:rPr lang="es-ES" dirty="0" err="1"/>
              <a:t>Euskal</a:t>
            </a:r>
            <a:r>
              <a:rPr lang="es-ES" dirty="0"/>
              <a:t> Ikasketak)</a:t>
            </a:r>
          </a:p>
        </p:txBody>
      </p:sp>
    </p:spTree>
    <p:extLst>
      <p:ext uri="{BB962C8B-B14F-4D97-AF65-F5344CB8AC3E}">
        <p14:creationId xmlns:p14="http://schemas.microsoft.com/office/powerpoint/2010/main" val="1314225551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95023" y="548681"/>
            <a:ext cx="6965245" cy="1008112"/>
          </a:xfrm>
        </p:spPr>
        <p:txBody>
          <a:bodyPr>
            <a:normAutofit/>
          </a:bodyPr>
          <a:lstStyle/>
          <a:p>
            <a:r>
              <a:rPr lang="es-ES" sz="3600" dirty="0"/>
              <a:t>2024-2025 </a:t>
            </a:r>
            <a:r>
              <a:rPr lang="es-ES" sz="3600" dirty="0" err="1"/>
              <a:t>ikasturteko</a:t>
            </a:r>
            <a:r>
              <a:rPr lang="es-ES" sz="3600" dirty="0"/>
              <a:t> </a:t>
            </a:r>
            <a:r>
              <a:rPr lang="es-ES" sz="3600" dirty="0" err="1"/>
              <a:t>GrAL-ak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87624" y="1628800"/>
            <a:ext cx="7056784" cy="4608512"/>
          </a:xfrm>
        </p:spPr>
        <p:txBody>
          <a:bodyPr>
            <a:noAutofit/>
          </a:bodyPr>
          <a:lstStyle/>
          <a:p>
            <a:r>
              <a:rPr lang="es-ES" sz="1800" dirty="0" err="1"/>
              <a:t>Orokorrean</a:t>
            </a:r>
            <a:r>
              <a:rPr lang="es-ES" sz="1800" dirty="0"/>
              <a:t>, tutore eta </a:t>
            </a:r>
            <a:r>
              <a:rPr lang="es-ES" sz="1800" dirty="0" err="1"/>
              <a:t>ikaslearen</a:t>
            </a:r>
            <a:r>
              <a:rPr lang="es-ES" sz="1800" dirty="0"/>
              <a:t> </a:t>
            </a:r>
            <a:r>
              <a:rPr lang="es-ES" sz="1800" dirty="0" err="1"/>
              <a:t>arteko</a:t>
            </a:r>
            <a:r>
              <a:rPr lang="es-ES" sz="1800" dirty="0"/>
              <a:t> </a:t>
            </a:r>
            <a:r>
              <a:rPr lang="es-ES" sz="1800" dirty="0" err="1"/>
              <a:t>lotura</a:t>
            </a:r>
            <a:r>
              <a:rPr lang="es-ES" sz="1800" dirty="0"/>
              <a:t> </a:t>
            </a:r>
            <a:r>
              <a:rPr lang="es-ES" sz="1800" dirty="0" err="1"/>
              <a:t>aldia</a:t>
            </a:r>
            <a:r>
              <a:rPr lang="es-ES" sz="1800" dirty="0"/>
              <a:t> </a:t>
            </a:r>
            <a:r>
              <a:rPr lang="es-ES" sz="1800" dirty="0" err="1"/>
              <a:t>GrALa</a:t>
            </a:r>
            <a:r>
              <a:rPr lang="es-ES" sz="1800" dirty="0"/>
              <a:t> </a:t>
            </a:r>
            <a:r>
              <a:rPr lang="es-ES" sz="1800" dirty="0" err="1"/>
              <a:t>defendatu</a:t>
            </a:r>
            <a:r>
              <a:rPr lang="es-ES" sz="1800" dirty="0"/>
              <a:t> arte </a:t>
            </a:r>
            <a:r>
              <a:rPr lang="es-ES" sz="1800" dirty="0" err="1"/>
              <a:t>luzatuko</a:t>
            </a:r>
            <a:r>
              <a:rPr lang="es-ES" sz="1800" dirty="0"/>
              <a:t> da. </a:t>
            </a:r>
          </a:p>
          <a:p>
            <a:r>
              <a:rPr lang="es-ES" sz="1800" dirty="0" err="1"/>
              <a:t>GrALa</a:t>
            </a:r>
            <a:r>
              <a:rPr lang="es-ES" sz="1800" dirty="0"/>
              <a:t> </a:t>
            </a:r>
            <a:r>
              <a:rPr lang="es-ES" sz="1800" dirty="0" err="1"/>
              <a:t>esleitu</a:t>
            </a:r>
            <a:r>
              <a:rPr lang="es-ES" sz="1800" dirty="0"/>
              <a:t> </a:t>
            </a:r>
            <a:r>
              <a:rPr lang="es-ES" sz="1800" dirty="0" err="1"/>
              <a:t>deneko</a:t>
            </a:r>
            <a:r>
              <a:rPr lang="es-ES" sz="1800" dirty="0"/>
              <a:t> </a:t>
            </a:r>
            <a:r>
              <a:rPr lang="es-ES" sz="1800" dirty="0" err="1"/>
              <a:t>akademi</a:t>
            </a:r>
            <a:r>
              <a:rPr lang="es-ES" sz="1800" dirty="0"/>
              <a:t> </a:t>
            </a:r>
            <a:r>
              <a:rPr lang="es-ES" sz="1800" dirty="0" err="1"/>
              <a:t>ikasturte</a:t>
            </a:r>
            <a:r>
              <a:rPr lang="es-ES" sz="1800" dirty="0"/>
              <a:t> </a:t>
            </a:r>
            <a:r>
              <a:rPr lang="es-ES" sz="1800" dirty="0" err="1"/>
              <a:t>berean</a:t>
            </a:r>
            <a:r>
              <a:rPr lang="es-ES" sz="1800" dirty="0"/>
              <a:t> </a:t>
            </a:r>
            <a:r>
              <a:rPr lang="es-ES" sz="1800" dirty="0" err="1"/>
              <a:t>defentsa</a:t>
            </a:r>
            <a:r>
              <a:rPr lang="es-ES" sz="1800" dirty="0"/>
              <a:t> </a:t>
            </a:r>
            <a:r>
              <a:rPr lang="es-ES" sz="1800" dirty="0" err="1"/>
              <a:t>ez</a:t>
            </a:r>
            <a:r>
              <a:rPr lang="es-ES" sz="1800" dirty="0"/>
              <a:t> </a:t>
            </a:r>
            <a:r>
              <a:rPr lang="es-ES" sz="1800" dirty="0" err="1"/>
              <a:t>bada</a:t>
            </a:r>
            <a:r>
              <a:rPr lang="es-ES" sz="1800" dirty="0"/>
              <a:t> </a:t>
            </a:r>
            <a:r>
              <a:rPr lang="es-ES" sz="1800" dirty="0" err="1"/>
              <a:t>burutu</a:t>
            </a:r>
            <a:r>
              <a:rPr lang="es-ES" sz="1800" dirty="0"/>
              <a:t>, </a:t>
            </a:r>
            <a:r>
              <a:rPr lang="es-ES" sz="1800" dirty="0" err="1"/>
              <a:t>lotura</a:t>
            </a:r>
            <a:r>
              <a:rPr lang="es-ES" sz="1800" dirty="0"/>
              <a:t> </a:t>
            </a:r>
            <a:r>
              <a:rPr lang="es-ES" sz="1800" dirty="0" err="1"/>
              <a:t>hori</a:t>
            </a:r>
            <a:r>
              <a:rPr lang="es-ES" sz="1800" dirty="0"/>
              <a:t> </a:t>
            </a:r>
            <a:r>
              <a:rPr lang="es-ES" sz="1800" dirty="0" err="1"/>
              <a:t>hurrengo</a:t>
            </a:r>
            <a:r>
              <a:rPr lang="es-ES" sz="1800" dirty="0"/>
              <a:t> </a:t>
            </a:r>
            <a:r>
              <a:rPr lang="es-ES" sz="1800" dirty="0" err="1"/>
              <a:t>ikasturtea</a:t>
            </a:r>
            <a:r>
              <a:rPr lang="es-ES" sz="1800" dirty="0"/>
              <a:t> </a:t>
            </a:r>
            <a:r>
              <a:rPr lang="es-ES" sz="1800" dirty="0" err="1"/>
              <a:t>amaitu</a:t>
            </a:r>
            <a:r>
              <a:rPr lang="es-ES" sz="1800" dirty="0"/>
              <a:t> arte </a:t>
            </a:r>
            <a:r>
              <a:rPr lang="es-ES" sz="1800" dirty="0" err="1"/>
              <a:t>luzatuko</a:t>
            </a:r>
            <a:r>
              <a:rPr lang="es-ES" sz="1800" dirty="0"/>
              <a:t> da </a:t>
            </a:r>
            <a:r>
              <a:rPr lang="es-ES" sz="1800" dirty="0" err="1"/>
              <a:t>beti</a:t>
            </a:r>
            <a:r>
              <a:rPr lang="es-ES" sz="1800" dirty="0"/>
              <a:t> ere </a:t>
            </a:r>
            <a:r>
              <a:rPr lang="es-ES" sz="1800" dirty="0" err="1"/>
              <a:t>alde</a:t>
            </a:r>
            <a:r>
              <a:rPr lang="es-ES" sz="1800" dirty="0"/>
              <a:t> </a:t>
            </a:r>
            <a:r>
              <a:rPr lang="es-ES" sz="1800" dirty="0" err="1"/>
              <a:t>biak</a:t>
            </a:r>
            <a:r>
              <a:rPr lang="es-ES" sz="1800" dirty="0"/>
              <a:t> </a:t>
            </a:r>
            <a:r>
              <a:rPr lang="es-ES" sz="1800" dirty="0" err="1"/>
              <a:t>ados</a:t>
            </a:r>
            <a:r>
              <a:rPr lang="es-ES" sz="1800" dirty="0"/>
              <a:t> </a:t>
            </a:r>
            <a:r>
              <a:rPr lang="es-ES" sz="1800" dirty="0" err="1"/>
              <a:t>badaude</a:t>
            </a:r>
            <a:r>
              <a:rPr lang="es-ES" sz="1800" dirty="0"/>
              <a:t>. </a:t>
            </a:r>
            <a:r>
              <a:rPr lang="es-ES" sz="1800" dirty="0" err="1"/>
              <a:t>Kasu</a:t>
            </a:r>
            <a:r>
              <a:rPr lang="es-ES" sz="1800" dirty="0"/>
              <a:t> </a:t>
            </a:r>
            <a:r>
              <a:rPr lang="es-ES" sz="1800" dirty="0" err="1"/>
              <a:t>horretan</a:t>
            </a:r>
            <a:r>
              <a:rPr lang="es-ES" sz="1800" dirty="0"/>
              <a:t> </a:t>
            </a:r>
            <a:r>
              <a:rPr lang="es-ES" sz="1800" dirty="0" err="1"/>
              <a:t>ez</a:t>
            </a:r>
            <a:r>
              <a:rPr lang="es-ES" sz="1800" dirty="0"/>
              <a:t> da </a:t>
            </a:r>
            <a:r>
              <a:rPr lang="es-ES" sz="1800" dirty="0" err="1"/>
              <a:t>ezer</a:t>
            </a:r>
            <a:r>
              <a:rPr lang="es-ES" sz="1800" dirty="0"/>
              <a:t> </a:t>
            </a:r>
            <a:r>
              <a:rPr lang="es-ES" sz="1800" dirty="0" err="1"/>
              <a:t>egin</a:t>
            </a:r>
            <a:r>
              <a:rPr lang="es-ES" sz="1800" dirty="0"/>
              <a:t> </a:t>
            </a:r>
            <a:r>
              <a:rPr lang="es-ES" sz="1800" dirty="0" err="1"/>
              <a:t>behar</a:t>
            </a:r>
            <a:r>
              <a:rPr lang="es-ES" sz="1800" dirty="0"/>
              <a:t>. </a:t>
            </a:r>
          </a:p>
          <a:p>
            <a:r>
              <a:rPr lang="es-ES" sz="1800" dirty="0" err="1"/>
              <a:t>Aurreko</a:t>
            </a:r>
            <a:r>
              <a:rPr lang="es-ES" sz="1800" dirty="0"/>
              <a:t> </a:t>
            </a:r>
            <a:r>
              <a:rPr lang="es-ES" sz="1800" dirty="0" err="1"/>
              <a:t>ikasturteko</a:t>
            </a:r>
            <a:r>
              <a:rPr lang="es-ES" sz="1800" dirty="0"/>
              <a:t> </a:t>
            </a:r>
            <a:r>
              <a:rPr lang="es-ES" sz="1800" dirty="0" err="1"/>
              <a:t>tutorearekin</a:t>
            </a:r>
            <a:r>
              <a:rPr lang="es-ES" sz="1800" dirty="0"/>
              <a:t> </a:t>
            </a:r>
            <a:r>
              <a:rPr lang="es-ES" sz="1800" dirty="0" err="1"/>
              <a:t>edota</a:t>
            </a:r>
            <a:r>
              <a:rPr lang="es-ES" sz="1800" dirty="0"/>
              <a:t> </a:t>
            </a:r>
            <a:r>
              <a:rPr lang="es-ES" sz="1800" dirty="0" err="1"/>
              <a:t>gaiarekin</a:t>
            </a:r>
            <a:r>
              <a:rPr lang="es-ES" sz="1800" dirty="0"/>
              <a:t> </a:t>
            </a:r>
            <a:r>
              <a:rPr lang="es-ES" sz="1800" dirty="0" err="1"/>
              <a:t>jarraitu</a:t>
            </a:r>
            <a:r>
              <a:rPr lang="es-ES" sz="1800" dirty="0"/>
              <a:t> </a:t>
            </a:r>
            <a:r>
              <a:rPr lang="es-ES" sz="1800" dirty="0" err="1"/>
              <a:t>nahi</a:t>
            </a:r>
            <a:r>
              <a:rPr lang="es-ES" sz="1800" dirty="0"/>
              <a:t> </a:t>
            </a:r>
            <a:r>
              <a:rPr lang="es-ES" sz="2800" dirty="0" err="1">
                <a:solidFill>
                  <a:srgbClr val="C00000"/>
                </a:solidFill>
              </a:rPr>
              <a:t>ez</a:t>
            </a:r>
            <a:r>
              <a:rPr lang="es-ES" sz="1800" dirty="0"/>
              <a:t> </a:t>
            </a:r>
            <a:r>
              <a:rPr lang="es-ES" sz="1800" dirty="0" err="1"/>
              <a:t>bada</a:t>
            </a:r>
            <a:r>
              <a:rPr lang="es-ES" sz="1800" dirty="0"/>
              <a:t> (</a:t>
            </a:r>
            <a:r>
              <a:rPr lang="es-ES" sz="1800" dirty="0" err="1"/>
              <a:t>lotura</a:t>
            </a:r>
            <a:r>
              <a:rPr lang="es-ES" sz="1800" dirty="0"/>
              <a:t> </a:t>
            </a:r>
            <a:r>
              <a:rPr lang="es-ES" sz="1800" dirty="0" err="1"/>
              <a:t>deuseztatzeko</a:t>
            </a:r>
            <a:r>
              <a:rPr lang="es-ES" sz="1800" dirty="0"/>
              <a:t>):</a:t>
            </a:r>
          </a:p>
          <a:p>
            <a:pPr lvl="1"/>
            <a:r>
              <a:rPr lang="es-ES" sz="1800" dirty="0" err="1"/>
              <a:t>Lotura</a:t>
            </a:r>
            <a:r>
              <a:rPr lang="es-ES" sz="1800" dirty="0"/>
              <a:t> </a:t>
            </a:r>
            <a:r>
              <a:rPr lang="es-ES" sz="1800" dirty="0" err="1"/>
              <a:t>deuseztatzeko</a:t>
            </a:r>
            <a:r>
              <a:rPr lang="es-ES" sz="1800" dirty="0"/>
              <a:t>, </a:t>
            </a:r>
            <a:r>
              <a:rPr lang="es-ES" sz="1800" dirty="0" err="1"/>
              <a:t>idatzi</a:t>
            </a:r>
            <a:r>
              <a:rPr lang="es-ES" sz="1800" dirty="0"/>
              <a:t> bat </a:t>
            </a:r>
            <a:r>
              <a:rPr lang="es-ES" sz="1800" dirty="0" err="1"/>
              <a:t>aurkeztu</a:t>
            </a:r>
            <a:r>
              <a:rPr lang="es-ES" sz="1800" dirty="0"/>
              <a:t> </a:t>
            </a:r>
            <a:r>
              <a:rPr lang="es-ES" sz="1800" dirty="0" err="1"/>
              <a:t>beharko</a:t>
            </a:r>
            <a:r>
              <a:rPr lang="es-ES" sz="1800" dirty="0"/>
              <a:t> da </a:t>
            </a:r>
            <a:r>
              <a:rPr lang="es-ES" sz="1800" dirty="0" err="1"/>
              <a:t>Ikasele</a:t>
            </a:r>
            <a:r>
              <a:rPr lang="es-ES" sz="1800" dirty="0"/>
              <a:t> eta </a:t>
            </a:r>
            <a:r>
              <a:rPr lang="es-ES" sz="1800" dirty="0" err="1"/>
              <a:t>Gradu</a:t>
            </a:r>
            <a:r>
              <a:rPr lang="es-ES" sz="1800" dirty="0"/>
              <a:t> </a:t>
            </a:r>
            <a:r>
              <a:rPr lang="es-ES" sz="1800" dirty="0" err="1"/>
              <a:t>Amaierako</a:t>
            </a:r>
            <a:r>
              <a:rPr lang="es-ES" sz="1800" dirty="0"/>
              <a:t> </a:t>
            </a:r>
            <a:r>
              <a:rPr lang="es-ES" sz="1800" dirty="0" err="1"/>
              <a:t>Lanaren</a:t>
            </a:r>
            <a:r>
              <a:rPr lang="es-ES" sz="1800" dirty="0"/>
              <a:t> </a:t>
            </a:r>
            <a:r>
              <a:rPr lang="es-ES" sz="1800" dirty="0" err="1"/>
              <a:t>Dekanordeari</a:t>
            </a:r>
            <a:r>
              <a:rPr lang="es-ES" sz="1800" dirty="0"/>
              <a:t> </a:t>
            </a:r>
            <a:r>
              <a:rPr lang="es-ES" sz="1800" dirty="0" err="1"/>
              <a:t>uko</a:t>
            </a:r>
            <a:r>
              <a:rPr lang="es-ES" sz="1800" dirty="0"/>
              <a:t> </a:t>
            </a:r>
            <a:r>
              <a:rPr lang="es-ES" sz="1800" dirty="0" err="1"/>
              <a:t>egitearen</a:t>
            </a:r>
            <a:r>
              <a:rPr lang="es-ES" sz="1800" dirty="0"/>
              <a:t> </a:t>
            </a:r>
            <a:r>
              <a:rPr lang="es-ES" sz="1800" dirty="0" err="1"/>
              <a:t>arrazoiak</a:t>
            </a:r>
            <a:r>
              <a:rPr lang="es-ES" sz="1800" dirty="0"/>
              <a:t> </a:t>
            </a:r>
            <a:r>
              <a:rPr lang="es-ES" sz="1800" dirty="0" err="1"/>
              <a:t>azalduz</a:t>
            </a:r>
            <a:r>
              <a:rPr lang="es-ES" sz="1800" dirty="0"/>
              <a:t>. </a:t>
            </a:r>
          </a:p>
          <a:p>
            <a:pPr lvl="1"/>
            <a:r>
              <a:rPr lang="es-ES" sz="1800" dirty="0" err="1"/>
              <a:t>Alde</a:t>
            </a:r>
            <a:r>
              <a:rPr lang="es-ES" sz="1800" dirty="0"/>
              <a:t> </a:t>
            </a:r>
            <a:r>
              <a:rPr lang="es-ES" sz="1800" dirty="0" err="1"/>
              <a:t>batek</a:t>
            </a:r>
            <a:r>
              <a:rPr lang="es-ES" sz="1800" dirty="0"/>
              <a:t> </a:t>
            </a:r>
            <a:r>
              <a:rPr lang="es-ES" sz="1800" dirty="0" err="1"/>
              <a:t>edota</a:t>
            </a:r>
            <a:r>
              <a:rPr lang="es-ES" sz="1800" dirty="0"/>
              <a:t> </a:t>
            </a:r>
            <a:r>
              <a:rPr lang="es-ES" sz="1800" dirty="0" err="1"/>
              <a:t>besteak</a:t>
            </a:r>
            <a:r>
              <a:rPr lang="es-ES" sz="1800" dirty="0"/>
              <a:t> </a:t>
            </a:r>
            <a:r>
              <a:rPr lang="es-ES" sz="1800" dirty="0" err="1"/>
              <a:t>egin</a:t>
            </a:r>
            <a:r>
              <a:rPr lang="es-ES" sz="1800" dirty="0"/>
              <a:t> </a:t>
            </a:r>
            <a:r>
              <a:rPr lang="es-ES" sz="1800" dirty="0" err="1"/>
              <a:t>dezake</a:t>
            </a:r>
            <a:r>
              <a:rPr lang="es-ES" sz="1800" dirty="0"/>
              <a:t> </a:t>
            </a:r>
            <a:r>
              <a:rPr lang="es-ES" sz="1800" dirty="0" err="1"/>
              <a:t>uko</a:t>
            </a:r>
            <a:r>
              <a:rPr lang="es-ES" sz="1800" dirty="0"/>
              <a:t> </a:t>
            </a:r>
            <a:r>
              <a:rPr lang="es-ES" sz="1800" dirty="0" err="1"/>
              <a:t>egiteko</a:t>
            </a:r>
            <a:r>
              <a:rPr lang="es-ES" sz="1800" dirty="0"/>
              <a:t> </a:t>
            </a:r>
            <a:r>
              <a:rPr lang="es-ES" sz="1800" dirty="0" err="1"/>
              <a:t>eskaera</a:t>
            </a:r>
            <a:endParaRPr lang="es-ES" sz="1800" dirty="0"/>
          </a:p>
          <a:p>
            <a:pPr lvl="1"/>
            <a:r>
              <a:rPr lang="es-ES" sz="1800" dirty="0" err="1"/>
              <a:t>Gaiak</a:t>
            </a:r>
            <a:r>
              <a:rPr lang="es-ES" sz="1800" dirty="0"/>
              <a:t> </a:t>
            </a:r>
            <a:r>
              <a:rPr lang="es-ES" sz="1800" dirty="0" err="1"/>
              <a:t>eskaini</a:t>
            </a:r>
            <a:r>
              <a:rPr lang="es-ES" sz="1800" dirty="0"/>
              <a:t> eta </a:t>
            </a:r>
            <a:r>
              <a:rPr lang="es-ES" sz="1800" dirty="0" err="1"/>
              <a:t>hautatzeko</a:t>
            </a:r>
            <a:r>
              <a:rPr lang="es-ES" sz="1800" dirty="0"/>
              <a:t> </a:t>
            </a:r>
            <a:r>
              <a:rPr lang="es-ES" sz="1800" dirty="0" err="1"/>
              <a:t>prozesua</a:t>
            </a:r>
            <a:r>
              <a:rPr lang="es-ES" sz="1800" dirty="0"/>
              <a:t> </a:t>
            </a:r>
            <a:r>
              <a:rPr lang="es-ES" sz="2400" dirty="0" err="1">
                <a:solidFill>
                  <a:srgbClr val="C00000"/>
                </a:solidFill>
              </a:rPr>
              <a:t>hasi</a:t>
            </a:r>
            <a:r>
              <a:rPr lang="es-ES" sz="2400" dirty="0">
                <a:solidFill>
                  <a:srgbClr val="C00000"/>
                </a:solidFill>
              </a:rPr>
              <a:t> </a:t>
            </a:r>
            <a:r>
              <a:rPr lang="es-ES" sz="2400" dirty="0" err="1">
                <a:solidFill>
                  <a:srgbClr val="C00000"/>
                </a:solidFill>
              </a:rPr>
              <a:t>orduko</a:t>
            </a:r>
            <a:r>
              <a:rPr lang="es-ES" sz="2400" dirty="0">
                <a:solidFill>
                  <a:srgbClr val="C00000"/>
                </a:solidFill>
              </a:rPr>
              <a:t> </a:t>
            </a:r>
            <a:r>
              <a:rPr lang="es-ES" sz="1800" dirty="0" err="1"/>
              <a:t>egin</a:t>
            </a:r>
            <a:r>
              <a:rPr lang="es-ES" sz="1800" dirty="0"/>
              <a:t> </a:t>
            </a:r>
            <a:r>
              <a:rPr lang="es-ES" sz="1800" dirty="0" err="1"/>
              <a:t>behar</a:t>
            </a:r>
            <a:r>
              <a:rPr lang="es-ES" sz="1800" dirty="0"/>
              <a:t> da. 2025ko </a:t>
            </a:r>
            <a:r>
              <a:rPr lang="es-ES" sz="1800" dirty="0" err="1">
                <a:solidFill>
                  <a:srgbClr val="FF0000"/>
                </a:solidFill>
              </a:rPr>
              <a:t>Irailak</a:t>
            </a:r>
            <a:r>
              <a:rPr lang="es-ES" sz="1800" dirty="0">
                <a:solidFill>
                  <a:srgbClr val="FF0000"/>
                </a:solidFill>
              </a:rPr>
              <a:t> 15an </a:t>
            </a:r>
            <a:r>
              <a:rPr lang="es-ES" sz="1800" dirty="0" err="1"/>
              <a:t>amaituko</a:t>
            </a:r>
            <a:r>
              <a:rPr lang="es-ES" sz="1800" dirty="0"/>
              <a:t> da </a:t>
            </a:r>
            <a:r>
              <a:rPr lang="es-ES" sz="1800" dirty="0" err="1"/>
              <a:t>epea</a:t>
            </a:r>
            <a:r>
              <a:rPr lang="es-ES" sz="1800" dirty="0"/>
              <a:t>. 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4.-GrAL-aren entrega eta </a:t>
            </a:r>
            <a:r>
              <a:rPr lang="es-ES" dirty="0" err="1"/>
              <a:t>defentsarako</a:t>
            </a:r>
            <a:r>
              <a:rPr lang="es-ES" dirty="0"/>
              <a:t> </a:t>
            </a:r>
            <a:r>
              <a:rPr lang="es-ES" dirty="0" err="1"/>
              <a:t>eskaera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" dirty="0"/>
              <a:t>1.- </a:t>
            </a:r>
            <a:r>
              <a:rPr lang="es-ES" dirty="0" err="1"/>
              <a:t>Ikasleak</a:t>
            </a:r>
            <a:r>
              <a:rPr lang="es-ES" dirty="0"/>
              <a:t>, </a:t>
            </a:r>
            <a:r>
              <a:rPr lang="es-ES" dirty="0" err="1"/>
              <a:t>beranduen</a:t>
            </a:r>
            <a:r>
              <a:rPr lang="es-ES" dirty="0"/>
              <a:t>, </a:t>
            </a:r>
            <a:r>
              <a:rPr lang="es-ES" dirty="0" err="1"/>
              <a:t>GrALa</a:t>
            </a:r>
            <a:r>
              <a:rPr lang="es-ES" dirty="0"/>
              <a:t> </a:t>
            </a:r>
            <a:r>
              <a:rPr lang="es-ES" dirty="0" err="1"/>
              <a:t>tutoreari</a:t>
            </a:r>
            <a:r>
              <a:rPr lang="es-ES" dirty="0"/>
              <a:t> </a:t>
            </a:r>
            <a:r>
              <a:rPr lang="es-ES" dirty="0" err="1"/>
              <a:t>defentsa</a:t>
            </a:r>
            <a:r>
              <a:rPr lang="es-ES" dirty="0"/>
              <a:t> </a:t>
            </a:r>
            <a:r>
              <a:rPr lang="es-ES" dirty="0" err="1"/>
              <a:t>eskaera</a:t>
            </a:r>
            <a:r>
              <a:rPr lang="es-ES" dirty="0"/>
              <a:t> </a:t>
            </a:r>
            <a:r>
              <a:rPr lang="es-ES" dirty="0" err="1"/>
              <a:t>egin</a:t>
            </a:r>
            <a:r>
              <a:rPr lang="es-ES" dirty="0"/>
              <a:t> </a:t>
            </a:r>
            <a:r>
              <a:rPr lang="es-ES" dirty="0" err="1"/>
              <a:t>aurretik</a:t>
            </a:r>
            <a:r>
              <a:rPr lang="es-ES" dirty="0"/>
              <a:t> </a:t>
            </a:r>
            <a:r>
              <a:rPr lang="es-ES" dirty="0" err="1"/>
              <a:t>entregatuko</a:t>
            </a:r>
            <a:r>
              <a:rPr lang="es-ES" dirty="0"/>
              <a:t> dio</a:t>
            </a:r>
          </a:p>
          <a:p>
            <a:pPr>
              <a:buNone/>
            </a:pPr>
            <a:r>
              <a:rPr lang="es-ES" dirty="0"/>
              <a:t>2.- </a:t>
            </a:r>
            <a:r>
              <a:rPr lang="es-ES" dirty="0" err="1"/>
              <a:t>Ikasleak</a:t>
            </a:r>
            <a:r>
              <a:rPr lang="es-ES" dirty="0"/>
              <a:t> “</a:t>
            </a:r>
            <a:r>
              <a:rPr lang="es-ES" dirty="0" err="1"/>
              <a:t>defentsarako</a:t>
            </a:r>
            <a:r>
              <a:rPr lang="es-ES" dirty="0"/>
              <a:t> </a:t>
            </a:r>
            <a:r>
              <a:rPr lang="es-ES" dirty="0" err="1"/>
              <a:t>eskaera</a:t>
            </a:r>
            <a:r>
              <a:rPr lang="es-ES" dirty="0"/>
              <a:t>” </a:t>
            </a:r>
            <a:r>
              <a:rPr lang="es-ES" dirty="0" err="1"/>
              <a:t>egin</a:t>
            </a:r>
            <a:r>
              <a:rPr lang="es-ES" dirty="0"/>
              <a:t> </a:t>
            </a:r>
            <a:r>
              <a:rPr lang="es-ES" dirty="0" err="1"/>
              <a:t>behar</a:t>
            </a:r>
            <a:r>
              <a:rPr lang="es-ES" dirty="0"/>
              <a:t> du GAUR-en. </a:t>
            </a:r>
            <a:r>
              <a:rPr lang="es-ES" dirty="0" err="1"/>
              <a:t>Orduan</a:t>
            </a:r>
            <a:r>
              <a:rPr lang="es-ES" dirty="0"/>
              <a:t> </a:t>
            </a:r>
            <a:r>
              <a:rPr lang="es-ES" dirty="0" err="1"/>
              <a:t>aukeratuko</a:t>
            </a:r>
            <a:r>
              <a:rPr lang="es-ES" dirty="0"/>
              <a:t> du </a:t>
            </a:r>
            <a:r>
              <a:rPr lang="es-ES" dirty="0" err="1"/>
              <a:t>defentsarako</a:t>
            </a:r>
            <a:r>
              <a:rPr lang="es-ES" dirty="0"/>
              <a:t> </a:t>
            </a:r>
            <a:r>
              <a:rPr lang="es-ES" dirty="0" err="1"/>
              <a:t>deialdia</a:t>
            </a:r>
            <a:endParaRPr lang="es-ES" dirty="0"/>
          </a:p>
          <a:p>
            <a:pPr>
              <a:buNone/>
            </a:pPr>
            <a:r>
              <a:rPr lang="es-ES" dirty="0"/>
              <a:t>3.- </a:t>
            </a:r>
            <a:r>
              <a:rPr lang="es-ES" dirty="0" err="1"/>
              <a:t>Irakasleak</a:t>
            </a:r>
            <a:r>
              <a:rPr lang="es-ES" dirty="0"/>
              <a:t> </a:t>
            </a:r>
            <a:r>
              <a:rPr lang="es-ES" dirty="0" err="1"/>
              <a:t>informea</a:t>
            </a:r>
            <a:r>
              <a:rPr lang="es-ES" dirty="0"/>
              <a:t> </a:t>
            </a:r>
            <a:r>
              <a:rPr lang="es-ES" dirty="0" err="1"/>
              <a:t>igo</a:t>
            </a:r>
            <a:r>
              <a:rPr lang="es-ES" dirty="0"/>
              <a:t> </a:t>
            </a:r>
            <a:r>
              <a:rPr lang="es-ES" dirty="0" err="1"/>
              <a:t>behar</a:t>
            </a:r>
            <a:r>
              <a:rPr lang="es-ES" dirty="0"/>
              <a:t> du GAUR </a:t>
            </a:r>
            <a:r>
              <a:rPr lang="es-ES" dirty="0" err="1"/>
              <a:t>aplikaziora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6711273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5.- </a:t>
            </a:r>
            <a:r>
              <a:rPr lang="es-ES" dirty="0" err="1"/>
              <a:t>GrAL</a:t>
            </a:r>
            <a:r>
              <a:rPr lang="es-ES" dirty="0"/>
              <a:t>-aren entrega. </a:t>
            </a:r>
            <a:r>
              <a:rPr lang="es-ES" dirty="0" err="1"/>
              <a:t>Azken</a:t>
            </a:r>
            <a:r>
              <a:rPr lang="es-ES" dirty="0"/>
              <a:t> </a:t>
            </a:r>
            <a:r>
              <a:rPr lang="es-ES" dirty="0" err="1"/>
              <a:t>pausua</a:t>
            </a:r>
            <a:r>
              <a:rPr lang="es-ES" dirty="0"/>
              <a:t>. ADDI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err="1"/>
              <a:t>Aurreko</a:t>
            </a:r>
            <a:r>
              <a:rPr lang="es-ES" dirty="0"/>
              <a:t> </a:t>
            </a:r>
            <a:r>
              <a:rPr lang="es-ES" dirty="0" err="1"/>
              <a:t>pausu</a:t>
            </a:r>
            <a:r>
              <a:rPr lang="es-ES" dirty="0"/>
              <a:t> </a:t>
            </a:r>
            <a:r>
              <a:rPr lang="es-ES" dirty="0" err="1"/>
              <a:t>guztiak</a:t>
            </a:r>
            <a:r>
              <a:rPr lang="es-ES" dirty="0"/>
              <a:t> </a:t>
            </a:r>
            <a:r>
              <a:rPr lang="es-ES" dirty="0" err="1"/>
              <a:t>egiten</a:t>
            </a:r>
            <a:r>
              <a:rPr lang="es-ES" dirty="0"/>
              <a:t> </a:t>
            </a:r>
            <a:r>
              <a:rPr lang="es-ES" dirty="0" err="1"/>
              <a:t>direnean</a:t>
            </a:r>
            <a:r>
              <a:rPr lang="es-ES" dirty="0"/>
              <a:t> ADDI-k </a:t>
            </a:r>
            <a:r>
              <a:rPr lang="es-ES" dirty="0" err="1"/>
              <a:t>mezu</a:t>
            </a:r>
            <a:r>
              <a:rPr lang="es-ES" dirty="0"/>
              <a:t> bat </a:t>
            </a:r>
            <a:r>
              <a:rPr lang="es-ES" dirty="0" err="1"/>
              <a:t>bidaliko</a:t>
            </a:r>
            <a:r>
              <a:rPr lang="es-ES" dirty="0"/>
              <a:t> </a:t>
            </a:r>
            <a:r>
              <a:rPr lang="es-ES" dirty="0" err="1"/>
              <a:t>dizue</a:t>
            </a:r>
            <a:r>
              <a:rPr lang="es-ES" dirty="0"/>
              <a:t>, 24 </a:t>
            </a:r>
            <a:r>
              <a:rPr lang="es-ES" dirty="0" err="1"/>
              <a:t>orduko</a:t>
            </a:r>
            <a:r>
              <a:rPr lang="es-ES" dirty="0"/>
              <a:t> </a:t>
            </a:r>
            <a:r>
              <a:rPr lang="es-ES" dirty="0" err="1"/>
              <a:t>epean</a:t>
            </a:r>
            <a:r>
              <a:rPr lang="es-ES" dirty="0"/>
              <a:t> (</a:t>
            </a:r>
            <a:r>
              <a:rPr lang="es-ES" dirty="0" err="1"/>
              <a:t>gutxi</a:t>
            </a:r>
            <a:r>
              <a:rPr lang="es-ES" dirty="0"/>
              <a:t> </a:t>
            </a:r>
            <a:r>
              <a:rPr lang="es-ES" dirty="0" err="1"/>
              <a:t>gora</a:t>
            </a:r>
            <a:r>
              <a:rPr lang="es-ES" dirty="0"/>
              <a:t> </a:t>
            </a:r>
            <a:r>
              <a:rPr lang="es-ES" dirty="0" err="1"/>
              <a:t>behera</a:t>
            </a:r>
            <a:r>
              <a:rPr lang="es-ES" dirty="0"/>
              <a:t>, </a:t>
            </a:r>
            <a:r>
              <a:rPr lang="es-ES" dirty="0" err="1"/>
              <a:t>lan</a:t>
            </a:r>
            <a:r>
              <a:rPr lang="es-ES" dirty="0"/>
              <a:t> </a:t>
            </a:r>
            <a:r>
              <a:rPr lang="es-ES" dirty="0" err="1"/>
              <a:t>orduetan</a:t>
            </a:r>
            <a:r>
              <a:rPr lang="es-ES" dirty="0"/>
              <a:t> </a:t>
            </a:r>
            <a:r>
              <a:rPr lang="es-ES" dirty="0" err="1"/>
              <a:t>egiten</a:t>
            </a:r>
            <a:r>
              <a:rPr lang="es-ES" dirty="0"/>
              <a:t> da), GRAL-a </a:t>
            </a:r>
            <a:r>
              <a:rPr lang="es-ES" dirty="0" err="1"/>
              <a:t>bertara</a:t>
            </a:r>
            <a:r>
              <a:rPr lang="es-ES" dirty="0"/>
              <a:t> </a:t>
            </a:r>
            <a:r>
              <a:rPr lang="es-ES" dirty="0" err="1"/>
              <a:t>igotzeko</a:t>
            </a:r>
            <a:r>
              <a:rPr lang="es-ES" dirty="0"/>
              <a:t> (</a:t>
            </a:r>
            <a:r>
              <a:rPr lang="es-ES" dirty="0" err="1"/>
              <a:t>pdf</a:t>
            </a:r>
            <a:r>
              <a:rPr lang="es-ES" dirty="0"/>
              <a:t> </a:t>
            </a:r>
            <a:r>
              <a:rPr lang="es-ES" dirty="0" err="1"/>
              <a:t>formatua</a:t>
            </a:r>
            <a:r>
              <a:rPr lang="es-ES" dirty="0"/>
              <a:t> </a:t>
            </a:r>
            <a:r>
              <a:rPr lang="es-ES" dirty="0" err="1"/>
              <a:t>erabili</a:t>
            </a:r>
            <a:r>
              <a:rPr lang="es-ES" dirty="0"/>
              <a:t>)</a:t>
            </a:r>
          </a:p>
          <a:p>
            <a:r>
              <a:rPr lang="es-ES" dirty="0"/>
              <a:t>ADDI-k </a:t>
            </a:r>
            <a:r>
              <a:rPr lang="es-ES" dirty="0" err="1"/>
              <a:t>mezua</a:t>
            </a:r>
            <a:r>
              <a:rPr lang="es-ES" dirty="0"/>
              <a:t> </a:t>
            </a:r>
            <a:r>
              <a:rPr lang="es-ES" dirty="0" err="1"/>
              <a:t>bidaliko</a:t>
            </a:r>
            <a:r>
              <a:rPr lang="es-ES" dirty="0"/>
              <a:t> dio </a:t>
            </a:r>
            <a:r>
              <a:rPr lang="es-ES" dirty="0" err="1"/>
              <a:t>tutoreari</a:t>
            </a:r>
            <a:r>
              <a:rPr lang="es-ES" dirty="0"/>
              <a:t> </a:t>
            </a:r>
            <a:r>
              <a:rPr lang="es-ES" dirty="0" err="1"/>
              <a:t>ikasleak</a:t>
            </a:r>
            <a:r>
              <a:rPr lang="es-ES" dirty="0"/>
              <a:t> </a:t>
            </a:r>
            <a:r>
              <a:rPr lang="es-ES" dirty="0" err="1"/>
              <a:t>igo</a:t>
            </a:r>
            <a:r>
              <a:rPr lang="es-ES" dirty="0"/>
              <a:t> </a:t>
            </a:r>
            <a:r>
              <a:rPr lang="es-ES" dirty="0" err="1"/>
              <a:t>duen</a:t>
            </a:r>
            <a:r>
              <a:rPr lang="es-ES" dirty="0"/>
              <a:t> </a:t>
            </a:r>
            <a:r>
              <a:rPr lang="es-ES" dirty="0" err="1"/>
              <a:t>GrAL</a:t>
            </a:r>
            <a:r>
              <a:rPr lang="es-ES" dirty="0"/>
              <a:t>-a </a:t>
            </a:r>
            <a:r>
              <a:rPr lang="es-ES" dirty="0" err="1"/>
              <a:t>balioztatzeko</a:t>
            </a:r>
            <a:endParaRPr lang="es-ES" dirty="0"/>
          </a:p>
          <a:p>
            <a:r>
              <a:rPr lang="es-ES" dirty="0" err="1"/>
              <a:t>Irakasleak</a:t>
            </a:r>
            <a:r>
              <a:rPr lang="es-ES" dirty="0"/>
              <a:t> </a:t>
            </a:r>
            <a:r>
              <a:rPr lang="es-ES" dirty="0" err="1"/>
              <a:t>balidatzen</a:t>
            </a:r>
            <a:r>
              <a:rPr lang="es-ES" dirty="0"/>
              <a:t> </a:t>
            </a:r>
            <a:r>
              <a:rPr lang="es-ES" dirty="0" err="1"/>
              <a:t>duenean</a:t>
            </a:r>
            <a:r>
              <a:rPr lang="es-ES" dirty="0"/>
              <a:t> ADDI-</a:t>
            </a:r>
            <a:r>
              <a:rPr lang="es-ES" dirty="0" err="1"/>
              <a:t>ren</a:t>
            </a:r>
            <a:r>
              <a:rPr lang="es-ES" dirty="0"/>
              <a:t> </a:t>
            </a:r>
            <a:r>
              <a:rPr lang="es-ES" dirty="0" err="1"/>
              <a:t>bitartez</a:t>
            </a:r>
            <a:r>
              <a:rPr lang="es-ES" dirty="0"/>
              <a:t> </a:t>
            </a:r>
            <a:r>
              <a:rPr lang="es-ES" dirty="0" err="1"/>
              <a:t>banatuko</a:t>
            </a:r>
            <a:r>
              <a:rPr lang="es-ES" dirty="0"/>
              <a:t> </a:t>
            </a:r>
            <a:r>
              <a:rPr lang="es-ES" dirty="0" err="1"/>
              <a:t>zaie</a:t>
            </a:r>
            <a:r>
              <a:rPr lang="es-ES" dirty="0"/>
              <a:t> </a:t>
            </a:r>
            <a:r>
              <a:rPr lang="es-ES" dirty="0" err="1"/>
              <a:t>epaimahaikideei</a:t>
            </a:r>
            <a:r>
              <a:rPr lang="es-ES" dirty="0"/>
              <a:t> </a:t>
            </a:r>
            <a:r>
              <a:rPr lang="es-ES" dirty="0" err="1"/>
              <a:t>GrAL</a:t>
            </a:r>
            <a:r>
              <a:rPr lang="es-ES" dirty="0"/>
              <a:t>-a</a:t>
            </a:r>
          </a:p>
        </p:txBody>
      </p:sp>
    </p:spTree>
    <p:extLst>
      <p:ext uri="{BB962C8B-B14F-4D97-AF65-F5344CB8AC3E}">
        <p14:creationId xmlns:p14="http://schemas.microsoft.com/office/powerpoint/2010/main" val="206144716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6.- </a:t>
            </a:r>
            <a:r>
              <a:rPr lang="es-ES" dirty="0" err="1"/>
              <a:t>GrALaren</a:t>
            </a:r>
            <a:r>
              <a:rPr lang="es-ES" dirty="0"/>
              <a:t> </a:t>
            </a:r>
            <a:r>
              <a:rPr lang="es-ES" dirty="0" err="1">
                <a:solidFill>
                  <a:srgbClr val="FF0000"/>
                </a:solidFill>
              </a:rPr>
              <a:t>defentsa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err="1"/>
              <a:t>Epaimahai</a:t>
            </a:r>
            <a:r>
              <a:rPr lang="es-ES" dirty="0"/>
              <a:t> baten </a:t>
            </a:r>
            <a:r>
              <a:rPr lang="es-ES" dirty="0" err="1"/>
              <a:t>aurrean</a:t>
            </a:r>
            <a:r>
              <a:rPr lang="es-ES" dirty="0"/>
              <a:t> </a:t>
            </a:r>
            <a:r>
              <a:rPr lang="es-ES" dirty="0" err="1"/>
              <a:t>egingo</a:t>
            </a:r>
            <a:r>
              <a:rPr lang="es-ES" dirty="0"/>
              <a:t> da </a:t>
            </a:r>
            <a:r>
              <a:rPr lang="es-ES" dirty="0" err="1"/>
              <a:t>lanaren</a:t>
            </a:r>
            <a:r>
              <a:rPr lang="es-ES" dirty="0"/>
              <a:t> </a:t>
            </a:r>
            <a:r>
              <a:rPr lang="es-ES" dirty="0" err="1"/>
              <a:t>aurkezpena</a:t>
            </a:r>
            <a:r>
              <a:rPr lang="es-ES" dirty="0"/>
              <a:t> (3 </a:t>
            </a:r>
            <a:r>
              <a:rPr lang="es-ES" dirty="0" err="1"/>
              <a:t>epaimahaikide</a:t>
            </a:r>
            <a:r>
              <a:rPr lang="es-ES" dirty="0"/>
              <a:t>)</a:t>
            </a:r>
          </a:p>
          <a:p>
            <a:r>
              <a:rPr lang="es-ES" dirty="0" err="1"/>
              <a:t>Defendatzen</a:t>
            </a:r>
            <a:r>
              <a:rPr lang="es-ES" dirty="0"/>
              <a:t> den </a:t>
            </a:r>
            <a:r>
              <a:rPr lang="es-ES" dirty="0" err="1"/>
              <a:t>lanaren</a:t>
            </a:r>
            <a:r>
              <a:rPr lang="es-ES" dirty="0"/>
              <a:t> </a:t>
            </a:r>
            <a:r>
              <a:rPr lang="es-ES" dirty="0" err="1"/>
              <a:t>tutorea</a:t>
            </a:r>
            <a:r>
              <a:rPr lang="es-ES" dirty="0"/>
              <a:t> </a:t>
            </a:r>
            <a:r>
              <a:rPr lang="es-ES" dirty="0" err="1"/>
              <a:t>ezin</a:t>
            </a:r>
            <a:r>
              <a:rPr lang="es-ES" dirty="0"/>
              <a:t> da </a:t>
            </a:r>
            <a:r>
              <a:rPr lang="es-ES" dirty="0" err="1"/>
              <a:t>epaimahaikide</a:t>
            </a:r>
            <a:r>
              <a:rPr lang="es-ES" dirty="0"/>
              <a:t> izan</a:t>
            </a:r>
          </a:p>
          <a:p>
            <a:r>
              <a:rPr lang="es-ES" dirty="0" err="1"/>
              <a:t>Epaimahaia</a:t>
            </a:r>
            <a:r>
              <a:rPr lang="es-ES" dirty="0"/>
              <a:t> </a:t>
            </a:r>
            <a:r>
              <a:rPr lang="es-ES" dirty="0" err="1"/>
              <a:t>lanaren</a:t>
            </a:r>
            <a:r>
              <a:rPr lang="es-ES" dirty="0"/>
              <a:t> </a:t>
            </a:r>
            <a:r>
              <a:rPr lang="es-ES" dirty="0" err="1"/>
              <a:t>tutorearen</a:t>
            </a:r>
            <a:r>
              <a:rPr lang="es-ES" dirty="0"/>
              <a:t> </a:t>
            </a:r>
            <a:r>
              <a:rPr lang="es-ES" dirty="0" err="1"/>
              <a:t>jakintza</a:t>
            </a:r>
            <a:r>
              <a:rPr lang="es-ES" dirty="0"/>
              <a:t> </a:t>
            </a:r>
            <a:r>
              <a:rPr lang="es-ES" dirty="0" err="1"/>
              <a:t>arloko</a:t>
            </a:r>
            <a:r>
              <a:rPr lang="es-ES" dirty="0"/>
              <a:t> </a:t>
            </a:r>
            <a:r>
              <a:rPr lang="es-ES" dirty="0" err="1"/>
              <a:t>kidek</a:t>
            </a:r>
            <a:r>
              <a:rPr lang="es-ES" dirty="0"/>
              <a:t> </a:t>
            </a:r>
            <a:r>
              <a:rPr lang="es-ES" dirty="0" err="1"/>
              <a:t>edota</a:t>
            </a:r>
            <a:r>
              <a:rPr lang="es-ES" dirty="0"/>
              <a:t> </a:t>
            </a:r>
            <a:r>
              <a:rPr lang="es-ES" dirty="0" err="1"/>
              <a:t>antzeko</a:t>
            </a:r>
            <a:r>
              <a:rPr lang="es-ES" dirty="0"/>
              <a:t> </a:t>
            </a:r>
            <a:r>
              <a:rPr lang="es-ES" dirty="0" err="1"/>
              <a:t>arloetako</a:t>
            </a:r>
            <a:r>
              <a:rPr lang="es-ES" dirty="0"/>
              <a:t> </a:t>
            </a:r>
            <a:r>
              <a:rPr lang="es-ES" dirty="0" err="1"/>
              <a:t>kideek</a:t>
            </a:r>
            <a:r>
              <a:rPr lang="es-ES" dirty="0"/>
              <a:t> </a:t>
            </a:r>
            <a:r>
              <a:rPr lang="es-ES" dirty="0" err="1"/>
              <a:t>osatu</a:t>
            </a:r>
            <a:r>
              <a:rPr lang="es-ES" dirty="0"/>
              <a:t> </a:t>
            </a:r>
            <a:r>
              <a:rPr lang="es-ES" dirty="0" err="1"/>
              <a:t>ahal</a:t>
            </a:r>
            <a:r>
              <a:rPr lang="es-ES" dirty="0"/>
              <a:t> izango </a:t>
            </a:r>
            <a:r>
              <a:rPr lang="es-ES" dirty="0" err="1"/>
              <a:t>dute</a:t>
            </a:r>
            <a:r>
              <a:rPr lang="es-ES" dirty="0"/>
              <a:t>.</a:t>
            </a:r>
          </a:p>
          <a:p>
            <a:r>
              <a:rPr lang="es-ES" dirty="0"/>
              <a:t>15 </a:t>
            </a:r>
            <a:r>
              <a:rPr lang="es-ES" dirty="0" err="1"/>
              <a:t>minutu</a:t>
            </a:r>
            <a:r>
              <a:rPr lang="es-ES" dirty="0"/>
              <a:t> + 15 </a:t>
            </a:r>
            <a:r>
              <a:rPr lang="es-ES" dirty="0" err="1"/>
              <a:t>minutu</a:t>
            </a:r>
            <a:endParaRPr lang="es-ES" dirty="0"/>
          </a:p>
          <a:p>
            <a:r>
              <a:rPr lang="es-ES" dirty="0"/>
              <a:t>Nota </a:t>
            </a:r>
            <a:r>
              <a:rPr lang="es-ES" dirty="0" err="1"/>
              <a:t>defentsaren</a:t>
            </a:r>
            <a:r>
              <a:rPr lang="es-ES" dirty="0"/>
              <a:t> </a:t>
            </a:r>
            <a:r>
              <a:rPr lang="es-ES" dirty="0" err="1"/>
              <a:t>egunean</a:t>
            </a:r>
            <a:r>
              <a:rPr lang="es-ES" dirty="0"/>
              <a:t> </a:t>
            </a:r>
            <a:r>
              <a:rPr lang="es-ES" dirty="0" err="1"/>
              <a:t>argitaratuko</a:t>
            </a:r>
            <a:r>
              <a:rPr lang="es-ES" dirty="0"/>
              <a:t> da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95023" y="548681"/>
            <a:ext cx="6965245" cy="792087"/>
          </a:xfrm>
        </p:spPr>
        <p:txBody>
          <a:bodyPr>
            <a:normAutofit/>
          </a:bodyPr>
          <a:lstStyle/>
          <a:p>
            <a:r>
              <a:rPr lang="es-ES" sz="2800" dirty="0" err="1"/>
              <a:t>Egutegia</a:t>
            </a:r>
            <a:r>
              <a:rPr lang="es-ES" sz="2800" dirty="0"/>
              <a:t> eta data </a:t>
            </a:r>
            <a:r>
              <a:rPr lang="es-ES" sz="2800" dirty="0" err="1"/>
              <a:t>garrantzitsuak</a:t>
            </a:r>
            <a:endParaRPr lang="es-ES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99592" y="1196752"/>
            <a:ext cx="7200800" cy="4896544"/>
          </a:xfrm>
        </p:spPr>
        <p:txBody>
          <a:bodyPr>
            <a:normAutofit fontScale="85000" lnSpcReduction="20000"/>
          </a:bodyPr>
          <a:lstStyle/>
          <a:p>
            <a:r>
              <a:rPr lang="es-ES" dirty="0" err="1">
                <a:solidFill>
                  <a:srgbClr val="C00000"/>
                </a:solidFill>
              </a:rPr>
              <a:t>Matrikulatzeko</a:t>
            </a:r>
            <a:r>
              <a:rPr lang="es-ES" dirty="0"/>
              <a:t> </a:t>
            </a:r>
            <a:r>
              <a:rPr lang="es-ES" dirty="0" err="1"/>
              <a:t>epea</a:t>
            </a:r>
            <a:r>
              <a:rPr lang="es-ES" dirty="0"/>
              <a:t>: </a:t>
            </a:r>
            <a:r>
              <a:rPr lang="es-ES" dirty="0" err="1"/>
              <a:t>ohikoa</a:t>
            </a:r>
            <a:endParaRPr lang="es-ES" dirty="0"/>
          </a:p>
          <a:p>
            <a:r>
              <a:rPr lang="es-ES" dirty="0" err="1"/>
              <a:t>GrAL</a:t>
            </a:r>
            <a:r>
              <a:rPr lang="es-ES" dirty="0"/>
              <a:t>-aren</a:t>
            </a:r>
            <a:r>
              <a:rPr lang="es-ES" dirty="0">
                <a:solidFill>
                  <a:srgbClr val="C00000"/>
                </a:solidFill>
              </a:rPr>
              <a:t> </a:t>
            </a:r>
            <a:r>
              <a:rPr lang="es-ES" dirty="0" err="1">
                <a:solidFill>
                  <a:srgbClr val="C00000"/>
                </a:solidFill>
              </a:rPr>
              <a:t>hautaketa</a:t>
            </a:r>
            <a:r>
              <a:rPr lang="es-ES" dirty="0">
                <a:solidFill>
                  <a:srgbClr val="C00000"/>
                </a:solidFill>
              </a:rPr>
              <a:t> </a:t>
            </a:r>
            <a:r>
              <a:rPr lang="es-ES" dirty="0"/>
              <a:t>GAUR-en: </a:t>
            </a:r>
            <a:r>
              <a:rPr lang="es-ES" dirty="0" err="1"/>
              <a:t>urriaren</a:t>
            </a:r>
            <a:r>
              <a:rPr lang="es-ES" dirty="0"/>
              <a:t> 21-25 </a:t>
            </a:r>
            <a:r>
              <a:rPr lang="es-ES" dirty="0" err="1"/>
              <a:t>artean</a:t>
            </a:r>
            <a:endParaRPr lang="es-ES" dirty="0"/>
          </a:p>
          <a:p>
            <a:r>
              <a:rPr lang="es-ES" dirty="0" err="1"/>
              <a:t>Behin</a:t>
            </a:r>
            <a:r>
              <a:rPr lang="es-ES" dirty="0"/>
              <a:t> </a:t>
            </a:r>
            <a:r>
              <a:rPr lang="es-ES" dirty="0" err="1"/>
              <a:t>betiko</a:t>
            </a:r>
            <a:r>
              <a:rPr lang="es-ES" dirty="0"/>
              <a:t> GRAL-a </a:t>
            </a:r>
            <a:r>
              <a:rPr lang="es-ES" dirty="0" err="1">
                <a:solidFill>
                  <a:srgbClr val="FF0000"/>
                </a:solidFill>
              </a:rPr>
              <a:t>tutoreari</a:t>
            </a:r>
            <a:r>
              <a:rPr lang="es-ES" dirty="0">
                <a:solidFill>
                  <a:srgbClr val="FF0000"/>
                </a:solidFill>
              </a:rPr>
              <a:t> </a:t>
            </a:r>
            <a:r>
              <a:rPr lang="es-ES" dirty="0" err="1">
                <a:solidFill>
                  <a:srgbClr val="FF0000"/>
                </a:solidFill>
              </a:rPr>
              <a:t>eman</a:t>
            </a:r>
            <a:r>
              <a:rPr lang="es-ES" dirty="0">
                <a:solidFill>
                  <a:srgbClr val="FF0000"/>
                </a:solidFill>
              </a:rPr>
              <a:t> </a:t>
            </a:r>
            <a:r>
              <a:rPr lang="es-ES" dirty="0"/>
              <a:t>eta </a:t>
            </a:r>
            <a:r>
              <a:rPr lang="es-ES" dirty="0" err="1">
                <a:solidFill>
                  <a:srgbClr val="FF0000"/>
                </a:solidFill>
              </a:rPr>
              <a:t>defentsaren</a:t>
            </a:r>
            <a:r>
              <a:rPr lang="es-ES" dirty="0">
                <a:solidFill>
                  <a:srgbClr val="FF0000"/>
                </a:solidFill>
              </a:rPr>
              <a:t> </a:t>
            </a:r>
            <a:r>
              <a:rPr lang="es-ES" dirty="0" err="1">
                <a:solidFill>
                  <a:srgbClr val="FF0000"/>
                </a:solidFill>
              </a:rPr>
              <a:t>eskaera</a:t>
            </a:r>
            <a:r>
              <a:rPr lang="es-ES" dirty="0">
                <a:solidFill>
                  <a:srgbClr val="FF0000"/>
                </a:solidFill>
              </a:rPr>
              <a:t> </a:t>
            </a:r>
            <a:r>
              <a:rPr lang="es-ES" dirty="0"/>
              <a:t>GAUR-en: </a:t>
            </a:r>
          </a:p>
          <a:p>
            <a:pPr lvl="1"/>
            <a:r>
              <a:rPr lang="es-ES" dirty="0"/>
              <a:t>2025ko </a:t>
            </a:r>
            <a:r>
              <a:rPr lang="es-ES" dirty="0" err="1"/>
              <a:t>urtarrilaren</a:t>
            </a:r>
            <a:r>
              <a:rPr lang="es-ES" dirty="0"/>
              <a:t> 13-17. </a:t>
            </a:r>
            <a:r>
              <a:rPr lang="es-ES" dirty="0" err="1"/>
              <a:t>Otsaileko</a:t>
            </a:r>
            <a:r>
              <a:rPr lang="es-ES" dirty="0"/>
              <a:t> </a:t>
            </a:r>
            <a:r>
              <a:rPr lang="es-ES" dirty="0" err="1"/>
              <a:t>deialdi</a:t>
            </a:r>
            <a:r>
              <a:rPr lang="es-ES" dirty="0"/>
              <a:t> </a:t>
            </a:r>
            <a:r>
              <a:rPr lang="es-ES" dirty="0" err="1"/>
              <a:t>aurreratua</a:t>
            </a:r>
            <a:endParaRPr lang="es-ES" dirty="0"/>
          </a:p>
          <a:p>
            <a:pPr lvl="1"/>
            <a:r>
              <a:rPr lang="es-ES" dirty="0"/>
              <a:t>2025ko </a:t>
            </a:r>
            <a:r>
              <a:rPr lang="es-ES" dirty="0" err="1"/>
              <a:t>maiatzaren</a:t>
            </a:r>
            <a:r>
              <a:rPr lang="es-ES" dirty="0"/>
              <a:t> 26-30. </a:t>
            </a:r>
            <a:r>
              <a:rPr lang="es-ES" dirty="0" err="1"/>
              <a:t>Uztaileko</a:t>
            </a:r>
            <a:r>
              <a:rPr lang="es-ES" dirty="0"/>
              <a:t> </a:t>
            </a:r>
            <a:r>
              <a:rPr lang="es-ES" dirty="0" err="1"/>
              <a:t>ohiko</a:t>
            </a:r>
            <a:r>
              <a:rPr lang="es-ES" dirty="0"/>
              <a:t> </a:t>
            </a:r>
            <a:r>
              <a:rPr lang="es-ES" dirty="0" err="1"/>
              <a:t>deialdia</a:t>
            </a:r>
            <a:endParaRPr lang="es-ES" dirty="0"/>
          </a:p>
          <a:p>
            <a:pPr lvl="1"/>
            <a:r>
              <a:rPr lang="es-ES" dirty="0"/>
              <a:t>2025ko </a:t>
            </a:r>
            <a:r>
              <a:rPr lang="es-ES" dirty="0" err="1"/>
              <a:t>uztailaren</a:t>
            </a:r>
            <a:r>
              <a:rPr lang="es-ES" dirty="0"/>
              <a:t> 14-16. </a:t>
            </a:r>
            <a:r>
              <a:rPr lang="es-ES" dirty="0" err="1"/>
              <a:t>Iraileko</a:t>
            </a:r>
            <a:r>
              <a:rPr lang="es-ES" dirty="0"/>
              <a:t> </a:t>
            </a:r>
            <a:r>
              <a:rPr lang="es-ES" dirty="0" err="1"/>
              <a:t>ez-ohiko</a:t>
            </a:r>
            <a:r>
              <a:rPr lang="es-ES" dirty="0"/>
              <a:t> </a:t>
            </a:r>
            <a:r>
              <a:rPr lang="es-ES" dirty="0" err="1"/>
              <a:t>deialdia</a:t>
            </a:r>
            <a:endParaRPr lang="es-ES" dirty="0"/>
          </a:p>
          <a:p>
            <a:r>
              <a:rPr lang="es-ES" dirty="0"/>
              <a:t>Lana ADDI </a:t>
            </a:r>
            <a:r>
              <a:rPr lang="es-ES" dirty="0" err="1"/>
              <a:t>aplikaziora</a:t>
            </a:r>
            <a:r>
              <a:rPr lang="es-ES" dirty="0"/>
              <a:t> </a:t>
            </a:r>
            <a:r>
              <a:rPr lang="es-ES" dirty="0" err="1"/>
              <a:t>igo</a:t>
            </a:r>
            <a:r>
              <a:rPr lang="es-ES" dirty="0"/>
              <a:t> (</a:t>
            </a:r>
            <a:r>
              <a:rPr lang="es-ES" dirty="0" err="1"/>
              <a:t>hau</a:t>
            </a:r>
            <a:r>
              <a:rPr lang="es-ES" dirty="0"/>
              <a:t> </a:t>
            </a:r>
            <a:r>
              <a:rPr lang="es-ES" dirty="0" err="1"/>
              <a:t>egin</a:t>
            </a:r>
            <a:r>
              <a:rPr lang="es-ES" dirty="0"/>
              <a:t> </a:t>
            </a:r>
            <a:r>
              <a:rPr lang="es-ES" dirty="0" err="1"/>
              <a:t>ahal</a:t>
            </a:r>
            <a:r>
              <a:rPr lang="es-ES" dirty="0"/>
              <a:t> </a:t>
            </a:r>
            <a:r>
              <a:rPr lang="es-ES" dirty="0" err="1"/>
              <a:t>izateko</a:t>
            </a:r>
            <a:r>
              <a:rPr lang="es-ES" dirty="0"/>
              <a:t> </a:t>
            </a:r>
            <a:r>
              <a:rPr lang="es-ES" dirty="0" err="1"/>
              <a:t>tutorak</a:t>
            </a:r>
            <a:r>
              <a:rPr lang="es-ES" dirty="0"/>
              <a:t> </a:t>
            </a:r>
            <a:r>
              <a:rPr lang="es-ES" dirty="0" err="1"/>
              <a:t>informea</a:t>
            </a:r>
            <a:r>
              <a:rPr lang="es-ES" dirty="0"/>
              <a:t> </a:t>
            </a:r>
            <a:r>
              <a:rPr lang="es-ES" dirty="0" err="1"/>
              <a:t>igota</a:t>
            </a:r>
            <a:r>
              <a:rPr lang="es-ES" dirty="0"/>
              <a:t> izan </a:t>
            </a:r>
            <a:r>
              <a:rPr lang="es-ES" dirty="0" err="1"/>
              <a:t>behar</a:t>
            </a:r>
            <a:r>
              <a:rPr lang="es-ES" dirty="0"/>
              <a:t> du):</a:t>
            </a:r>
          </a:p>
          <a:p>
            <a:pPr lvl="1"/>
            <a:r>
              <a:rPr lang="es-ES" dirty="0"/>
              <a:t>2025ko </a:t>
            </a:r>
            <a:r>
              <a:rPr lang="es-ES" dirty="0" err="1"/>
              <a:t>urtarrilaren</a:t>
            </a:r>
            <a:r>
              <a:rPr lang="es-ES" dirty="0"/>
              <a:t> 22-26ra. </a:t>
            </a:r>
            <a:r>
              <a:rPr lang="es-ES" dirty="0" err="1"/>
              <a:t>Otsaileko</a:t>
            </a:r>
            <a:r>
              <a:rPr lang="es-ES" dirty="0"/>
              <a:t> </a:t>
            </a:r>
            <a:r>
              <a:rPr lang="es-ES" dirty="0" err="1"/>
              <a:t>deialdi</a:t>
            </a:r>
            <a:r>
              <a:rPr lang="es-ES" dirty="0"/>
              <a:t> </a:t>
            </a:r>
            <a:r>
              <a:rPr lang="es-ES" dirty="0" err="1"/>
              <a:t>aurreratua</a:t>
            </a:r>
            <a:endParaRPr lang="es-ES" dirty="0"/>
          </a:p>
          <a:p>
            <a:pPr lvl="1"/>
            <a:r>
              <a:rPr lang="es-ES" dirty="0"/>
              <a:t>2025ko </a:t>
            </a:r>
            <a:r>
              <a:rPr lang="es-ES" dirty="0" err="1"/>
              <a:t>ekainaren</a:t>
            </a:r>
            <a:r>
              <a:rPr lang="es-ES" dirty="0"/>
              <a:t> 3-7ra: </a:t>
            </a:r>
            <a:r>
              <a:rPr lang="es-ES" dirty="0" err="1"/>
              <a:t>Uztaileko</a:t>
            </a:r>
            <a:r>
              <a:rPr lang="es-ES" dirty="0"/>
              <a:t> </a:t>
            </a:r>
            <a:r>
              <a:rPr lang="es-ES" dirty="0" err="1"/>
              <a:t>ohiko</a:t>
            </a:r>
            <a:r>
              <a:rPr lang="es-ES" dirty="0"/>
              <a:t> </a:t>
            </a:r>
            <a:r>
              <a:rPr lang="es-ES" dirty="0" err="1"/>
              <a:t>deialdia</a:t>
            </a:r>
            <a:endParaRPr lang="es-ES" dirty="0"/>
          </a:p>
          <a:p>
            <a:pPr lvl="1"/>
            <a:r>
              <a:rPr lang="es-ES" dirty="0"/>
              <a:t>2025ko </a:t>
            </a:r>
            <a:r>
              <a:rPr lang="es-ES" dirty="0" err="1"/>
              <a:t>uztailaren</a:t>
            </a:r>
            <a:r>
              <a:rPr lang="es-ES" dirty="0"/>
              <a:t> 22-24ra: </a:t>
            </a:r>
            <a:r>
              <a:rPr lang="es-ES" dirty="0" err="1"/>
              <a:t>Iraileko</a:t>
            </a:r>
            <a:r>
              <a:rPr lang="es-ES" dirty="0"/>
              <a:t> </a:t>
            </a:r>
            <a:r>
              <a:rPr lang="es-ES" dirty="0" err="1"/>
              <a:t>ez-ohiko</a:t>
            </a:r>
            <a:r>
              <a:rPr lang="es-ES" dirty="0"/>
              <a:t> </a:t>
            </a:r>
            <a:r>
              <a:rPr lang="es-ES" dirty="0" err="1"/>
              <a:t>deialdia</a:t>
            </a:r>
            <a:endParaRPr lang="es-ES" dirty="0"/>
          </a:p>
          <a:p>
            <a:r>
              <a:rPr lang="es-ES" dirty="0" err="1">
                <a:solidFill>
                  <a:srgbClr val="C00000"/>
                </a:solidFill>
              </a:rPr>
              <a:t>Defentsarako</a:t>
            </a:r>
            <a:r>
              <a:rPr lang="es-ES" dirty="0"/>
              <a:t> </a:t>
            </a:r>
            <a:r>
              <a:rPr lang="es-ES" dirty="0" err="1"/>
              <a:t>datak</a:t>
            </a:r>
            <a:r>
              <a:rPr lang="es-ES" dirty="0"/>
              <a:t>:</a:t>
            </a:r>
          </a:p>
          <a:p>
            <a:pPr lvl="1"/>
            <a:r>
              <a:rPr lang="es-ES" dirty="0"/>
              <a:t>2025ko </a:t>
            </a:r>
            <a:r>
              <a:rPr lang="es-ES" dirty="0" err="1"/>
              <a:t>otsailaren</a:t>
            </a:r>
            <a:r>
              <a:rPr lang="es-ES" dirty="0"/>
              <a:t> 10-14 </a:t>
            </a:r>
            <a:r>
              <a:rPr lang="es-ES" dirty="0" err="1"/>
              <a:t>artean</a:t>
            </a:r>
            <a:r>
              <a:rPr lang="es-ES" dirty="0"/>
              <a:t>. </a:t>
            </a:r>
            <a:r>
              <a:rPr lang="es-ES" dirty="0" err="1"/>
              <a:t>Otsaileko</a:t>
            </a:r>
            <a:r>
              <a:rPr lang="es-ES" dirty="0"/>
              <a:t> </a:t>
            </a:r>
            <a:r>
              <a:rPr lang="es-ES" dirty="0" err="1"/>
              <a:t>deialdi</a:t>
            </a:r>
            <a:r>
              <a:rPr lang="es-ES" dirty="0"/>
              <a:t> </a:t>
            </a:r>
            <a:r>
              <a:rPr lang="es-ES" dirty="0" err="1"/>
              <a:t>aurreratua</a:t>
            </a:r>
            <a:endParaRPr lang="es-ES" dirty="0"/>
          </a:p>
          <a:p>
            <a:pPr lvl="1"/>
            <a:r>
              <a:rPr lang="es-ES" dirty="0"/>
              <a:t>2025ko </a:t>
            </a:r>
            <a:r>
              <a:rPr lang="es-ES" dirty="0" err="1"/>
              <a:t>ekainaren</a:t>
            </a:r>
            <a:r>
              <a:rPr lang="es-ES" dirty="0"/>
              <a:t> 27-uztailaren 2 </a:t>
            </a:r>
            <a:r>
              <a:rPr lang="es-ES" dirty="0" err="1"/>
              <a:t>artean</a:t>
            </a:r>
            <a:r>
              <a:rPr lang="es-ES" dirty="0"/>
              <a:t>. </a:t>
            </a:r>
            <a:r>
              <a:rPr lang="es-ES" dirty="0" err="1"/>
              <a:t>Uztaileko</a:t>
            </a:r>
            <a:r>
              <a:rPr lang="es-ES" dirty="0"/>
              <a:t> </a:t>
            </a:r>
            <a:r>
              <a:rPr lang="es-ES" dirty="0" err="1"/>
              <a:t>ohiko</a:t>
            </a:r>
            <a:r>
              <a:rPr lang="es-ES" dirty="0"/>
              <a:t> </a:t>
            </a:r>
            <a:r>
              <a:rPr lang="es-ES" dirty="0" err="1"/>
              <a:t>deialdia</a:t>
            </a:r>
            <a:endParaRPr lang="es-ES" dirty="0"/>
          </a:p>
          <a:p>
            <a:pPr lvl="1"/>
            <a:r>
              <a:rPr lang="es-ES" dirty="0"/>
              <a:t>2025ko </a:t>
            </a:r>
            <a:r>
              <a:rPr lang="es-ES" dirty="0" err="1"/>
              <a:t>irailaren</a:t>
            </a:r>
            <a:r>
              <a:rPr lang="es-ES" dirty="0"/>
              <a:t> 4-8 </a:t>
            </a:r>
            <a:r>
              <a:rPr lang="es-ES" dirty="0" err="1"/>
              <a:t>artean</a:t>
            </a:r>
            <a:r>
              <a:rPr lang="es-ES" dirty="0"/>
              <a:t>. </a:t>
            </a:r>
            <a:r>
              <a:rPr lang="es-ES" dirty="0" err="1"/>
              <a:t>Iraileko</a:t>
            </a:r>
            <a:r>
              <a:rPr lang="es-ES" dirty="0"/>
              <a:t> </a:t>
            </a:r>
            <a:r>
              <a:rPr lang="es-ES" dirty="0" err="1"/>
              <a:t>ez-ohiko</a:t>
            </a:r>
            <a:r>
              <a:rPr lang="es-ES" dirty="0"/>
              <a:t> </a:t>
            </a:r>
            <a:r>
              <a:rPr lang="es-ES" dirty="0" err="1"/>
              <a:t>deialdia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530764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 err="1"/>
              <a:t>Prozesua</a:t>
            </a:r>
            <a:r>
              <a:rPr lang="es-ES" sz="3600" dirty="0"/>
              <a:t> </a:t>
            </a:r>
            <a:r>
              <a:rPr lang="es-ES" sz="3600" dirty="0" err="1"/>
              <a:t>pausuz</a:t>
            </a:r>
            <a:r>
              <a:rPr lang="es-ES" sz="3600" dirty="0"/>
              <a:t> </a:t>
            </a:r>
            <a:r>
              <a:rPr lang="es-ES" sz="3600" dirty="0" err="1"/>
              <a:t>pausu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96646" indent="-514350" algn="just">
              <a:buNone/>
            </a:pPr>
            <a:r>
              <a:rPr lang="es-ES_tradnl" dirty="0">
                <a:solidFill>
                  <a:srgbClr val="FF0000"/>
                </a:solidFill>
              </a:rPr>
              <a:t>1.- </a:t>
            </a:r>
            <a:r>
              <a:rPr lang="es-ES_tradnl" dirty="0" err="1"/>
              <a:t>Ikasleak</a:t>
            </a:r>
            <a:r>
              <a:rPr lang="es-ES_tradnl" dirty="0"/>
              <a:t> GRAL-aren </a:t>
            </a:r>
            <a:r>
              <a:rPr lang="es-ES_tradnl" dirty="0" err="1"/>
              <a:t>matrikula</a:t>
            </a:r>
            <a:r>
              <a:rPr lang="es-ES_tradnl" dirty="0"/>
              <a:t> </a:t>
            </a:r>
            <a:r>
              <a:rPr lang="es-ES_tradnl" dirty="0" err="1"/>
              <a:t>egingo</a:t>
            </a:r>
            <a:r>
              <a:rPr lang="es-ES_tradnl" dirty="0"/>
              <a:t> du </a:t>
            </a:r>
            <a:r>
              <a:rPr lang="es-ES_tradnl" dirty="0" err="1"/>
              <a:t>ohiko</a:t>
            </a:r>
            <a:r>
              <a:rPr lang="es-ES_tradnl" dirty="0"/>
              <a:t> </a:t>
            </a:r>
            <a:r>
              <a:rPr lang="es-ES_tradnl" dirty="0" err="1"/>
              <a:t>epean</a:t>
            </a:r>
            <a:r>
              <a:rPr lang="es-ES_tradnl" dirty="0"/>
              <a:t>. </a:t>
            </a:r>
            <a:r>
              <a:rPr lang="es-ES_tradnl" dirty="0" err="1">
                <a:solidFill>
                  <a:srgbClr val="FF0000"/>
                </a:solidFill>
              </a:rPr>
              <a:t>Matrikula</a:t>
            </a:r>
            <a:endParaRPr lang="es-ES_tradnl" dirty="0">
              <a:solidFill>
                <a:srgbClr val="FF0000"/>
              </a:solidFill>
            </a:endParaRPr>
          </a:p>
          <a:p>
            <a:pPr marL="596646" indent="-514350" algn="just">
              <a:buNone/>
            </a:pPr>
            <a:r>
              <a:rPr lang="es-ES_tradnl" dirty="0">
                <a:solidFill>
                  <a:srgbClr val="FF0000"/>
                </a:solidFill>
              </a:rPr>
              <a:t>2.-  </a:t>
            </a:r>
            <a:r>
              <a:rPr lang="es-ES_tradnl" dirty="0" err="1"/>
              <a:t>Ikasleak</a:t>
            </a:r>
            <a:r>
              <a:rPr lang="es-ES_tradnl" dirty="0"/>
              <a:t> GAUR-en </a:t>
            </a:r>
            <a:r>
              <a:rPr lang="es-ES_tradnl" dirty="0" err="1"/>
              <a:t>ikusiko</a:t>
            </a:r>
            <a:r>
              <a:rPr lang="es-ES_tradnl" dirty="0"/>
              <a:t> du </a:t>
            </a:r>
            <a:r>
              <a:rPr lang="es-ES_tradnl" dirty="0" err="1"/>
              <a:t>bere</a:t>
            </a:r>
            <a:r>
              <a:rPr lang="es-ES_tradnl" dirty="0"/>
              <a:t> </a:t>
            </a:r>
            <a:r>
              <a:rPr lang="es-ES_tradnl" dirty="0" err="1"/>
              <a:t>graduan</a:t>
            </a:r>
            <a:r>
              <a:rPr lang="es-ES_tradnl" dirty="0"/>
              <a:t> </a:t>
            </a:r>
            <a:r>
              <a:rPr lang="es-ES_tradnl" dirty="0" err="1"/>
              <a:t>eskura</a:t>
            </a:r>
            <a:r>
              <a:rPr lang="es-ES_tradnl" dirty="0"/>
              <a:t> </a:t>
            </a:r>
            <a:r>
              <a:rPr lang="es-ES_tradnl" dirty="0" err="1"/>
              <a:t>dauden</a:t>
            </a:r>
            <a:r>
              <a:rPr lang="es-ES_tradnl" dirty="0"/>
              <a:t> </a:t>
            </a:r>
            <a:r>
              <a:rPr lang="es-ES_tradnl" dirty="0" err="1"/>
              <a:t>GrALen</a:t>
            </a:r>
            <a:r>
              <a:rPr lang="es-ES_tradnl" dirty="0"/>
              <a:t> </a:t>
            </a:r>
            <a:r>
              <a:rPr lang="es-ES_tradnl" dirty="0" err="1"/>
              <a:t>izenburuen</a:t>
            </a:r>
            <a:r>
              <a:rPr lang="es-ES_tradnl" dirty="0"/>
              <a:t> </a:t>
            </a:r>
            <a:r>
              <a:rPr lang="es-ES_tradnl" dirty="0" err="1"/>
              <a:t>zerrenda</a:t>
            </a:r>
            <a:r>
              <a:rPr lang="es-ES_tradnl" dirty="0"/>
              <a:t>, </a:t>
            </a:r>
            <a:r>
              <a:rPr lang="es-ES_tradnl" dirty="0" err="1"/>
              <a:t>bakoitza</a:t>
            </a:r>
            <a:r>
              <a:rPr lang="es-ES_tradnl" dirty="0"/>
              <a:t> </a:t>
            </a:r>
            <a:r>
              <a:rPr lang="es-ES_tradnl" dirty="0" err="1"/>
              <a:t>bere</a:t>
            </a:r>
            <a:r>
              <a:rPr lang="es-ES_tradnl" dirty="0"/>
              <a:t> </a:t>
            </a:r>
            <a:r>
              <a:rPr lang="es-ES_tradnl" dirty="0" err="1"/>
              <a:t>irakasle</a:t>
            </a:r>
            <a:r>
              <a:rPr lang="es-ES_tradnl" dirty="0"/>
              <a:t> eta </a:t>
            </a:r>
            <a:r>
              <a:rPr lang="es-ES_tradnl" dirty="0" err="1"/>
              <a:t>hizkuntzarekin</a:t>
            </a:r>
            <a:r>
              <a:rPr lang="es-ES_tradnl" dirty="0"/>
              <a:t>. </a:t>
            </a:r>
          </a:p>
          <a:p>
            <a:pPr marL="596646" indent="-514350" algn="just">
              <a:buNone/>
            </a:pPr>
            <a:r>
              <a:rPr lang="es-ES_tradnl" dirty="0">
                <a:solidFill>
                  <a:srgbClr val="FF0000"/>
                </a:solidFill>
              </a:rPr>
              <a:t>3.- </a:t>
            </a:r>
            <a:r>
              <a:rPr lang="es-ES_tradnl" dirty="0" err="1"/>
              <a:t>Fakultateak</a:t>
            </a:r>
            <a:r>
              <a:rPr lang="es-ES_tradnl" dirty="0"/>
              <a:t> </a:t>
            </a:r>
            <a:r>
              <a:rPr lang="es-ES_tradnl" dirty="0" err="1"/>
              <a:t>ematen</a:t>
            </a:r>
            <a:r>
              <a:rPr lang="es-ES_tradnl" dirty="0"/>
              <a:t> </a:t>
            </a:r>
            <a:r>
              <a:rPr lang="es-ES_tradnl" dirty="0" err="1"/>
              <a:t>duen</a:t>
            </a:r>
            <a:r>
              <a:rPr lang="es-ES_tradnl" dirty="0"/>
              <a:t> </a:t>
            </a:r>
            <a:r>
              <a:rPr lang="es-ES_tradnl" dirty="0" err="1"/>
              <a:t>epean</a:t>
            </a:r>
            <a:r>
              <a:rPr lang="es-ES_tradnl" dirty="0"/>
              <a:t>, </a:t>
            </a:r>
            <a:r>
              <a:rPr lang="es-ES_tradnl" dirty="0" err="1"/>
              <a:t>ikasleak</a:t>
            </a:r>
            <a:r>
              <a:rPr lang="es-ES_tradnl" dirty="0"/>
              <a:t> </a:t>
            </a:r>
            <a:r>
              <a:rPr lang="es-ES_tradnl" dirty="0" err="1"/>
              <a:t>zerrenda</a:t>
            </a:r>
            <a:r>
              <a:rPr lang="es-ES_tradnl" dirty="0"/>
              <a:t> </a:t>
            </a:r>
            <a:r>
              <a:rPr lang="es-ES_tradnl" dirty="0" err="1"/>
              <a:t>horretako</a:t>
            </a:r>
            <a:r>
              <a:rPr lang="es-ES_tradnl" dirty="0"/>
              <a:t> 15-18 </a:t>
            </a:r>
            <a:r>
              <a:rPr lang="es-ES_tradnl" dirty="0" err="1"/>
              <a:t>izenburu</a:t>
            </a:r>
            <a:r>
              <a:rPr lang="es-ES_tradnl" dirty="0"/>
              <a:t> </a:t>
            </a:r>
            <a:r>
              <a:rPr lang="es-ES_tradnl" dirty="0" err="1"/>
              <a:t>aukeratuko</a:t>
            </a:r>
            <a:r>
              <a:rPr lang="es-ES_tradnl" dirty="0"/>
              <a:t> </a:t>
            </a:r>
            <a:r>
              <a:rPr lang="es-ES_tradnl" dirty="0" err="1"/>
              <a:t>ditu</a:t>
            </a:r>
            <a:r>
              <a:rPr lang="es-ES_tradnl" dirty="0"/>
              <a:t>, </a:t>
            </a:r>
            <a:r>
              <a:rPr lang="es-ES_tradnl" dirty="0" err="1"/>
              <a:t>lehentasun</a:t>
            </a:r>
            <a:r>
              <a:rPr lang="es-ES_tradnl" dirty="0"/>
              <a:t> </a:t>
            </a:r>
            <a:r>
              <a:rPr lang="es-ES_tradnl" dirty="0" err="1"/>
              <a:t>ordenean</a:t>
            </a:r>
            <a:r>
              <a:rPr lang="es-ES_tradnl" dirty="0"/>
              <a:t>. </a:t>
            </a:r>
            <a:r>
              <a:rPr lang="es-ES_tradnl" dirty="0" err="1">
                <a:solidFill>
                  <a:srgbClr val="FF0000"/>
                </a:solidFill>
              </a:rPr>
              <a:t>Hautaketa</a:t>
            </a:r>
            <a:endParaRPr lang="es-ES_tradnl" dirty="0">
              <a:solidFill>
                <a:srgbClr val="FF0000"/>
              </a:solidFill>
            </a:endParaRPr>
          </a:p>
          <a:p>
            <a:pPr marL="596646" indent="-514350" algn="just">
              <a:buNone/>
            </a:pPr>
            <a:r>
              <a:rPr lang="es-ES_tradnl" dirty="0">
                <a:solidFill>
                  <a:srgbClr val="FF0000"/>
                </a:solidFill>
              </a:rPr>
              <a:t>4.- </a:t>
            </a:r>
            <a:r>
              <a:rPr lang="es-ES_tradnl" dirty="0" err="1"/>
              <a:t>GrAL</a:t>
            </a:r>
            <a:r>
              <a:rPr lang="es-ES_tradnl" dirty="0"/>
              <a:t>-aren </a:t>
            </a:r>
            <a:r>
              <a:rPr lang="es-ES_tradnl" dirty="0" err="1"/>
              <a:t>gaia</a:t>
            </a:r>
            <a:r>
              <a:rPr lang="es-ES_tradnl" dirty="0"/>
              <a:t> eta </a:t>
            </a:r>
            <a:r>
              <a:rPr lang="es-ES_tradnl" dirty="0" err="1"/>
              <a:t>tutorea</a:t>
            </a:r>
            <a:r>
              <a:rPr lang="es-ES_tradnl" dirty="0"/>
              <a:t> </a:t>
            </a:r>
            <a:r>
              <a:rPr lang="es-ES_tradnl" dirty="0" err="1"/>
              <a:t>aukeratzeko</a:t>
            </a:r>
            <a:r>
              <a:rPr lang="es-ES_tradnl" dirty="0"/>
              <a:t> </a:t>
            </a:r>
            <a:r>
              <a:rPr lang="es-ES_tradnl" dirty="0" err="1"/>
              <a:t>epea</a:t>
            </a:r>
            <a:r>
              <a:rPr lang="es-ES_tradnl" dirty="0"/>
              <a:t> </a:t>
            </a:r>
            <a:r>
              <a:rPr lang="es-ES_tradnl" dirty="0" err="1"/>
              <a:t>bukatu</a:t>
            </a:r>
            <a:r>
              <a:rPr lang="es-ES_tradnl" dirty="0"/>
              <a:t> </a:t>
            </a:r>
            <a:r>
              <a:rPr lang="es-ES_tradnl" dirty="0" err="1"/>
              <a:t>ondoren</a:t>
            </a:r>
            <a:r>
              <a:rPr lang="es-ES_tradnl" dirty="0"/>
              <a:t>, GAUR-</a:t>
            </a:r>
            <a:r>
              <a:rPr lang="es-ES_tradnl" dirty="0" err="1"/>
              <a:t>rek</a:t>
            </a:r>
            <a:r>
              <a:rPr lang="es-ES_tradnl" dirty="0"/>
              <a:t> </a:t>
            </a:r>
            <a:r>
              <a:rPr lang="es-ES_tradnl" dirty="0" err="1"/>
              <a:t>GrAL</a:t>
            </a:r>
            <a:r>
              <a:rPr lang="es-ES_tradnl" dirty="0"/>
              <a:t> </a:t>
            </a:r>
            <a:r>
              <a:rPr lang="es-ES_tradnl" dirty="0" err="1"/>
              <a:t>bat</a:t>
            </a:r>
            <a:r>
              <a:rPr lang="es-ES_tradnl" dirty="0"/>
              <a:t> </a:t>
            </a:r>
            <a:r>
              <a:rPr lang="es-ES_tradnl" dirty="0" err="1"/>
              <a:t>esleituko</a:t>
            </a:r>
            <a:r>
              <a:rPr lang="es-ES_tradnl" dirty="0"/>
              <a:t> dio </a:t>
            </a:r>
            <a:r>
              <a:rPr lang="es-ES_tradnl" dirty="0" err="1"/>
              <a:t>ikasle</a:t>
            </a:r>
            <a:r>
              <a:rPr lang="es-ES_tradnl" dirty="0"/>
              <a:t> </a:t>
            </a:r>
            <a:r>
              <a:rPr lang="es-ES_tradnl" dirty="0" err="1"/>
              <a:t>bakoitzari</a:t>
            </a:r>
            <a:r>
              <a:rPr lang="es-ES_tradnl" dirty="0"/>
              <a:t>, </a:t>
            </a:r>
            <a:r>
              <a:rPr lang="es-ES_tradnl" dirty="0" err="1"/>
              <a:t>berak</a:t>
            </a:r>
            <a:r>
              <a:rPr lang="es-ES_tradnl" dirty="0"/>
              <a:t> </a:t>
            </a:r>
            <a:r>
              <a:rPr lang="es-ES_tradnl" dirty="0" err="1"/>
              <a:t>jarritako</a:t>
            </a:r>
            <a:r>
              <a:rPr lang="es-ES_tradnl" dirty="0"/>
              <a:t> </a:t>
            </a:r>
            <a:r>
              <a:rPr lang="es-ES_tradnl" dirty="0" err="1"/>
              <a:t>lehentasun</a:t>
            </a:r>
            <a:r>
              <a:rPr lang="es-ES_tradnl" dirty="0"/>
              <a:t> ordenaren </a:t>
            </a:r>
            <a:r>
              <a:rPr lang="es-ES_tradnl" dirty="0" err="1"/>
              <a:t>arabera</a:t>
            </a:r>
            <a:r>
              <a:rPr lang="es-ES_tradnl" dirty="0"/>
              <a:t> eta, </a:t>
            </a:r>
            <a:r>
              <a:rPr lang="es-ES_tradnl" dirty="0" err="1"/>
              <a:t>ikasle</a:t>
            </a:r>
            <a:r>
              <a:rPr lang="es-ES_tradnl" dirty="0"/>
              <a:t> </a:t>
            </a:r>
            <a:r>
              <a:rPr lang="es-ES_tradnl" dirty="0" err="1"/>
              <a:t>bik</a:t>
            </a:r>
            <a:r>
              <a:rPr lang="es-ES_tradnl" dirty="0"/>
              <a:t> </a:t>
            </a:r>
            <a:r>
              <a:rPr lang="es-ES_tradnl" dirty="0" err="1"/>
              <a:t>edo</a:t>
            </a:r>
            <a:r>
              <a:rPr lang="es-ES_tradnl" dirty="0"/>
              <a:t> </a:t>
            </a:r>
            <a:r>
              <a:rPr lang="es-ES_tradnl" dirty="0" err="1"/>
              <a:t>gehiagok</a:t>
            </a:r>
            <a:r>
              <a:rPr lang="es-ES_tradnl" dirty="0"/>
              <a:t> </a:t>
            </a:r>
            <a:r>
              <a:rPr lang="es-ES_tradnl" dirty="0" err="1"/>
              <a:t>izenburu</a:t>
            </a:r>
            <a:r>
              <a:rPr lang="es-ES_tradnl" dirty="0"/>
              <a:t> </a:t>
            </a:r>
            <a:r>
              <a:rPr lang="es-ES_tradnl" dirty="0" err="1"/>
              <a:t>bera</a:t>
            </a:r>
            <a:r>
              <a:rPr lang="es-ES_tradnl" dirty="0"/>
              <a:t> </a:t>
            </a:r>
            <a:r>
              <a:rPr lang="es-ES_tradnl" dirty="0" err="1"/>
              <a:t>aukeratzekotan</a:t>
            </a:r>
            <a:r>
              <a:rPr lang="es-ES_tradnl" dirty="0"/>
              <a:t>, </a:t>
            </a:r>
            <a:r>
              <a:rPr lang="es-ES_tradnl" dirty="0" err="1"/>
              <a:t>ikasle</a:t>
            </a:r>
            <a:r>
              <a:rPr lang="es-ES_tradnl" dirty="0"/>
              <a:t> </a:t>
            </a:r>
            <a:r>
              <a:rPr lang="es-ES_tradnl" dirty="0" err="1"/>
              <a:t>hauen</a:t>
            </a:r>
            <a:r>
              <a:rPr lang="es-ES_tradnl" dirty="0"/>
              <a:t> </a:t>
            </a:r>
            <a:r>
              <a:rPr lang="es-ES_tradnl" dirty="0" err="1"/>
              <a:t>espedientea</a:t>
            </a:r>
            <a:r>
              <a:rPr lang="es-ES_tradnl" dirty="0"/>
              <a:t> </a:t>
            </a:r>
            <a:r>
              <a:rPr lang="es-ES_tradnl" dirty="0" err="1"/>
              <a:t>kontuan</a:t>
            </a:r>
            <a:r>
              <a:rPr lang="es-ES_tradnl" dirty="0"/>
              <a:t> </a:t>
            </a:r>
            <a:r>
              <a:rPr lang="es-ES_tradnl" dirty="0" err="1"/>
              <a:t>izanda</a:t>
            </a:r>
            <a:r>
              <a:rPr lang="es-ES_tradnl" dirty="0"/>
              <a:t>. </a:t>
            </a:r>
            <a:r>
              <a:rPr lang="es-ES_tradnl" dirty="0" err="1">
                <a:solidFill>
                  <a:srgbClr val="FF0000"/>
                </a:solidFill>
              </a:rPr>
              <a:t>Esleipena</a:t>
            </a:r>
            <a:endParaRPr lang="es-ES" dirty="0">
              <a:solidFill>
                <a:srgbClr val="FF0000"/>
              </a:solidFill>
            </a:endParaRPr>
          </a:p>
          <a:p>
            <a:endParaRPr lang="es-E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Zer</a:t>
            </a:r>
            <a:r>
              <a:rPr lang="es-ES" dirty="0"/>
              <a:t> da?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47664" y="1772816"/>
            <a:ext cx="6111781" cy="3950253"/>
          </a:xfrm>
        </p:spPr>
        <p:txBody>
          <a:bodyPr>
            <a:normAutofit fontScale="92500"/>
          </a:bodyPr>
          <a:lstStyle/>
          <a:p>
            <a:pPr algn="just"/>
            <a:r>
              <a:rPr lang="es-ES" dirty="0" err="1"/>
              <a:t>Urriaren</a:t>
            </a:r>
            <a:r>
              <a:rPr lang="es-ES" dirty="0"/>
              <a:t> 29ko 1393/2007 </a:t>
            </a:r>
            <a:r>
              <a:rPr lang="es-ES" dirty="0" err="1"/>
              <a:t>Errege</a:t>
            </a:r>
            <a:r>
              <a:rPr lang="es-ES" dirty="0"/>
              <a:t> </a:t>
            </a:r>
            <a:r>
              <a:rPr lang="es-ES" dirty="0" err="1"/>
              <a:t>Dekretuak</a:t>
            </a:r>
            <a:r>
              <a:rPr lang="es-ES" dirty="0"/>
              <a:t>, 861/2010 </a:t>
            </a:r>
            <a:r>
              <a:rPr lang="es-ES" dirty="0" err="1"/>
              <a:t>Errege</a:t>
            </a:r>
            <a:r>
              <a:rPr lang="es-ES" dirty="0"/>
              <a:t> </a:t>
            </a:r>
            <a:r>
              <a:rPr lang="es-ES" dirty="0" err="1"/>
              <a:t>Dekretuak</a:t>
            </a:r>
            <a:r>
              <a:rPr lang="es-ES" dirty="0"/>
              <a:t> </a:t>
            </a:r>
            <a:r>
              <a:rPr lang="es-ES" dirty="0" err="1"/>
              <a:t>eraldatuta</a:t>
            </a:r>
            <a:r>
              <a:rPr lang="es-ES" dirty="0"/>
              <a:t>, III. </a:t>
            </a:r>
            <a:r>
              <a:rPr lang="es-ES" dirty="0" err="1"/>
              <a:t>kapituluan</a:t>
            </a:r>
            <a:r>
              <a:rPr lang="es-ES" dirty="0"/>
              <a:t>, </a:t>
            </a:r>
            <a:r>
              <a:rPr lang="es-ES" dirty="0" err="1"/>
              <a:t>graduko</a:t>
            </a:r>
            <a:r>
              <a:rPr lang="es-ES" dirty="0"/>
              <a:t> </a:t>
            </a:r>
            <a:r>
              <a:rPr lang="es-ES" dirty="0" err="1"/>
              <a:t>ikasketa</a:t>
            </a:r>
            <a:r>
              <a:rPr lang="es-ES" dirty="0"/>
              <a:t> </a:t>
            </a:r>
            <a:r>
              <a:rPr lang="es-ES" dirty="0" err="1"/>
              <a:t>ofizialei</a:t>
            </a:r>
            <a:r>
              <a:rPr lang="es-ES" dirty="0"/>
              <a:t> </a:t>
            </a:r>
            <a:r>
              <a:rPr lang="es-ES" dirty="0" err="1"/>
              <a:t>buruzkoan</a:t>
            </a:r>
            <a:r>
              <a:rPr lang="es-ES" dirty="0"/>
              <a:t>, </a:t>
            </a:r>
            <a:r>
              <a:rPr lang="es-ES" dirty="0" err="1"/>
              <a:t>xedatzen</a:t>
            </a:r>
            <a:r>
              <a:rPr lang="es-ES" dirty="0"/>
              <a:t> du </a:t>
            </a:r>
            <a:r>
              <a:rPr lang="es-ES" dirty="0" err="1"/>
              <a:t>ikasketa</a:t>
            </a:r>
            <a:r>
              <a:rPr lang="es-ES" dirty="0"/>
              <a:t> </a:t>
            </a:r>
            <a:r>
              <a:rPr lang="es-ES" dirty="0" err="1"/>
              <a:t>horietan</a:t>
            </a:r>
            <a:r>
              <a:rPr lang="es-ES" dirty="0"/>
              <a:t>, </a:t>
            </a:r>
            <a:r>
              <a:rPr lang="es-ES" b="1" dirty="0" err="1"/>
              <a:t>gradu</a:t>
            </a:r>
            <a:r>
              <a:rPr lang="es-ES" b="1" dirty="0"/>
              <a:t> </a:t>
            </a:r>
            <a:r>
              <a:rPr lang="es-ES" b="1" dirty="0" err="1"/>
              <a:t>amaierako</a:t>
            </a:r>
            <a:r>
              <a:rPr lang="es-ES" b="1" dirty="0"/>
              <a:t> </a:t>
            </a:r>
            <a:r>
              <a:rPr lang="es-ES" b="1" dirty="0" err="1"/>
              <a:t>lan</a:t>
            </a:r>
            <a:r>
              <a:rPr lang="es-ES" b="1" dirty="0"/>
              <a:t> </a:t>
            </a:r>
            <a:r>
              <a:rPr lang="es-ES" b="1" dirty="0" err="1"/>
              <a:t>bat</a:t>
            </a:r>
            <a:r>
              <a:rPr lang="es-ES" b="1" dirty="0"/>
              <a:t> </a:t>
            </a:r>
            <a:r>
              <a:rPr lang="es-ES" b="1" dirty="0" err="1"/>
              <a:t>egin</a:t>
            </a:r>
            <a:r>
              <a:rPr lang="es-ES" b="1" dirty="0"/>
              <a:t> eta </a:t>
            </a:r>
            <a:r>
              <a:rPr lang="es-ES" b="1" dirty="0" err="1"/>
              <a:t>defendatu</a:t>
            </a:r>
            <a:r>
              <a:rPr lang="es-ES" b="1" dirty="0"/>
              <a:t> </a:t>
            </a:r>
            <a:r>
              <a:rPr lang="es-ES" b="1" dirty="0" err="1"/>
              <a:t>beharko</a:t>
            </a:r>
            <a:r>
              <a:rPr lang="es-ES" b="1" dirty="0"/>
              <a:t> dela</a:t>
            </a:r>
            <a:r>
              <a:rPr lang="es-ES" dirty="0"/>
              <a:t> eta </a:t>
            </a:r>
            <a:r>
              <a:rPr lang="es-ES" dirty="0" err="1"/>
              <a:t>beste</a:t>
            </a:r>
            <a:r>
              <a:rPr lang="es-ES" dirty="0"/>
              <a:t> </a:t>
            </a:r>
            <a:r>
              <a:rPr lang="es-ES" dirty="0" err="1"/>
              <a:t>atal</a:t>
            </a:r>
            <a:r>
              <a:rPr lang="es-ES" dirty="0"/>
              <a:t> batean </a:t>
            </a:r>
            <a:r>
              <a:rPr lang="es-ES" dirty="0" err="1"/>
              <a:t>gehitzen</a:t>
            </a:r>
            <a:r>
              <a:rPr lang="es-ES" dirty="0"/>
              <a:t> du </a:t>
            </a:r>
            <a:r>
              <a:rPr lang="es-ES" b="1" dirty="0" err="1"/>
              <a:t>gradu</a:t>
            </a:r>
            <a:r>
              <a:rPr lang="es-ES" b="1" dirty="0"/>
              <a:t> </a:t>
            </a:r>
            <a:r>
              <a:rPr lang="es-ES" b="1" dirty="0" err="1"/>
              <a:t>amaierako</a:t>
            </a:r>
            <a:r>
              <a:rPr lang="es-ES" b="1" dirty="0"/>
              <a:t> </a:t>
            </a:r>
            <a:r>
              <a:rPr lang="es-ES" b="1" dirty="0" err="1"/>
              <a:t>lanak</a:t>
            </a:r>
            <a:r>
              <a:rPr lang="es-ES" b="1" dirty="0"/>
              <a:t> </a:t>
            </a:r>
            <a:r>
              <a:rPr lang="es-ES" b="1" dirty="0">
                <a:solidFill>
                  <a:srgbClr val="FF0000"/>
                </a:solidFill>
              </a:rPr>
              <a:t>6 eta 30 </a:t>
            </a:r>
            <a:r>
              <a:rPr lang="es-ES" b="1" dirty="0" err="1">
                <a:solidFill>
                  <a:srgbClr val="FF0000"/>
                </a:solidFill>
              </a:rPr>
              <a:t>kreditu</a:t>
            </a:r>
            <a:r>
              <a:rPr lang="es-ES" b="1" dirty="0">
                <a:solidFill>
                  <a:srgbClr val="FF0000"/>
                </a:solidFill>
              </a:rPr>
              <a:t> </a:t>
            </a:r>
            <a:r>
              <a:rPr lang="es-ES" b="1" dirty="0" err="1"/>
              <a:t>bitartean</a:t>
            </a:r>
            <a:r>
              <a:rPr lang="es-ES" b="1" dirty="0"/>
              <a:t> </a:t>
            </a:r>
            <a:r>
              <a:rPr lang="es-ES" b="1" dirty="0" err="1"/>
              <a:t>izango</a:t>
            </a:r>
            <a:r>
              <a:rPr lang="es-ES" b="1" dirty="0"/>
              <a:t> </a:t>
            </a:r>
            <a:r>
              <a:rPr lang="es-ES" b="1" dirty="0" err="1"/>
              <a:t>dituela</a:t>
            </a:r>
            <a:r>
              <a:rPr lang="es-ES" b="1" dirty="0"/>
              <a:t>, </a:t>
            </a:r>
            <a:r>
              <a:rPr lang="es-ES" b="1" dirty="0" err="1"/>
              <a:t>ikasketa</a:t>
            </a:r>
            <a:r>
              <a:rPr lang="es-ES" b="1" dirty="0"/>
              <a:t> </a:t>
            </a:r>
            <a:r>
              <a:rPr lang="es-ES" b="1" dirty="0" err="1"/>
              <a:t>planaren</a:t>
            </a:r>
            <a:r>
              <a:rPr lang="es-ES" b="1" dirty="0"/>
              <a:t> </a:t>
            </a:r>
            <a:r>
              <a:rPr lang="es-ES" b="1" dirty="0" err="1">
                <a:solidFill>
                  <a:srgbClr val="FF0000"/>
                </a:solidFill>
              </a:rPr>
              <a:t>bukaerako</a:t>
            </a:r>
            <a:r>
              <a:rPr lang="es-ES" b="1" dirty="0">
                <a:solidFill>
                  <a:srgbClr val="FF0000"/>
                </a:solidFill>
              </a:rPr>
              <a:t> </a:t>
            </a:r>
            <a:r>
              <a:rPr lang="es-ES" b="1" dirty="0" err="1">
                <a:solidFill>
                  <a:srgbClr val="FF0000"/>
                </a:solidFill>
              </a:rPr>
              <a:t>fasean</a:t>
            </a:r>
            <a:r>
              <a:rPr lang="es-ES" b="1" dirty="0">
                <a:solidFill>
                  <a:srgbClr val="FF0000"/>
                </a:solidFill>
              </a:rPr>
              <a:t> </a:t>
            </a:r>
            <a:r>
              <a:rPr lang="es-ES" b="1" dirty="0" err="1"/>
              <a:t>egin</a:t>
            </a:r>
            <a:r>
              <a:rPr lang="es-ES" b="1" dirty="0"/>
              <a:t> </a:t>
            </a:r>
            <a:r>
              <a:rPr lang="es-ES" b="1" dirty="0" err="1"/>
              <a:t>beharko</a:t>
            </a:r>
            <a:r>
              <a:rPr lang="es-ES" b="1" dirty="0"/>
              <a:t> dela eta </a:t>
            </a:r>
            <a:r>
              <a:rPr lang="es-ES" b="1" dirty="0" err="1">
                <a:solidFill>
                  <a:srgbClr val="FF0000"/>
                </a:solidFill>
              </a:rPr>
              <a:t>tituluari</a:t>
            </a:r>
            <a:r>
              <a:rPr lang="es-ES" b="1" dirty="0">
                <a:solidFill>
                  <a:srgbClr val="FF0000"/>
                </a:solidFill>
              </a:rPr>
              <a:t> </a:t>
            </a:r>
            <a:r>
              <a:rPr lang="es-ES" b="1" dirty="0" err="1">
                <a:solidFill>
                  <a:srgbClr val="FF0000"/>
                </a:solidFill>
              </a:rPr>
              <a:t>lotutako</a:t>
            </a:r>
            <a:r>
              <a:rPr lang="es-ES" b="1" dirty="0">
                <a:solidFill>
                  <a:srgbClr val="FF0000"/>
                </a:solidFill>
              </a:rPr>
              <a:t> </a:t>
            </a:r>
            <a:r>
              <a:rPr lang="es-ES" b="1" dirty="0" err="1">
                <a:solidFill>
                  <a:srgbClr val="FF0000"/>
                </a:solidFill>
              </a:rPr>
              <a:t>gaitasunen</a:t>
            </a:r>
            <a:r>
              <a:rPr lang="es-ES" b="1" dirty="0">
                <a:solidFill>
                  <a:srgbClr val="FF0000"/>
                </a:solidFill>
              </a:rPr>
              <a:t> </a:t>
            </a:r>
            <a:r>
              <a:rPr lang="es-ES" b="1" dirty="0" err="1"/>
              <a:t>ebaluazioa</a:t>
            </a:r>
            <a:r>
              <a:rPr lang="es-ES" b="1" dirty="0"/>
              <a:t> </a:t>
            </a:r>
            <a:r>
              <a:rPr lang="es-ES" b="1" dirty="0" err="1"/>
              <a:t>egitera</a:t>
            </a:r>
            <a:r>
              <a:rPr lang="es-ES" b="1" dirty="0"/>
              <a:t> </a:t>
            </a:r>
            <a:r>
              <a:rPr lang="es-ES" b="1" dirty="0" err="1"/>
              <a:t>bideratuta</a:t>
            </a:r>
            <a:r>
              <a:rPr lang="es-ES" b="1" dirty="0"/>
              <a:t> </a:t>
            </a:r>
            <a:r>
              <a:rPr lang="es-ES" b="1" dirty="0" err="1"/>
              <a:t>egon</a:t>
            </a:r>
            <a:r>
              <a:rPr lang="es-ES" b="1" dirty="0"/>
              <a:t> </a:t>
            </a:r>
            <a:r>
              <a:rPr lang="es-ES" b="1" dirty="0" err="1"/>
              <a:t>beharko</a:t>
            </a:r>
            <a:r>
              <a:rPr lang="es-ES" b="1" dirty="0"/>
              <a:t> dela</a:t>
            </a:r>
            <a:r>
              <a:rPr lang="es-ES" dirty="0"/>
              <a:t>. </a:t>
            </a:r>
          </a:p>
        </p:txBody>
      </p:sp>
    </p:spTree>
  </p:cSld>
  <p:clrMapOvr>
    <a:masterClrMapping/>
  </p:clrMapOvr>
  <p:transition spd="slow"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err="1"/>
              <a:t>Prozesua</a:t>
            </a:r>
            <a:r>
              <a:rPr lang="es-ES" dirty="0"/>
              <a:t> </a:t>
            </a:r>
            <a:r>
              <a:rPr lang="es-ES" dirty="0" err="1"/>
              <a:t>pausuz</a:t>
            </a:r>
            <a:r>
              <a:rPr lang="es-ES" dirty="0"/>
              <a:t> </a:t>
            </a:r>
            <a:r>
              <a:rPr lang="es-ES" dirty="0" err="1"/>
              <a:t>pausu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 algn="just"/>
            <a:r>
              <a:rPr lang="es-ES_tradnl" dirty="0">
                <a:solidFill>
                  <a:srgbClr val="FF0000"/>
                </a:solidFill>
              </a:rPr>
              <a:t>5.- </a:t>
            </a:r>
            <a:r>
              <a:rPr lang="es-ES_tradnl" dirty="0" err="1"/>
              <a:t>GrAL</a:t>
            </a:r>
            <a:r>
              <a:rPr lang="es-ES_tradnl" i="1" dirty="0"/>
              <a:t> </a:t>
            </a:r>
            <a:r>
              <a:rPr lang="es-ES_tradnl" dirty="0" err="1"/>
              <a:t>esleituta</a:t>
            </a:r>
            <a:r>
              <a:rPr lang="es-ES_tradnl" dirty="0"/>
              <a:t> </a:t>
            </a:r>
            <a:r>
              <a:rPr lang="es-ES_tradnl" dirty="0" err="1"/>
              <a:t>dagoenean</a:t>
            </a:r>
            <a:r>
              <a:rPr lang="es-ES_tradnl" dirty="0"/>
              <a:t>, </a:t>
            </a:r>
            <a:r>
              <a:rPr lang="es-ES_tradnl" dirty="0" err="1"/>
              <a:t>ikaslea</a:t>
            </a:r>
            <a:r>
              <a:rPr lang="es-ES_tradnl" dirty="0"/>
              <a:t> </a:t>
            </a:r>
            <a:r>
              <a:rPr lang="es-ES_tradnl" dirty="0" err="1"/>
              <a:t>dagokion</a:t>
            </a:r>
            <a:r>
              <a:rPr lang="es-ES_tradnl" dirty="0"/>
              <a:t> </a:t>
            </a:r>
            <a:r>
              <a:rPr lang="es-ES_tradnl" dirty="0" err="1"/>
              <a:t>irakaslearekin</a:t>
            </a:r>
            <a:r>
              <a:rPr lang="es-ES_tradnl" dirty="0"/>
              <a:t> </a:t>
            </a:r>
            <a:r>
              <a:rPr lang="es-ES_tradnl" dirty="0" err="1"/>
              <a:t>kontaktuan</a:t>
            </a:r>
            <a:r>
              <a:rPr lang="es-ES_tradnl" dirty="0"/>
              <a:t> </a:t>
            </a:r>
            <a:r>
              <a:rPr lang="es-ES_tradnl" dirty="0" err="1"/>
              <a:t>jarri</a:t>
            </a:r>
            <a:r>
              <a:rPr lang="es-ES_tradnl" dirty="0"/>
              <a:t> </a:t>
            </a:r>
            <a:r>
              <a:rPr lang="es-ES_tradnl" dirty="0" err="1"/>
              <a:t>behar</a:t>
            </a:r>
            <a:r>
              <a:rPr lang="es-ES_tradnl" dirty="0"/>
              <a:t> da, lana </a:t>
            </a:r>
            <a:r>
              <a:rPr lang="es-ES_tradnl" dirty="0" err="1"/>
              <a:t>nola</a:t>
            </a:r>
            <a:r>
              <a:rPr lang="es-ES_tradnl" dirty="0"/>
              <a:t> </a:t>
            </a:r>
            <a:r>
              <a:rPr lang="es-ES_tradnl" dirty="0" err="1"/>
              <a:t>egin</a:t>
            </a:r>
            <a:r>
              <a:rPr lang="es-ES_tradnl" dirty="0"/>
              <a:t> </a:t>
            </a:r>
            <a:r>
              <a:rPr lang="es-ES_tradnl" dirty="0" err="1"/>
              <a:t>jakiteko</a:t>
            </a:r>
            <a:r>
              <a:rPr lang="es-ES_tradnl" dirty="0"/>
              <a:t> eta </a:t>
            </a:r>
            <a:r>
              <a:rPr lang="es-ES_tradnl" dirty="0" err="1"/>
              <a:t>tutoria</a:t>
            </a:r>
            <a:r>
              <a:rPr lang="es-ES_tradnl" dirty="0"/>
              <a:t> </a:t>
            </a:r>
            <a:r>
              <a:rPr lang="es-ES_tradnl" dirty="0" err="1"/>
              <a:t>saioak</a:t>
            </a:r>
            <a:r>
              <a:rPr lang="es-ES_tradnl" dirty="0"/>
              <a:t> </a:t>
            </a:r>
            <a:r>
              <a:rPr lang="es-ES_tradnl" dirty="0" err="1"/>
              <a:t>zehazteko</a:t>
            </a:r>
            <a:r>
              <a:rPr lang="es-ES_tradnl" dirty="0"/>
              <a:t> (</a:t>
            </a:r>
            <a:r>
              <a:rPr lang="es-ES_tradnl" dirty="0" err="1"/>
              <a:t>tutoreak</a:t>
            </a:r>
            <a:r>
              <a:rPr lang="es-ES_tradnl" dirty="0"/>
              <a:t> </a:t>
            </a:r>
            <a:r>
              <a:rPr lang="es-ES_tradnl" dirty="0" err="1"/>
              <a:t>azkenean</a:t>
            </a:r>
            <a:r>
              <a:rPr lang="es-ES_tradnl" dirty="0"/>
              <a:t> </a:t>
            </a:r>
            <a:r>
              <a:rPr lang="es-ES_tradnl" dirty="0" err="1"/>
              <a:t>lanaren</a:t>
            </a:r>
            <a:r>
              <a:rPr lang="es-ES_tradnl" dirty="0"/>
              <a:t> </a:t>
            </a:r>
            <a:r>
              <a:rPr lang="es-ES_tradnl" dirty="0" err="1"/>
              <a:t>balorazioa</a:t>
            </a:r>
            <a:r>
              <a:rPr lang="es-ES_tradnl" dirty="0"/>
              <a:t> </a:t>
            </a:r>
            <a:r>
              <a:rPr lang="es-ES_tradnl" dirty="0" err="1"/>
              <a:t>egingo</a:t>
            </a:r>
            <a:r>
              <a:rPr lang="es-ES_tradnl" dirty="0"/>
              <a:t> du </a:t>
            </a:r>
            <a:r>
              <a:rPr lang="es-ES_tradnl" dirty="0" err="1"/>
              <a:t>Zentruko</a:t>
            </a:r>
            <a:r>
              <a:rPr lang="es-ES_tradnl" dirty="0"/>
              <a:t> </a:t>
            </a:r>
            <a:r>
              <a:rPr lang="es-ES_tradnl" dirty="0" err="1"/>
              <a:t>araudiaren</a:t>
            </a:r>
            <a:r>
              <a:rPr lang="es-ES_tradnl" dirty="0"/>
              <a:t> 2. </a:t>
            </a:r>
            <a:r>
              <a:rPr lang="es-ES_tradnl" dirty="0" err="1"/>
              <a:t>eranskina</a:t>
            </a:r>
            <a:r>
              <a:rPr lang="es-ES_tradnl" dirty="0"/>
              <a:t> </a:t>
            </a:r>
            <a:r>
              <a:rPr lang="es-ES_tradnl" dirty="0" err="1"/>
              <a:t>erabiliz</a:t>
            </a:r>
            <a:r>
              <a:rPr lang="es-ES_tradnl" dirty="0"/>
              <a:t>). </a:t>
            </a:r>
            <a:r>
              <a:rPr lang="es-ES_tradnl" dirty="0">
                <a:solidFill>
                  <a:srgbClr val="FF0000"/>
                </a:solidFill>
              </a:rPr>
              <a:t>Lana </a:t>
            </a:r>
            <a:r>
              <a:rPr lang="es-ES_tradnl" dirty="0" err="1">
                <a:solidFill>
                  <a:srgbClr val="FF0000"/>
                </a:solidFill>
              </a:rPr>
              <a:t>egin</a:t>
            </a:r>
            <a:endParaRPr lang="es-ES_tradnl" dirty="0">
              <a:solidFill>
                <a:srgbClr val="FF0000"/>
              </a:solidFill>
            </a:endParaRPr>
          </a:p>
          <a:p>
            <a:r>
              <a:rPr lang="es-ES" dirty="0">
                <a:solidFill>
                  <a:srgbClr val="FF0000"/>
                </a:solidFill>
              </a:rPr>
              <a:t>6.- </a:t>
            </a:r>
            <a:r>
              <a:rPr lang="es-ES" dirty="0"/>
              <a:t>GRAL-a </a:t>
            </a:r>
            <a:r>
              <a:rPr lang="es-ES" dirty="0" err="1"/>
              <a:t>tutoreari</a:t>
            </a:r>
            <a:r>
              <a:rPr lang="es-ES" dirty="0"/>
              <a:t> </a:t>
            </a:r>
            <a:r>
              <a:rPr lang="es-ES" dirty="0" err="1"/>
              <a:t>entregatu</a:t>
            </a:r>
            <a:r>
              <a:rPr lang="es-ES" dirty="0"/>
              <a:t> eta </a:t>
            </a:r>
            <a:r>
              <a:rPr lang="pt-BR" dirty="0" err="1"/>
              <a:t>GAUR-en</a:t>
            </a:r>
            <a:r>
              <a:rPr lang="pt-BR" dirty="0"/>
              <a:t> </a:t>
            </a:r>
            <a:r>
              <a:rPr lang="pt-BR" dirty="0" err="1"/>
              <a:t>defentsa</a:t>
            </a:r>
            <a:r>
              <a:rPr lang="pt-BR" dirty="0"/>
              <a:t> </a:t>
            </a:r>
            <a:r>
              <a:rPr lang="pt-BR" dirty="0" err="1"/>
              <a:t>eskatu</a:t>
            </a:r>
            <a:r>
              <a:rPr lang="pt-BR" dirty="0"/>
              <a:t> </a:t>
            </a:r>
            <a:r>
              <a:rPr lang="pt-BR" dirty="0" err="1"/>
              <a:t>dagokion</a:t>
            </a:r>
            <a:r>
              <a:rPr lang="pt-BR" dirty="0"/>
              <a:t> </a:t>
            </a:r>
            <a:r>
              <a:rPr lang="pt-BR" dirty="0" err="1"/>
              <a:t>epean</a:t>
            </a:r>
            <a:endParaRPr lang="pt-BR" dirty="0"/>
          </a:p>
          <a:p>
            <a:r>
              <a:rPr lang="pt-BR" dirty="0">
                <a:solidFill>
                  <a:srgbClr val="FF0000"/>
                </a:solidFill>
              </a:rPr>
              <a:t>7.- </a:t>
            </a:r>
            <a:r>
              <a:rPr lang="pt-BR" dirty="0" err="1">
                <a:solidFill>
                  <a:srgbClr val="FF0000"/>
                </a:solidFill>
              </a:rPr>
              <a:t>Tutoreak</a:t>
            </a:r>
            <a:r>
              <a:rPr lang="pt-BR" dirty="0">
                <a:solidFill>
                  <a:srgbClr val="FF0000"/>
                </a:solidFill>
              </a:rPr>
              <a:t> </a:t>
            </a:r>
            <a:r>
              <a:rPr lang="pt-BR" dirty="0" err="1"/>
              <a:t>bere</a:t>
            </a:r>
            <a:r>
              <a:rPr lang="pt-BR" dirty="0"/>
              <a:t> </a:t>
            </a:r>
            <a:r>
              <a:rPr lang="pt-BR" dirty="0" err="1"/>
              <a:t>informea</a:t>
            </a:r>
            <a:r>
              <a:rPr lang="pt-BR" dirty="0"/>
              <a:t> GAUR </a:t>
            </a:r>
            <a:r>
              <a:rPr lang="pt-BR" dirty="0" err="1"/>
              <a:t>aplikaziora</a:t>
            </a:r>
            <a:r>
              <a:rPr lang="pt-BR" dirty="0"/>
              <a:t> </a:t>
            </a:r>
            <a:r>
              <a:rPr lang="pt-BR" dirty="0" err="1"/>
              <a:t>igoko</a:t>
            </a:r>
            <a:r>
              <a:rPr lang="pt-BR" dirty="0"/>
              <a:t> </a:t>
            </a:r>
            <a:r>
              <a:rPr lang="pt-BR" dirty="0" err="1"/>
              <a:t>du</a:t>
            </a:r>
            <a:r>
              <a:rPr lang="pt-BR" dirty="0"/>
              <a:t> </a:t>
            </a:r>
          </a:p>
          <a:p>
            <a:r>
              <a:rPr lang="pt-BR" dirty="0">
                <a:solidFill>
                  <a:srgbClr val="FF0000"/>
                </a:solidFill>
              </a:rPr>
              <a:t>8.- </a:t>
            </a:r>
            <a:r>
              <a:rPr lang="pt-BR" dirty="0" err="1"/>
              <a:t>GRAL-a</a:t>
            </a:r>
            <a:r>
              <a:rPr lang="pt-BR" dirty="0"/>
              <a:t> ADDI </a:t>
            </a:r>
            <a:r>
              <a:rPr lang="pt-BR" dirty="0" err="1"/>
              <a:t>plataformara</a:t>
            </a:r>
            <a:r>
              <a:rPr lang="pt-BR" dirty="0"/>
              <a:t> </a:t>
            </a:r>
            <a:r>
              <a:rPr lang="pt-BR" dirty="0" err="1"/>
              <a:t>igo</a:t>
            </a:r>
            <a:r>
              <a:rPr lang="pt-BR" dirty="0"/>
              <a:t> (</a:t>
            </a:r>
            <a:r>
              <a:rPr lang="pt-BR" dirty="0" err="1"/>
              <a:t>pdf</a:t>
            </a:r>
            <a:r>
              <a:rPr lang="pt-BR" dirty="0"/>
              <a:t> </a:t>
            </a:r>
            <a:r>
              <a:rPr lang="pt-BR" dirty="0" err="1"/>
              <a:t>formatua</a:t>
            </a:r>
            <a:r>
              <a:rPr lang="pt-BR" dirty="0"/>
              <a:t>), </a:t>
            </a:r>
            <a:r>
              <a:rPr lang="pt-BR" dirty="0" err="1"/>
              <a:t>tutoreak</a:t>
            </a:r>
            <a:r>
              <a:rPr lang="pt-BR" dirty="0"/>
              <a:t> </a:t>
            </a:r>
            <a:r>
              <a:rPr lang="pt-BR" dirty="0" err="1"/>
              <a:t>balioztatzeko</a:t>
            </a:r>
            <a:r>
              <a:rPr lang="pt-BR" dirty="0"/>
              <a:t> </a:t>
            </a:r>
            <a:r>
              <a:rPr lang="pt-BR" dirty="0" err="1"/>
              <a:t>eta</a:t>
            </a:r>
            <a:r>
              <a:rPr lang="pt-BR" dirty="0"/>
              <a:t> </a:t>
            </a:r>
            <a:r>
              <a:rPr lang="pt-BR" dirty="0" err="1"/>
              <a:t>epaimahaikideei</a:t>
            </a:r>
            <a:r>
              <a:rPr lang="pt-BR" dirty="0"/>
              <a:t> </a:t>
            </a:r>
            <a:r>
              <a:rPr lang="pt-BR" dirty="0" err="1"/>
              <a:t>banatzeko</a:t>
            </a:r>
            <a:r>
              <a:rPr lang="pt-BR" dirty="0"/>
              <a:t>.</a:t>
            </a:r>
          </a:p>
          <a:p>
            <a:pPr algn="just"/>
            <a:endParaRPr lang="pt-BR" dirty="0"/>
          </a:p>
          <a:p>
            <a:pPr lvl="0" algn="just"/>
            <a:endParaRPr lang="es-ES_tradnl" dirty="0"/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err="1"/>
              <a:t>Prozesua</a:t>
            </a:r>
            <a:r>
              <a:rPr lang="es-ES" dirty="0"/>
              <a:t> </a:t>
            </a:r>
            <a:r>
              <a:rPr lang="es-ES" dirty="0" err="1"/>
              <a:t>pausuz</a:t>
            </a:r>
            <a:r>
              <a:rPr lang="es-ES" dirty="0"/>
              <a:t> </a:t>
            </a:r>
            <a:r>
              <a:rPr lang="es-ES" dirty="0" err="1"/>
              <a:t>pausu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>
                <a:solidFill>
                  <a:srgbClr val="FF0000"/>
                </a:solidFill>
              </a:rPr>
              <a:t>9.- </a:t>
            </a:r>
            <a:r>
              <a:rPr lang="es-ES_tradnl" dirty="0" err="1"/>
              <a:t>GrAL</a:t>
            </a:r>
            <a:r>
              <a:rPr lang="es-ES_tradnl" dirty="0"/>
              <a:t>-aren </a:t>
            </a:r>
            <a:r>
              <a:rPr lang="es-ES_tradnl" dirty="0" err="1">
                <a:solidFill>
                  <a:srgbClr val="FF0000"/>
                </a:solidFill>
              </a:rPr>
              <a:t>defentsa</a:t>
            </a:r>
            <a:r>
              <a:rPr lang="es-ES_tradnl" dirty="0"/>
              <a:t> </a:t>
            </a:r>
            <a:r>
              <a:rPr lang="es-ES_tradnl" dirty="0" err="1"/>
              <a:t>epaimahai</a:t>
            </a:r>
            <a:r>
              <a:rPr lang="es-ES_tradnl" dirty="0"/>
              <a:t> baten </a:t>
            </a:r>
            <a:r>
              <a:rPr lang="es-ES_tradnl" dirty="0" err="1"/>
              <a:t>aurrean</a:t>
            </a:r>
            <a:r>
              <a:rPr lang="es-ES_tradnl" dirty="0"/>
              <a:t> </a:t>
            </a:r>
            <a:r>
              <a:rPr lang="es-ES_tradnl" dirty="0" err="1"/>
              <a:t>egingo</a:t>
            </a:r>
            <a:r>
              <a:rPr lang="es-ES_tradnl" dirty="0"/>
              <a:t> da (</a:t>
            </a:r>
            <a:r>
              <a:rPr lang="es-ES_tradnl" dirty="0" err="1"/>
              <a:t>ikasturte</a:t>
            </a:r>
            <a:r>
              <a:rPr lang="es-ES_tradnl" dirty="0"/>
              <a:t> </a:t>
            </a:r>
            <a:r>
              <a:rPr lang="es-ES_tradnl" dirty="0" err="1"/>
              <a:t>honetako</a:t>
            </a:r>
            <a:r>
              <a:rPr lang="es-ES_tradnl" dirty="0"/>
              <a:t> </a:t>
            </a:r>
            <a:r>
              <a:rPr lang="es-ES_tradnl" dirty="0" err="1"/>
              <a:t>egutegian</a:t>
            </a:r>
            <a:r>
              <a:rPr lang="es-ES_tradnl" dirty="0"/>
              <a:t> </a:t>
            </a:r>
            <a:r>
              <a:rPr lang="es-ES_tradnl" dirty="0" err="1"/>
              <a:t>agertzen</a:t>
            </a:r>
            <a:r>
              <a:rPr lang="es-ES_tradnl" dirty="0"/>
              <a:t> </a:t>
            </a:r>
            <a:r>
              <a:rPr lang="es-ES_tradnl" dirty="0" err="1"/>
              <a:t>dira</a:t>
            </a:r>
            <a:r>
              <a:rPr lang="es-ES_tradnl" dirty="0"/>
              <a:t> </a:t>
            </a:r>
            <a:r>
              <a:rPr lang="es-ES_tradnl" dirty="0" err="1"/>
              <a:t>GrAL</a:t>
            </a:r>
            <a:r>
              <a:rPr lang="es-ES_tradnl" dirty="0"/>
              <a:t>-en </a:t>
            </a:r>
            <a:r>
              <a:rPr lang="es-ES_tradnl" dirty="0" err="1"/>
              <a:t>defentsarako</a:t>
            </a:r>
            <a:r>
              <a:rPr lang="es-ES_tradnl" dirty="0"/>
              <a:t> </a:t>
            </a:r>
            <a:r>
              <a:rPr lang="es-ES_tradnl" dirty="0" err="1"/>
              <a:t>erreserbaturiko</a:t>
            </a:r>
            <a:r>
              <a:rPr lang="es-ES_tradnl" dirty="0"/>
              <a:t> </a:t>
            </a:r>
            <a:r>
              <a:rPr lang="es-ES_tradnl" dirty="0" err="1"/>
              <a:t>egunak</a:t>
            </a:r>
            <a:r>
              <a:rPr lang="es-ES_tradnl" dirty="0"/>
              <a:t>). 3 </a:t>
            </a:r>
            <a:r>
              <a:rPr lang="es-ES_tradnl" dirty="0" err="1"/>
              <a:t>epaimahaikide</a:t>
            </a:r>
            <a:r>
              <a:rPr lang="es-ES_tradnl" dirty="0"/>
              <a:t> </a:t>
            </a:r>
            <a:r>
              <a:rPr lang="es-ES_tradnl" dirty="0" err="1"/>
              <a:t>izango</a:t>
            </a:r>
            <a:r>
              <a:rPr lang="es-ES_tradnl" dirty="0"/>
              <a:t> </a:t>
            </a:r>
            <a:r>
              <a:rPr lang="es-ES_tradnl" dirty="0" err="1"/>
              <a:t>dira</a:t>
            </a:r>
            <a:r>
              <a:rPr lang="es-ES_tradnl" dirty="0"/>
              <a:t> eta </a:t>
            </a:r>
            <a:r>
              <a:rPr lang="es-ES_tradnl" dirty="0" err="1"/>
              <a:t>tutoreak</a:t>
            </a:r>
            <a:r>
              <a:rPr lang="es-ES_tradnl" dirty="0"/>
              <a:t> </a:t>
            </a:r>
            <a:r>
              <a:rPr lang="es-ES_tradnl" dirty="0" err="1"/>
              <a:t>ezin</a:t>
            </a:r>
            <a:r>
              <a:rPr lang="es-ES_tradnl" dirty="0"/>
              <a:t> du parte </a:t>
            </a:r>
            <a:r>
              <a:rPr lang="es-ES_tradnl" dirty="0" err="1"/>
              <a:t>hartu</a:t>
            </a:r>
            <a:r>
              <a:rPr lang="es-ES_tradnl" dirty="0"/>
              <a:t>.</a:t>
            </a:r>
          </a:p>
          <a:p>
            <a:pPr>
              <a:buNone/>
            </a:pPr>
            <a:r>
              <a:rPr lang="es-ES_tradnl" dirty="0">
                <a:solidFill>
                  <a:srgbClr val="FF0000"/>
                </a:solidFill>
              </a:rPr>
              <a:t>10.- </a:t>
            </a:r>
            <a:r>
              <a:rPr lang="es-ES_tradnl" dirty="0"/>
              <a:t>Nota </a:t>
            </a:r>
            <a:r>
              <a:rPr lang="es-ES_tradnl" dirty="0" err="1"/>
              <a:t>defentsaren</a:t>
            </a:r>
            <a:r>
              <a:rPr lang="es-ES_tradnl" dirty="0"/>
              <a:t> </a:t>
            </a:r>
            <a:r>
              <a:rPr lang="es-ES_tradnl" dirty="0" err="1"/>
              <a:t>egun</a:t>
            </a:r>
            <a:r>
              <a:rPr lang="es-ES_tradnl" dirty="0"/>
              <a:t> </a:t>
            </a:r>
            <a:r>
              <a:rPr lang="es-ES_tradnl" dirty="0" err="1"/>
              <a:t>berean</a:t>
            </a:r>
            <a:r>
              <a:rPr lang="es-ES_tradnl" dirty="0"/>
              <a:t> </a:t>
            </a:r>
            <a:r>
              <a:rPr lang="es-ES_tradnl" dirty="0" err="1"/>
              <a:t>argitaratuko</a:t>
            </a:r>
            <a:r>
              <a:rPr lang="es-ES_tradnl" dirty="0"/>
              <a:t> da.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337718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600" dirty="0"/>
              <a:t>GAL-</a:t>
            </a:r>
            <a:r>
              <a:rPr lang="es-ES" sz="3600" dirty="0" err="1"/>
              <a:t>ari</a:t>
            </a:r>
            <a:r>
              <a:rPr lang="es-ES" sz="3600" dirty="0"/>
              <a:t> </a:t>
            </a:r>
            <a:r>
              <a:rPr lang="es-ES" sz="3600" dirty="0" err="1"/>
              <a:t>buruzko</a:t>
            </a:r>
            <a:r>
              <a:rPr lang="es-ES" sz="3600" dirty="0"/>
              <a:t> </a:t>
            </a:r>
            <a:r>
              <a:rPr lang="es-ES" sz="3600" dirty="0" err="1"/>
              <a:t>zalantzak</a:t>
            </a:r>
            <a:r>
              <a:rPr lang="es-ES" sz="3600" dirty="0"/>
              <a:t> </a:t>
            </a:r>
            <a:r>
              <a:rPr lang="es-ES" sz="3600" dirty="0" err="1"/>
              <a:t>argitzeko</a:t>
            </a:r>
            <a:r>
              <a:rPr lang="es-ES" sz="3600" dirty="0"/>
              <a:t> </a:t>
            </a:r>
            <a:r>
              <a:rPr lang="es-ES" sz="3600" dirty="0" err="1">
                <a:solidFill>
                  <a:srgbClr val="FF0000"/>
                </a:solidFill>
              </a:rPr>
              <a:t>Ikasle</a:t>
            </a:r>
            <a:r>
              <a:rPr lang="es-ES" sz="3600" dirty="0">
                <a:solidFill>
                  <a:srgbClr val="FF0000"/>
                </a:solidFill>
              </a:rPr>
              <a:t> eta </a:t>
            </a:r>
            <a:r>
              <a:rPr lang="es-ES" sz="3600" dirty="0" err="1">
                <a:solidFill>
                  <a:srgbClr val="FF0000"/>
                </a:solidFill>
              </a:rPr>
              <a:t>GrAlaren</a:t>
            </a:r>
            <a:r>
              <a:rPr lang="es-ES" sz="3600" dirty="0">
                <a:solidFill>
                  <a:srgbClr val="FF0000"/>
                </a:solidFill>
              </a:rPr>
              <a:t> </a:t>
            </a:r>
            <a:r>
              <a:rPr lang="es-ES" sz="3600" dirty="0" err="1">
                <a:solidFill>
                  <a:srgbClr val="FF0000"/>
                </a:solidFill>
              </a:rPr>
              <a:t>Dekanordetzara</a:t>
            </a:r>
            <a:r>
              <a:rPr lang="es-ES" sz="3600" dirty="0">
                <a:solidFill>
                  <a:srgbClr val="FF0000"/>
                </a:solidFill>
              </a:rPr>
              <a:t> </a:t>
            </a:r>
            <a:r>
              <a:rPr lang="es-ES" sz="3600" dirty="0" err="1"/>
              <a:t>jo</a:t>
            </a:r>
            <a:r>
              <a:rPr lang="es-ES" sz="3600" dirty="0"/>
              <a:t> (</a:t>
            </a:r>
            <a:r>
              <a:rPr lang="es-ES" sz="3600" dirty="0" err="1"/>
              <a:t>Rakel</a:t>
            </a:r>
            <a:r>
              <a:rPr lang="es-ES" sz="3600" dirty="0"/>
              <a:t> Varela) </a:t>
            </a:r>
            <a:br>
              <a:rPr lang="es-ES" sz="3200" dirty="0"/>
            </a:b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sz="3200" dirty="0"/>
              <a:t>OSO GARRANTZITSUA!!</a:t>
            </a:r>
          </a:p>
        </p:txBody>
      </p:sp>
    </p:spTree>
    <p:extLst>
      <p:ext uri="{BB962C8B-B14F-4D97-AF65-F5344CB8AC3E}">
        <p14:creationId xmlns:p14="http://schemas.microsoft.com/office/powerpoint/2010/main" val="1130042407"/>
      </p:ext>
    </p:extLst>
  </p:cSld>
  <p:clrMapOvr>
    <a:masterClrMapping/>
  </p:clrMapOvr>
  <p:transition spd="slow">
    <p:wip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915816" y="2924944"/>
            <a:ext cx="4216512" cy="1210146"/>
          </a:xfrm>
        </p:spPr>
        <p:txBody>
          <a:bodyPr/>
          <a:lstStyle/>
          <a:p>
            <a:r>
              <a:rPr lang="es-ES" dirty="0" err="1"/>
              <a:t>Eskerrik</a:t>
            </a:r>
            <a:r>
              <a:rPr lang="es-ES" dirty="0"/>
              <a:t> </a:t>
            </a:r>
            <a:r>
              <a:rPr lang="es-ES" dirty="0" err="1"/>
              <a:t>asko</a:t>
            </a:r>
            <a:r>
              <a:rPr lang="es-ES" dirty="0"/>
              <a:t>!</a:t>
            </a:r>
          </a:p>
        </p:txBody>
      </p:sp>
    </p:spTree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Eta  UPV/EHU-n?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s-ES" dirty="0" err="1"/>
              <a:t>EHUko</a:t>
            </a:r>
            <a:r>
              <a:rPr lang="es-ES" dirty="0"/>
              <a:t> </a:t>
            </a:r>
            <a:r>
              <a:rPr lang="es-ES" dirty="0" err="1"/>
              <a:t>arautegia</a:t>
            </a:r>
            <a:r>
              <a:rPr lang="es-ES" dirty="0"/>
              <a:t> (</a:t>
            </a:r>
            <a:r>
              <a:rPr lang="es-ES" dirty="0" err="1"/>
              <a:t>berria</a:t>
            </a:r>
            <a:r>
              <a:rPr lang="es-ES" dirty="0"/>
              <a:t>), </a:t>
            </a:r>
            <a:r>
              <a:rPr lang="es-ES" dirty="0" err="1"/>
              <a:t>Euskal</a:t>
            </a:r>
            <a:r>
              <a:rPr lang="es-ES" dirty="0"/>
              <a:t> </a:t>
            </a:r>
            <a:r>
              <a:rPr lang="es-ES" dirty="0" err="1"/>
              <a:t>Herriko</a:t>
            </a:r>
            <a:r>
              <a:rPr lang="es-ES" dirty="0"/>
              <a:t> </a:t>
            </a:r>
            <a:r>
              <a:rPr lang="es-ES" dirty="0" err="1"/>
              <a:t>agintaritzaren</a:t>
            </a:r>
            <a:r>
              <a:rPr lang="es-ES" dirty="0"/>
              <a:t> </a:t>
            </a:r>
            <a:r>
              <a:rPr lang="es-ES" dirty="0" err="1"/>
              <a:t>Aldizkarian</a:t>
            </a:r>
            <a:r>
              <a:rPr lang="es-ES" dirty="0"/>
              <a:t> </a:t>
            </a:r>
            <a:r>
              <a:rPr lang="es-ES" dirty="0" err="1"/>
              <a:t>argitaratua</a:t>
            </a:r>
            <a:r>
              <a:rPr lang="es-ES" dirty="0"/>
              <a:t> (EHAA), 67 </a:t>
            </a:r>
            <a:r>
              <a:rPr lang="es-ES" dirty="0" err="1"/>
              <a:t>zk</a:t>
            </a:r>
            <a:r>
              <a:rPr lang="es-ES" dirty="0"/>
              <a:t>, 2015eko </a:t>
            </a:r>
            <a:r>
              <a:rPr lang="es-ES" dirty="0" err="1"/>
              <a:t>apirilaren</a:t>
            </a:r>
            <a:r>
              <a:rPr lang="es-ES" dirty="0"/>
              <a:t> 13an. 2,1. art:</a:t>
            </a:r>
          </a:p>
          <a:p>
            <a:pPr>
              <a:buNone/>
            </a:pPr>
            <a:r>
              <a:rPr lang="es-ES" dirty="0"/>
              <a:t>“</a:t>
            </a:r>
            <a:r>
              <a:rPr lang="es-ES" dirty="0" err="1"/>
              <a:t>Proiektu</a:t>
            </a:r>
            <a:r>
              <a:rPr lang="es-ES" dirty="0"/>
              <a:t>, memoria </a:t>
            </a:r>
            <a:r>
              <a:rPr lang="es-ES" dirty="0" err="1"/>
              <a:t>edo</a:t>
            </a:r>
            <a:r>
              <a:rPr lang="es-ES" dirty="0"/>
              <a:t> </a:t>
            </a:r>
            <a:r>
              <a:rPr lang="es-ES" dirty="0" err="1"/>
              <a:t>azterlan</a:t>
            </a:r>
            <a:r>
              <a:rPr lang="es-ES" dirty="0"/>
              <a:t> </a:t>
            </a:r>
            <a:r>
              <a:rPr lang="es-ES" b="1" dirty="0" err="1"/>
              <a:t>orijinala</a:t>
            </a:r>
            <a:r>
              <a:rPr lang="es-ES" dirty="0"/>
              <a:t>, </a:t>
            </a:r>
            <a:r>
              <a:rPr lang="es-ES" dirty="0" err="1"/>
              <a:t>ikasle</a:t>
            </a:r>
            <a:r>
              <a:rPr lang="es-ES" dirty="0"/>
              <a:t> </a:t>
            </a:r>
            <a:r>
              <a:rPr lang="es-ES" dirty="0" err="1"/>
              <a:t>bakoitzak</a:t>
            </a:r>
            <a:r>
              <a:rPr lang="es-ES" dirty="0"/>
              <a:t>, </a:t>
            </a:r>
            <a:r>
              <a:rPr lang="es-ES" b="1" dirty="0" err="1"/>
              <a:t>banaka</a:t>
            </a:r>
            <a:r>
              <a:rPr lang="es-ES" dirty="0"/>
              <a:t> </a:t>
            </a:r>
            <a:r>
              <a:rPr lang="es-ES" dirty="0" err="1"/>
              <a:t>egina</a:t>
            </a:r>
            <a:r>
              <a:rPr lang="es-ES" dirty="0"/>
              <a:t>, </a:t>
            </a:r>
            <a:r>
              <a:rPr lang="es-ES" b="1" dirty="0" err="1"/>
              <a:t>zuzendari</a:t>
            </a:r>
            <a:r>
              <a:rPr lang="es-ES" dirty="0"/>
              <a:t> baten </a:t>
            </a:r>
            <a:r>
              <a:rPr lang="es-ES" dirty="0" err="1"/>
              <a:t>edo</a:t>
            </a:r>
            <a:r>
              <a:rPr lang="es-ES" dirty="0"/>
              <a:t> </a:t>
            </a:r>
            <a:r>
              <a:rPr lang="es-ES" dirty="0" err="1"/>
              <a:t>gehiagoren</a:t>
            </a:r>
            <a:r>
              <a:rPr lang="es-ES" dirty="0"/>
              <a:t> </a:t>
            </a:r>
            <a:r>
              <a:rPr lang="es-ES" dirty="0" err="1"/>
              <a:t>gidaritzapean</a:t>
            </a:r>
            <a:r>
              <a:rPr lang="es-ES" dirty="0"/>
              <a:t>.  </a:t>
            </a:r>
            <a:r>
              <a:rPr lang="es-ES" dirty="0" err="1"/>
              <a:t>Bertan</a:t>
            </a:r>
            <a:r>
              <a:rPr lang="es-ES" dirty="0"/>
              <a:t> </a:t>
            </a:r>
            <a:r>
              <a:rPr lang="es-ES" dirty="0" err="1"/>
              <a:t>graduko</a:t>
            </a:r>
            <a:r>
              <a:rPr lang="es-ES" dirty="0"/>
              <a:t> </a:t>
            </a:r>
            <a:r>
              <a:rPr lang="es-ES" dirty="0" err="1"/>
              <a:t>ikasketa</a:t>
            </a:r>
            <a:r>
              <a:rPr lang="es-ES" dirty="0"/>
              <a:t> </a:t>
            </a:r>
            <a:r>
              <a:rPr lang="es-ES" dirty="0" err="1"/>
              <a:t>aldian</a:t>
            </a:r>
            <a:r>
              <a:rPr lang="es-ES" dirty="0"/>
              <a:t> </a:t>
            </a:r>
            <a:r>
              <a:rPr lang="es-ES" dirty="0" err="1"/>
              <a:t>jasotako</a:t>
            </a:r>
            <a:r>
              <a:rPr lang="es-ES" dirty="0"/>
              <a:t> </a:t>
            </a:r>
            <a:r>
              <a:rPr lang="es-ES" dirty="0" err="1"/>
              <a:t>prestakuntza</a:t>
            </a:r>
            <a:r>
              <a:rPr lang="es-ES" dirty="0"/>
              <a:t> </a:t>
            </a:r>
            <a:r>
              <a:rPr lang="es-ES" dirty="0" err="1"/>
              <a:t>gaiak</a:t>
            </a:r>
            <a:r>
              <a:rPr lang="es-ES" dirty="0"/>
              <a:t> eta </a:t>
            </a:r>
            <a:r>
              <a:rPr lang="es-ES" dirty="0" err="1"/>
              <a:t>lortu</a:t>
            </a:r>
            <a:r>
              <a:rPr lang="es-ES" dirty="0"/>
              <a:t> </a:t>
            </a:r>
            <a:r>
              <a:rPr lang="es-ES" dirty="0" err="1"/>
              <a:t>dituzten</a:t>
            </a:r>
            <a:r>
              <a:rPr lang="es-ES" dirty="0"/>
              <a:t> </a:t>
            </a:r>
            <a:r>
              <a:rPr lang="es-ES" dirty="0" err="1"/>
              <a:t>ahalmen</a:t>
            </a:r>
            <a:r>
              <a:rPr lang="es-ES" dirty="0"/>
              <a:t>, </a:t>
            </a:r>
            <a:r>
              <a:rPr lang="es-ES" dirty="0" err="1"/>
              <a:t>gaitasun</a:t>
            </a:r>
            <a:r>
              <a:rPr lang="es-ES" dirty="0"/>
              <a:t> eta </a:t>
            </a:r>
            <a:r>
              <a:rPr lang="es-ES" dirty="0" err="1"/>
              <a:t>trebetasunak</a:t>
            </a:r>
            <a:r>
              <a:rPr lang="es-ES" dirty="0"/>
              <a:t> </a:t>
            </a:r>
            <a:r>
              <a:rPr lang="es-ES" dirty="0" err="1"/>
              <a:t>bildu</a:t>
            </a:r>
            <a:r>
              <a:rPr lang="es-ES" dirty="0"/>
              <a:t> eta </a:t>
            </a:r>
            <a:r>
              <a:rPr lang="es-ES" dirty="0" err="1"/>
              <a:t>garatuko</a:t>
            </a:r>
            <a:r>
              <a:rPr lang="es-ES" dirty="0"/>
              <a:t> </a:t>
            </a:r>
            <a:r>
              <a:rPr lang="es-ES" dirty="0" err="1"/>
              <a:t>dira</a:t>
            </a:r>
            <a:r>
              <a:rPr lang="es-ES" dirty="0"/>
              <a:t>”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Eta Letren </a:t>
            </a:r>
            <a:r>
              <a:rPr lang="es-ES" dirty="0" err="1"/>
              <a:t>Fakultatean</a:t>
            </a:r>
            <a:r>
              <a:rPr lang="es-ES" dirty="0"/>
              <a:t>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6 </a:t>
            </a:r>
            <a:r>
              <a:rPr lang="es-ES" dirty="0" err="1"/>
              <a:t>kreditu</a:t>
            </a:r>
            <a:r>
              <a:rPr lang="es-ES" dirty="0"/>
              <a:t> </a:t>
            </a:r>
            <a:r>
              <a:rPr lang="es-ES" dirty="0" err="1"/>
              <a:t>titulazio</a:t>
            </a:r>
            <a:r>
              <a:rPr lang="es-ES" dirty="0"/>
              <a:t> </a:t>
            </a:r>
            <a:r>
              <a:rPr lang="es-ES" dirty="0" err="1"/>
              <a:t>guztietan</a:t>
            </a:r>
            <a:r>
              <a:rPr lang="es-ES" dirty="0"/>
              <a:t> (150 </a:t>
            </a:r>
            <a:r>
              <a:rPr lang="es-ES" dirty="0" err="1"/>
              <a:t>ordu</a:t>
            </a:r>
            <a:r>
              <a:rPr lang="es-ES" dirty="0"/>
              <a:t>)</a:t>
            </a:r>
          </a:p>
          <a:p>
            <a:r>
              <a:rPr lang="es-ES" dirty="0" err="1"/>
              <a:t>Bigarren</a:t>
            </a:r>
            <a:r>
              <a:rPr lang="es-ES" dirty="0"/>
              <a:t> </a:t>
            </a:r>
            <a:r>
              <a:rPr lang="es-ES" dirty="0" err="1"/>
              <a:t>lauhilabetean</a:t>
            </a:r>
            <a:r>
              <a:rPr lang="es-ES" dirty="0"/>
              <a:t> (</a:t>
            </a:r>
            <a:r>
              <a:rPr lang="es-ES" dirty="0" err="1"/>
              <a:t>Gradu</a:t>
            </a:r>
            <a:r>
              <a:rPr lang="es-ES" dirty="0"/>
              <a:t> </a:t>
            </a:r>
            <a:r>
              <a:rPr lang="es-ES" dirty="0" err="1"/>
              <a:t>ezberdinen</a:t>
            </a:r>
            <a:r>
              <a:rPr lang="es-ES" dirty="0"/>
              <a:t> </a:t>
            </a:r>
            <a:r>
              <a:rPr lang="es-ES" dirty="0" err="1"/>
              <a:t>Irakaskuntza</a:t>
            </a:r>
            <a:r>
              <a:rPr lang="es-ES" dirty="0"/>
              <a:t> </a:t>
            </a:r>
            <a:r>
              <a:rPr lang="es-ES" dirty="0" err="1"/>
              <a:t>planen</a:t>
            </a:r>
            <a:r>
              <a:rPr lang="es-ES" dirty="0"/>
              <a:t> </a:t>
            </a:r>
            <a:r>
              <a:rPr lang="es-ES" dirty="0" err="1"/>
              <a:t>arabera</a:t>
            </a:r>
            <a:r>
              <a:rPr lang="es-ES" dirty="0"/>
              <a:t>)</a:t>
            </a:r>
          </a:p>
          <a:p>
            <a:r>
              <a:rPr lang="es-ES" dirty="0" err="1"/>
              <a:t>Ezaugarriak</a:t>
            </a:r>
            <a:r>
              <a:rPr lang="es-ES" dirty="0"/>
              <a:t> (</a:t>
            </a:r>
            <a:r>
              <a:rPr lang="es-ES" dirty="0" err="1"/>
              <a:t>zenbat</a:t>
            </a:r>
            <a:r>
              <a:rPr lang="es-ES" dirty="0"/>
              <a:t> </a:t>
            </a:r>
            <a:r>
              <a:rPr lang="es-ES" dirty="0" err="1"/>
              <a:t>orrialde</a:t>
            </a:r>
            <a:r>
              <a:rPr lang="es-ES" dirty="0"/>
              <a:t>, </a:t>
            </a:r>
            <a:r>
              <a:rPr lang="es-ES" dirty="0" err="1"/>
              <a:t>egitura</a:t>
            </a:r>
            <a:r>
              <a:rPr lang="es-ES" dirty="0"/>
              <a:t>, </a:t>
            </a:r>
            <a:r>
              <a:rPr lang="es-ES" dirty="0" err="1"/>
              <a:t>etab</a:t>
            </a:r>
            <a:r>
              <a:rPr lang="es-ES" dirty="0"/>
              <a:t>.) </a:t>
            </a:r>
            <a:r>
              <a:rPr lang="es-ES" dirty="0" err="1"/>
              <a:t>Zentruko</a:t>
            </a:r>
            <a:r>
              <a:rPr lang="es-ES" dirty="0"/>
              <a:t> </a:t>
            </a:r>
            <a:r>
              <a:rPr lang="es-ES" dirty="0" err="1"/>
              <a:t>araudiaren</a:t>
            </a:r>
            <a:r>
              <a:rPr lang="es-ES" dirty="0"/>
              <a:t> I </a:t>
            </a:r>
            <a:r>
              <a:rPr lang="es-ES" dirty="0" err="1"/>
              <a:t>Eranskinean</a:t>
            </a:r>
            <a:r>
              <a:rPr lang="es-ES" dirty="0"/>
              <a:t> </a:t>
            </a:r>
            <a:r>
              <a:rPr lang="es-ES" dirty="0" err="1"/>
              <a:t>agertzen</a:t>
            </a:r>
            <a:r>
              <a:rPr lang="es-ES" dirty="0"/>
              <a:t> </a:t>
            </a:r>
            <a:r>
              <a:rPr lang="es-ES" dirty="0" err="1"/>
              <a:t>dira</a:t>
            </a:r>
            <a:r>
              <a:rPr lang="es-ES" dirty="0"/>
              <a:t>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Arautegia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>
                <a:solidFill>
                  <a:schemeClr val="bg2">
                    <a:lumMod val="90000"/>
                  </a:schemeClr>
                </a:solidFill>
                <a:hlinkClick r:id="rId2"/>
              </a:rPr>
              <a:t>UPV-</a:t>
            </a:r>
            <a:r>
              <a:rPr lang="es-ES" dirty="0" err="1">
                <a:solidFill>
                  <a:schemeClr val="bg2">
                    <a:lumMod val="90000"/>
                  </a:schemeClr>
                </a:solidFill>
                <a:hlinkClick r:id="rId2"/>
              </a:rPr>
              <a:t>EHUko</a:t>
            </a:r>
            <a:r>
              <a:rPr lang="es-ES" dirty="0">
                <a:solidFill>
                  <a:schemeClr val="bg2">
                    <a:lumMod val="90000"/>
                  </a:schemeClr>
                </a:solidFill>
                <a:hlinkClick r:id="rId2"/>
              </a:rPr>
              <a:t> </a:t>
            </a:r>
            <a:r>
              <a:rPr lang="es-ES" dirty="0" err="1">
                <a:solidFill>
                  <a:schemeClr val="bg2">
                    <a:lumMod val="90000"/>
                  </a:schemeClr>
                </a:solidFill>
                <a:hlinkClick r:id="rId2"/>
              </a:rPr>
              <a:t>araudia</a:t>
            </a:r>
            <a:endParaRPr lang="es-ES" dirty="0">
              <a:solidFill>
                <a:schemeClr val="bg2">
                  <a:lumMod val="90000"/>
                </a:schemeClr>
              </a:solidFill>
            </a:endParaRPr>
          </a:p>
          <a:p>
            <a:r>
              <a:rPr lang="es-ES" dirty="0">
                <a:solidFill>
                  <a:schemeClr val="bg2">
                    <a:lumMod val="90000"/>
                  </a:schemeClr>
                </a:solidFill>
                <a:hlinkClick r:id="rId3"/>
              </a:rPr>
              <a:t>Letren </a:t>
            </a:r>
            <a:r>
              <a:rPr lang="es-ES" dirty="0" err="1">
                <a:solidFill>
                  <a:schemeClr val="bg2">
                    <a:lumMod val="90000"/>
                  </a:schemeClr>
                </a:solidFill>
                <a:hlinkClick r:id="rId3"/>
              </a:rPr>
              <a:t>Fakultateko</a:t>
            </a:r>
            <a:r>
              <a:rPr lang="es-ES" dirty="0">
                <a:solidFill>
                  <a:schemeClr val="bg2">
                    <a:lumMod val="90000"/>
                  </a:schemeClr>
                </a:solidFill>
                <a:hlinkClick r:id="rId3"/>
              </a:rPr>
              <a:t> </a:t>
            </a:r>
            <a:r>
              <a:rPr lang="es-ES" dirty="0" err="1">
                <a:solidFill>
                  <a:schemeClr val="bg2">
                    <a:lumMod val="90000"/>
                  </a:schemeClr>
                </a:solidFill>
                <a:hlinkClick r:id="rId3"/>
              </a:rPr>
              <a:t>araudia</a:t>
            </a:r>
            <a:endParaRPr lang="es-ES" dirty="0">
              <a:solidFill>
                <a:schemeClr val="bg2">
                  <a:lumMod val="90000"/>
                </a:schemeClr>
              </a:solidFill>
            </a:endParaRPr>
          </a:p>
          <a:p>
            <a:r>
              <a:rPr lang="es-ES" dirty="0" err="1"/>
              <a:t>Ezberdintasunak</a:t>
            </a:r>
            <a:r>
              <a:rPr lang="es-ES" dirty="0"/>
              <a:t> </a:t>
            </a:r>
            <a:r>
              <a:rPr lang="es-ES" dirty="0" err="1"/>
              <a:t>Gradu</a:t>
            </a:r>
            <a:r>
              <a:rPr lang="es-ES" dirty="0"/>
              <a:t> </a:t>
            </a:r>
            <a:r>
              <a:rPr lang="es-ES" dirty="0" err="1"/>
              <a:t>bakoitzeko</a:t>
            </a:r>
            <a:r>
              <a:rPr lang="es-ES" dirty="0"/>
              <a:t> </a:t>
            </a:r>
            <a:r>
              <a:rPr lang="es-ES" dirty="0" err="1"/>
              <a:t>eranskinetan</a:t>
            </a:r>
            <a:r>
              <a:rPr lang="es-ES" dirty="0"/>
              <a:t>, </a:t>
            </a:r>
            <a:r>
              <a:rPr lang="es-ES" dirty="0" err="1"/>
              <a:t>gaitasunen</a:t>
            </a:r>
            <a:r>
              <a:rPr lang="es-ES" dirty="0"/>
              <a:t> </a:t>
            </a:r>
            <a:r>
              <a:rPr lang="es-ES" dirty="0" err="1"/>
              <a:t>arabera</a:t>
            </a:r>
            <a:r>
              <a:rPr lang="es-ES" dirty="0"/>
              <a:t>: </a:t>
            </a:r>
            <a:endParaRPr lang="es-ES" dirty="0">
              <a:hlinkClick r:id="rId4"/>
            </a:endParaRPr>
          </a:p>
          <a:p>
            <a:pPr lvl="1"/>
            <a:r>
              <a:rPr lang="es-ES" dirty="0">
                <a:hlinkClick r:id="rId5"/>
              </a:rPr>
              <a:t>Geografia eta </a:t>
            </a:r>
            <a:r>
              <a:rPr lang="es-ES" dirty="0" err="1">
                <a:hlinkClick r:id="rId5"/>
              </a:rPr>
              <a:t>Lurralde</a:t>
            </a:r>
            <a:r>
              <a:rPr lang="es-ES" dirty="0">
                <a:hlinkClick r:id="rId5"/>
              </a:rPr>
              <a:t> </a:t>
            </a:r>
            <a:r>
              <a:rPr lang="es-ES" dirty="0" err="1">
                <a:hlinkClick r:id="rId5"/>
              </a:rPr>
              <a:t>Antolamendua</a:t>
            </a:r>
            <a:r>
              <a:rPr lang="es-ES" dirty="0"/>
              <a:t>.</a:t>
            </a:r>
          </a:p>
          <a:p>
            <a:pPr lvl="1"/>
            <a:r>
              <a:rPr lang="es-ES" dirty="0">
                <a:hlinkClick r:id="rId6"/>
              </a:rPr>
              <a:t>Ingeles Ikasketak</a:t>
            </a:r>
            <a:endParaRPr lang="es-ES" dirty="0"/>
          </a:p>
          <a:p>
            <a:pPr lvl="1"/>
            <a:r>
              <a:rPr lang="es-ES" dirty="0">
                <a:hlinkClick r:id="rId7"/>
              </a:rPr>
              <a:t>Euskal Ikasketak</a:t>
            </a:r>
            <a:endParaRPr lang="es-ES" dirty="0"/>
          </a:p>
          <a:p>
            <a:pPr lvl="1"/>
            <a:r>
              <a:rPr lang="es-ES" dirty="0">
                <a:hlinkClick r:id="rId8"/>
              </a:rPr>
              <a:t>Filologia</a:t>
            </a:r>
            <a:endParaRPr lang="es-ES" dirty="0"/>
          </a:p>
          <a:p>
            <a:pPr lvl="1"/>
            <a:r>
              <a:rPr lang="es-ES" dirty="0">
                <a:hlinkClick r:id="rId9"/>
              </a:rPr>
              <a:t>Historia</a:t>
            </a:r>
            <a:endParaRPr lang="es-ES" dirty="0"/>
          </a:p>
          <a:p>
            <a:pPr lvl="1"/>
            <a:r>
              <a:rPr lang="es-ES" dirty="0">
                <a:hlinkClick r:id="rId10"/>
              </a:rPr>
              <a:t>Artearen Historia</a:t>
            </a:r>
            <a:endParaRPr lang="es-ES" dirty="0"/>
          </a:p>
          <a:p>
            <a:pPr lvl="1"/>
            <a:r>
              <a:rPr lang="es-ES" dirty="0">
                <a:hlinkClick r:id="rId11"/>
              </a:rPr>
              <a:t>Itzulpengintza eta </a:t>
            </a:r>
            <a:r>
              <a:rPr lang="es-ES" dirty="0" err="1">
                <a:hlinkClick r:id="rId11"/>
              </a:rPr>
              <a:t>interpretazioa</a:t>
            </a:r>
            <a:endParaRPr lang="es-ES" dirty="0"/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170712" cy="1512168"/>
          </a:xfrm>
        </p:spPr>
        <p:txBody>
          <a:bodyPr>
            <a:normAutofit/>
          </a:bodyPr>
          <a:lstStyle/>
          <a:p>
            <a:r>
              <a:rPr lang="es-ES" sz="2600" b="1" dirty="0" err="1"/>
              <a:t>Letren</a:t>
            </a:r>
            <a:r>
              <a:rPr lang="es-ES" sz="2600" b="1" dirty="0"/>
              <a:t> </a:t>
            </a:r>
            <a:r>
              <a:rPr lang="es-ES" sz="2600" b="1" dirty="0" err="1"/>
              <a:t>Fakultateko</a:t>
            </a:r>
            <a:r>
              <a:rPr lang="es-ES" sz="2600" b="1" dirty="0"/>
              <a:t> </a:t>
            </a:r>
            <a:r>
              <a:rPr lang="es-ES" sz="2600" b="1" dirty="0" err="1"/>
              <a:t>Gradu</a:t>
            </a:r>
            <a:r>
              <a:rPr lang="es-ES" sz="2600" b="1" dirty="0"/>
              <a:t> </a:t>
            </a:r>
            <a:r>
              <a:rPr lang="es-ES" sz="2600" b="1" dirty="0" err="1"/>
              <a:t>Amaierako</a:t>
            </a:r>
            <a:r>
              <a:rPr lang="es-ES" sz="2600" b="1" dirty="0"/>
              <a:t> </a:t>
            </a:r>
            <a:r>
              <a:rPr lang="es-ES" sz="2600" b="1" dirty="0" err="1"/>
              <a:t>Lanaren</a:t>
            </a:r>
            <a:r>
              <a:rPr lang="es-ES" sz="2600" b="1" dirty="0"/>
              <a:t> </a:t>
            </a:r>
            <a:r>
              <a:rPr lang="es-ES" sz="2600" b="1" dirty="0" err="1"/>
              <a:t>ezaugarri</a:t>
            </a:r>
            <a:r>
              <a:rPr lang="es-ES" sz="2600" b="1" dirty="0"/>
              <a:t> </a:t>
            </a:r>
            <a:r>
              <a:rPr lang="es-ES" sz="2600" b="1" dirty="0" err="1"/>
              <a:t>formalak</a:t>
            </a:r>
            <a:endParaRPr lang="es-ES" sz="2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>
              <a:hlinkClick r:id="rId2"/>
            </a:endParaRPr>
          </a:p>
          <a:p>
            <a:r>
              <a:rPr lang="es-ES" dirty="0">
                <a:hlinkClick r:id="rId2"/>
              </a:rPr>
              <a:t>1go </a:t>
            </a:r>
            <a:r>
              <a:rPr lang="es-ES" dirty="0" err="1">
                <a:hlinkClick r:id="rId2"/>
              </a:rPr>
              <a:t>eranskina</a:t>
            </a:r>
            <a:endParaRPr lang="es-ES" dirty="0"/>
          </a:p>
        </p:txBody>
      </p:sp>
    </p:spTree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000" dirty="0" err="1"/>
              <a:t>Tutorearen</a:t>
            </a:r>
            <a:r>
              <a:rPr lang="es-ES" sz="3000" dirty="0"/>
              <a:t> </a:t>
            </a:r>
            <a:r>
              <a:rPr lang="es-ES" sz="3000" dirty="0" err="1"/>
              <a:t>txostena</a:t>
            </a:r>
            <a:endParaRPr lang="es-ES" sz="3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  <a:p>
            <a:r>
              <a:rPr lang="es-ES" dirty="0">
                <a:hlinkClick r:id="rId2"/>
              </a:rPr>
              <a:t>2. </a:t>
            </a:r>
            <a:r>
              <a:rPr lang="es-ES" dirty="0" err="1">
                <a:hlinkClick r:id="rId2"/>
              </a:rPr>
              <a:t>eranskina</a:t>
            </a:r>
            <a:endParaRPr lang="es-ES" dirty="0"/>
          </a:p>
          <a:p>
            <a:pPr lvl="1"/>
            <a:r>
              <a:rPr lang="es-ES" sz="2000" b="1" dirty="0" err="1"/>
              <a:t>Balioespena</a:t>
            </a:r>
            <a:r>
              <a:rPr lang="es-ES" sz="2000" b="1" dirty="0"/>
              <a:t>: GAI / EZ‐GAI</a:t>
            </a:r>
            <a:endParaRPr lang="es-ES" sz="2000" dirty="0"/>
          </a:p>
        </p:txBody>
      </p:sp>
    </p:spTree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000" dirty="0" err="1"/>
              <a:t>Epaimahaiaren</a:t>
            </a:r>
            <a:r>
              <a:rPr lang="es-ES" sz="3000" dirty="0"/>
              <a:t> </a:t>
            </a:r>
            <a:r>
              <a:rPr lang="es-ES" sz="3000" dirty="0" err="1"/>
              <a:t>ebaluaketa</a:t>
            </a:r>
            <a:r>
              <a:rPr lang="es-ES" sz="3000" dirty="0"/>
              <a:t> </a:t>
            </a:r>
            <a:r>
              <a:rPr lang="es-ES" sz="3000" dirty="0" err="1"/>
              <a:t>errubrika</a:t>
            </a:r>
            <a:r>
              <a:rPr lang="es-ES" sz="3000" dirty="0"/>
              <a:t> </a:t>
            </a:r>
            <a:br>
              <a:rPr lang="es-ES" sz="3000" dirty="0"/>
            </a:br>
            <a:endParaRPr lang="es-ES" sz="3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s-ES" dirty="0">
                <a:solidFill>
                  <a:srgbClr val="FF0000"/>
                </a:solidFill>
              </a:rPr>
              <a:t>3. </a:t>
            </a:r>
            <a:r>
              <a:rPr lang="es-ES" dirty="0" err="1">
                <a:solidFill>
                  <a:srgbClr val="FF0000"/>
                </a:solidFill>
              </a:rPr>
              <a:t>eranskina</a:t>
            </a:r>
            <a:endParaRPr lang="es-ES" dirty="0">
              <a:solidFill>
                <a:srgbClr val="FF0000"/>
              </a:solidFill>
            </a:endParaRPr>
          </a:p>
          <a:p>
            <a:pPr lvl="2"/>
            <a:r>
              <a:rPr lang="es-ES" sz="2800" dirty="0"/>
              <a:t> </a:t>
            </a:r>
            <a:r>
              <a:rPr lang="es-ES" sz="2800" dirty="0" err="1"/>
              <a:t>Ebaluatuko</a:t>
            </a:r>
            <a:r>
              <a:rPr lang="es-ES" sz="2800" dirty="0"/>
              <a:t> </a:t>
            </a:r>
            <a:r>
              <a:rPr lang="es-ES" sz="2800" dirty="0" err="1"/>
              <a:t>diren</a:t>
            </a:r>
            <a:r>
              <a:rPr lang="es-ES" sz="2800" dirty="0"/>
              <a:t> </a:t>
            </a:r>
            <a:r>
              <a:rPr lang="es-ES" sz="2800" b="1" dirty="0" err="1">
                <a:solidFill>
                  <a:schemeClr val="accent3"/>
                </a:solidFill>
              </a:rPr>
              <a:t>gaitasunak</a:t>
            </a:r>
            <a:endParaRPr lang="es-ES" sz="2800" b="1" dirty="0">
              <a:solidFill>
                <a:schemeClr val="accent3"/>
              </a:solidFill>
            </a:endParaRPr>
          </a:p>
          <a:p>
            <a:pPr lvl="2"/>
            <a:r>
              <a:rPr lang="es-ES" sz="2800" dirty="0" err="1"/>
              <a:t>Ebaluazio</a:t>
            </a:r>
            <a:r>
              <a:rPr lang="es-ES" sz="2800" dirty="0"/>
              <a:t> </a:t>
            </a:r>
            <a:r>
              <a:rPr lang="es-ES" sz="2800" b="1" dirty="0" err="1">
                <a:solidFill>
                  <a:schemeClr val="accent3"/>
                </a:solidFill>
              </a:rPr>
              <a:t>irizpideak</a:t>
            </a:r>
            <a:endParaRPr lang="es-ES" sz="2800" b="1" dirty="0">
              <a:solidFill>
                <a:schemeClr val="accent3"/>
              </a:solidFill>
            </a:endParaRPr>
          </a:p>
          <a:p>
            <a:pPr lvl="2"/>
            <a:r>
              <a:rPr lang="es-ES" sz="2800" dirty="0"/>
              <a:t> </a:t>
            </a:r>
            <a:r>
              <a:rPr lang="es-ES" sz="2800" dirty="0" err="1"/>
              <a:t>Gradu</a:t>
            </a:r>
            <a:r>
              <a:rPr lang="es-ES" sz="2800" dirty="0"/>
              <a:t> </a:t>
            </a:r>
            <a:r>
              <a:rPr lang="es-ES" sz="2800" dirty="0" err="1"/>
              <a:t>bakoitzak</a:t>
            </a:r>
            <a:r>
              <a:rPr lang="es-ES" sz="2800" dirty="0"/>
              <a:t> </a:t>
            </a:r>
            <a:r>
              <a:rPr lang="es-ES" sz="2800" dirty="0" err="1"/>
              <a:t>bere</a:t>
            </a:r>
            <a:r>
              <a:rPr lang="es-ES" sz="2800" dirty="0"/>
              <a:t> </a:t>
            </a:r>
            <a:r>
              <a:rPr lang="es-ES" sz="2800" dirty="0" err="1"/>
              <a:t>ebaluaketa</a:t>
            </a:r>
            <a:r>
              <a:rPr lang="es-ES" sz="2800" dirty="0"/>
              <a:t> </a:t>
            </a:r>
            <a:r>
              <a:rPr lang="es-ES" sz="2800" dirty="0" err="1"/>
              <a:t>errubrika</a:t>
            </a:r>
            <a:r>
              <a:rPr lang="es-ES" sz="2800" dirty="0"/>
              <a:t> du</a:t>
            </a:r>
          </a:p>
        </p:txBody>
      </p:sp>
    </p:spTree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PROZESUA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/>
              <a:t>Matrikula</a:t>
            </a:r>
            <a:endParaRPr lang="es-ES" dirty="0"/>
          </a:p>
          <a:p>
            <a:r>
              <a:rPr lang="es-ES" dirty="0" err="1"/>
              <a:t>Hautaketa</a:t>
            </a:r>
            <a:endParaRPr lang="es-ES" dirty="0"/>
          </a:p>
          <a:p>
            <a:r>
              <a:rPr lang="es-ES" dirty="0" err="1"/>
              <a:t>Esleipena</a:t>
            </a:r>
            <a:endParaRPr lang="es-ES" dirty="0"/>
          </a:p>
          <a:p>
            <a:r>
              <a:rPr lang="es-ES" dirty="0"/>
              <a:t>Lana </a:t>
            </a:r>
            <a:r>
              <a:rPr lang="es-ES" dirty="0" err="1"/>
              <a:t>burutu</a:t>
            </a:r>
            <a:endParaRPr lang="es-ES" dirty="0"/>
          </a:p>
          <a:p>
            <a:r>
              <a:rPr lang="es-ES" dirty="0"/>
              <a:t>Entrega</a:t>
            </a:r>
          </a:p>
          <a:p>
            <a:r>
              <a:rPr lang="es-ES" dirty="0" err="1"/>
              <a:t>Defentsa</a:t>
            </a:r>
            <a:endParaRPr lang="es-E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ncheta">
  <a:themeElements>
    <a:clrScheme name="Chinchet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Chinchet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nchet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1298</TotalTime>
  <Words>1034</Words>
  <Application>Microsoft Office PowerPoint</Application>
  <PresentationFormat>Presentación en pantalla (4:3)</PresentationFormat>
  <Paragraphs>107</Paragraphs>
  <Slides>23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8" baseType="lpstr">
      <vt:lpstr>Brush Script MT</vt:lpstr>
      <vt:lpstr>Constantia</vt:lpstr>
      <vt:lpstr>Franklin Gothic Book</vt:lpstr>
      <vt:lpstr>Rage Italic</vt:lpstr>
      <vt:lpstr>Chincheta</vt:lpstr>
      <vt:lpstr>         GRADU AMAIERAKO LANA (GrAL) 2024-2025  https://www.ehu.eus/eu/web/letren-fakultatea/gral-arautegia </vt:lpstr>
      <vt:lpstr>Zer da?</vt:lpstr>
      <vt:lpstr>Eta  UPV/EHU-n?</vt:lpstr>
      <vt:lpstr>Eta Letren Fakultatean?</vt:lpstr>
      <vt:lpstr>Arautegia</vt:lpstr>
      <vt:lpstr>Letren Fakultateko Gradu Amaierako Lanaren ezaugarri formalak</vt:lpstr>
      <vt:lpstr>Tutorearen txostena</vt:lpstr>
      <vt:lpstr>Epaimahaiaren ebaluaketa errubrika  </vt:lpstr>
      <vt:lpstr>PROZESUA</vt:lpstr>
      <vt:lpstr>1.- Matrikula: GrAL-a matrikulatzeko baldintzak</vt:lpstr>
      <vt:lpstr>2.- Hautaketa: gaia eta tutorea hautatzeko: GAUR</vt:lpstr>
      <vt:lpstr>3.- Esleipena</vt:lpstr>
      <vt:lpstr>GrAL-aren esleipena. Oharra</vt:lpstr>
      <vt:lpstr>2024-2025 ikasturteko GrAL-ak</vt:lpstr>
      <vt:lpstr>4.-GrAL-aren entrega eta defentsarako eskaera</vt:lpstr>
      <vt:lpstr>5.- GrAL-aren entrega. Azken pausua. ADDI</vt:lpstr>
      <vt:lpstr>6.- GrALaren defentsa</vt:lpstr>
      <vt:lpstr>Egutegia eta data garrantzitsuak</vt:lpstr>
      <vt:lpstr>Prozesua pausuz pausu</vt:lpstr>
      <vt:lpstr>Prozesua pausuz pausu</vt:lpstr>
      <vt:lpstr>Prozesua pausuz pausu</vt:lpstr>
      <vt:lpstr>GAL-ari buruzko zalantzak argitzeko Ikasle eta GrAlaren Dekanordetzara jo (Rakel Varela)  </vt:lpstr>
      <vt:lpstr>Eskerrik asko!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TRABAJO FIN DE GRADO</dc:title>
  <dc:creator>Usuario</dc:creator>
  <cp:lastModifiedBy>Rakel Varela-Ona</cp:lastModifiedBy>
  <cp:revision>147</cp:revision>
  <dcterms:modified xsi:type="dcterms:W3CDTF">2024-08-20T02:57:06Z</dcterms:modified>
</cp:coreProperties>
</file>