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67" r:id="rId5"/>
  </p:sldMasterIdLst>
  <p:notesMasterIdLst>
    <p:notesMasterId r:id="rId7"/>
  </p:notesMasterIdLst>
  <p:handoutMasterIdLst>
    <p:handoutMasterId r:id="rId8"/>
  </p:handoutMasterIdLst>
  <p:sldIdLst>
    <p:sldId id="267" r:id="rId6"/>
  </p:sldIdLst>
  <p:sldSz cx="12192000" cy="6858000"/>
  <p:notesSz cx="9926638" cy="1435576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b="1" u="sng" kern="1200">
        <a:solidFill>
          <a:schemeClr val="tx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12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422" y="-96"/>
      </p:cViewPr>
      <p:guideLst>
        <p:guide orient="horz" pos="452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0242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t" anchorCtr="0" compatLnSpc="1">
            <a:prstTxWarp prst="textNoShape">
              <a:avLst/>
            </a:prstTxWarp>
          </a:bodyPr>
          <a:lstStyle>
            <a:lvl1pPr algn="l">
              <a:defRPr sz="17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103" y="1"/>
            <a:ext cx="4300240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t" anchorCtr="0" compatLnSpc="1">
            <a:prstTxWarp prst="textNoShape">
              <a:avLst/>
            </a:prstTxWarp>
          </a:bodyPr>
          <a:lstStyle>
            <a:lvl1pPr algn="r">
              <a:defRPr sz="17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3635875"/>
            <a:ext cx="4300242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b" anchorCtr="0" compatLnSpc="1">
            <a:prstTxWarp prst="textNoShape">
              <a:avLst/>
            </a:prstTxWarp>
          </a:bodyPr>
          <a:lstStyle>
            <a:lvl1pPr algn="l">
              <a:defRPr sz="17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103" y="13635875"/>
            <a:ext cx="4300240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b" anchorCtr="0" compatLnSpc="1">
            <a:prstTxWarp prst="textNoShape">
              <a:avLst/>
            </a:prstTxWarp>
          </a:bodyPr>
          <a:lstStyle>
            <a:lvl1pPr algn="r">
              <a:defRPr sz="1700" b="0" u="none">
                <a:solidFill>
                  <a:schemeClr val="tx1"/>
                </a:solidFill>
              </a:defRPr>
            </a:lvl1pPr>
          </a:lstStyle>
          <a:p>
            <a:fld id="{3C801543-4669-4DD5-B293-65CF88640F6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0242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t" anchorCtr="0" compatLnSpc="1">
            <a:prstTxWarp prst="textNoShape">
              <a:avLst/>
            </a:prstTxWarp>
          </a:bodyPr>
          <a:lstStyle>
            <a:lvl1pPr algn="l">
              <a:defRPr sz="17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03" y="1"/>
            <a:ext cx="4300240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t" anchorCtr="0" compatLnSpc="1">
            <a:prstTxWarp prst="textNoShape">
              <a:avLst/>
            </a:prstTxWarp>
          </a:bodyPr>
          <a:lstStyle>
            <a:lvl1pPr algn="r">
              <a:defRPr sz="17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563" y="1079500"/>
            <a:ext cx="9566275" cy="538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99" y="6817941"/>
            <a:ext cx="7940850" cy="64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3635875"/>
            <a:ext cx="4300242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b" anchorCtr="0" compatLnSpc="1">
            <a:prstTxWarp prst="textNoShape">
              <a:avLst/>
            </a:prstTxWarp>
          </a:bodyPr>
          <a:lstStyle>
            <a:lvl1pPr algn="l">
              <a:defRPr sz="17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03" y="13635875"/>
            <a:ext cx="4300240" cy="71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32754" tIns="66378" rIns="132754" bIns="66378" numCol="1" anchor="b" anchorCtr="0" compatLnSpc="1">
            <a:prstTxWarp prst="textNoShape">
              <a:avLst/>
            </a:prstTxWarp>
          </a:bodyPr>
          <a:lstStyle>
            <a:lvl1pPr algn="r">
              <a:defRPr sz="1700" b="0" u="none">
                <a:solidFill>
                  <a:schemeClr val="tx1"/>
                </a:solidFill>
              </a:defRPr>
            </a:lvl1pPr>
          </a:lstStyle>
          <a:p>
            <a:fld id="{634EDFA1-F5D3-4F45-B8F1-6711001A283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46A6D-607C-4E2F-93EC-F398FC8508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434" y="333375"/>
            <a:ext cx="3839633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488018" y="1341439"/>
            <a:ext cx="4938183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29400" y="1341439"/>
            <a:ext cx="4938184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113E-760C-46A9-A6C8-ACEF0AA96C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434" y="333375"/>
            <a:ext cx="3839633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488018" y="1341439"/>
            <a:ext cx="4938183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629400" y="1341438"/>
            <a:ext cx="4938184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629400" y="3576639"/>
            <a:ext cx="4938184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40F0C-EB10-4F70-BBD6-8C37A907F6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434" y="333375"/>
            <a:ext cx="3839633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488018" y="1341438"/>
            <a:ext cx="10079567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88018" y="3576639"/>
            <a:ext cx="10079567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9A76-7A8A-401E-87CE-30E952FD32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434" y="333375"/>
            <a:ext cx="3839633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488018" y="1341438"/>
            <a:ext cx="4938183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629400" y="1341438"/>
            <a:ext cx="4938184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3"/>
          </p:nvPr>
        </p:nvSpPr>
        <p:spPr>
          <a:xfrm>
            <a:off x="1488018" y="3576639"/>
            <a:ext cx="10079567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FAD56-6462-44B3-AD46-D6D59E5CCA8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434" y="333375"/>
            <a:ext cx="3839633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8018" y="1341439"/>
            <a:ext cx="4938183" cy="43195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629400" y="1341438"/>
            <a:ext cx="4938184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629400" y="3576639"/>
            <a:ext cx="4938184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2A58E-7E8B-422C-9C26-9FB841CB537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652434" y="333375"/>
            <a:ext cx="3839633" cy="3603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488018" y="1341438"/>
            <a:ext cx="4938183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629400" y="1341438"/>
            <a:ext cx="4938184" cy="2082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1488018" y="3576639"/>
            <a:ext cx="4938183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29400" y="3576639"/>
            <a:ext cx="4938184" cy="20843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C64F5-FE0F-438B-B920-E5EEA0DD1E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1" y="2636839"/>
            <a:ext cx="8352367" cy="13239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3085" y="4005264"/>
            <a:ext cx="6860116" cy="91122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1" y="2636839"/>
            <a:ext cx="8352367" cy="13239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3085" y="4005264"/>
            <a:ext cx="6860116" cy="91122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8018" y="1341439"/>
            <a:ext cx="493818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29400" y="1341439"/>
            <a:ext cx="4938184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9163-62AA-4F6D-8E19-A56DE1CAA34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1D441-A84D-4C83-8997-BF3581A4885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6FAA0-040E-4C49-B04E-03C56D9E93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1A8BF-2DA0-455E-89A0-FECD404DB9C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CA1D3-BD40-4E30-BDEC-0D3387218B1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2153B-6682-4B03-AAFB-46B9DBA75B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65ABA-6F0E-49B9-96F8-687568C5378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8752" y="333375"/>
            <a:ext cx="2518833" cy="5327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488018" y="333375"/>
            <a:ext cx="7357533" cy="53276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87884-1D22-4530-B48E-5ED4DE0826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2434" y="333375"/>
            <a:ext cx="383963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8018" y="1341439"/>
            <a:ext cx="1007956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 smtClean="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9700" y="6605588"/>
            <a:ext cx="57573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</a:defRPr>
            </a:lvl1pPr>
          </a:lstStyle>
          <a:p>
            <a:fld id="{9F63E411-1701-4C19-96D1-6F491878784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784167" y="333375"/>
            <a:ext cx="287866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endParaRPr lang="es-ES" sz="1600" u="none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8591551" y="260350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2800">
              <a:latin typeface="Arial" charset="0"/>
              <a:ea typeface="ＭＳ Ｐゴシック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488018" y="981076"/>
            <a:ext cx="556894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s-ES" sz="1800" b="0" u="none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  <p:sldLayoutId id="2147483755" r:id="rId12"/>
    <p:sldLayoutId id="2147483754" r:id="rId13"/>
    <p:sldLayoutId id="2147483753" r:id="rId14"/>
    <p:sldLayoutId id="2147483752" r:id="rId15"/>
    <p:sldLayoutId id="214748376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81076"/>
            <a:ext cx="109728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700213"/>
            <a:ext cx="1095798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47528" y="296544"/>
            <a:ext cx="9937104" cy="3024336"/>
          </a:xfrm>
        </p:spPr>
        <p:txBody>
          <a:bodyPr/>
          <a:lstStyle/>
          <a:p>
            <a:pPr eaLnBrk="1" hangingPunct="1"/>
            <a:r>
              <a:rPr lang="es-ES" sz="3200" dirty="0" err="1" smtClean="0">
                <a:latin typeface="EHUSerif" pitchFamily="50"/>
                <a:ea typeface="ＭＳ Ｐゴシック" charset="-128"/>
                <a:cs typeface="Arial" pitchFamily="34" charset="0"/>
              </a:rPr>
              <a:t>Mugikortasun</a:t>
            </a:r>
            <a:r>
              <a:rPr lang="es-ES" sz="3200" dirty="0" smtClean="0">
                <a:latin typeface="EHUSerif" pitchFamily="50"/>
                <a:ea typeface="ＭＳ Ｐゴシック" charset="-128"/>
                <a:cs typeface="Arial" pitchFamily="34" charset="0"/>
              </a:rPr>
              <a:t> </a:t>
            </a:r>
            <a:r>
              <a:rPr lang="es-ES" sz="3200" dirty="0" err="1" smtClean="0">
                <a:latin typeface="EHUSerif" pitchFamily="50"/>
                <a:ea typeface="ＭＳ Ｐゴシック" charset="-128"/>
                <a:cs typeface="Arial" pitchFamily="34" charset="0"/>
              </a:rPr>
              <a:t>Programak</a:t>
            </a:r>
            <a:r>
              <a:rPr lang="es-ES" sz="3200" dirty="0" smtClean="0">
                <a:latin typeface="EHUSerif" pitchFamily="50"/>
                <a:ea typeface="ＭＳ Ｐゴシック" charset="-128"/>
                <a:cs typeface="Arial" pitchFamily="34" charset="0"/>
              </a:rPr>
              <a:t>. </a:t>
            </a:r>
          </a:p>
          <a:p>
            <a:pPr eaLnBrk="1" hangingPunct="1"/>
            <a:r>
              <a:rPr lang="es-ES" sz="3200" dirty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                                                   Programas </a:t>
            </a:r>
            <a:r>
              <a:rPr lang="es-ES" sz="3200" dirty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de Movilidad</a:t>
            </a:r>
            <a:r>
              <a:rPr lang="es-ES" sz="3200" dirty="0" smtClean="0">
                <a:latin typeface="EHUSerif" pitchFamily="50"/>
                <a:ea typeface="ＭＳ Ｐゴシック" charset="-128"/>
                <a:cs typeface="Arial" pitchFamily="34" charset="0"/>
              </a:rPr>
              <a:t> </a:t>
            </a:r>
            <a:endParaRPr lang="es-ES" sz="3200" dirty="0">
              <a:latin typeface="EHUSerif" pitchFamily="50"/>
              <a:ea typeface="ＭＳ Ｐゴシック" charset="-128"/>
              <a:cs typeface="Arial" pitchFamily="34" charset="0"/>
            </a:endParaRPr>
          </a:p>
          <a:p>
            <a:pPr eaLnBrk="1" hangingPunct="1"/>
            <a:endParaRPr lang="es-ES" sz="3200" dirty="0">
              <a:solidFill>
                <a:srgbClr val="7030A0"/>
              </a:solidFill>
              <a:latin typeface="EHUSerif" pitchFamily="50"/>
              <a:ea typeface="ＭＳ Ｐゴシック" charset="-128"/>
              <a:cs typeface="Arial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Erasmus</a:t>
            </a:r>
            <a:r>
              <a:rPr lang="es-ES" sz="2400" dirty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, América Latina, Otros Destinos, TASSEP, SICUE</a:t>
            </a:r>
            <a:r>
              <a:rPr lang="es-ES" sz="2400" dirty="0" smtClean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.</a:t>
            </a:r>
          </a:p>
          <a:p>
            <a:pPr eaLnBrk="1" hangingPunct="1"/>
            <a:r>
              <a:rPr lang="es-ES" sz="2400" dirty="0" smtClean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Mención Intensificación Internacional</a:t>
            </a:r>
            <a:endParaRPr lang="es-ES" sz="2400" dirty="0">
              <a:solidFill>
                <a:srgbClr val="7030A0"/>
              </a:solidFill>
              <a:latin typeface="EHUSerif" pitchFamily="50"/>
              <a:ea typeface="ＭＳ Ｐゴシック" charset="-128"/>
              <a:cs typeface="Arial" pitchFamily="34" charset="0"/>
            </a:endParaRPr>
          </a:p>
          <a:p>
            <a:pPr algn="just" eaLnBrk="1" hangingPunct="1"/>
            <a:endParaRPr lang="es-ES" sz="1600" dirty="0">
              <a:latin typeface="EHUSerif" pitchFamily="50"/>
              <a:ea typeface="ＭＳ Ｐゴシック" charset="-128"/>
              <a:cs typeface="Arial" pitchFamily="34" charset="0"/>
            </a:endParaRPr>
          </a:p>
          <a:p>
            <a:pPr eaLnBrk="1" hangingPunct="1"/>
            <a:r>
              <a:rPr lang="es-ES" sz="2400" dirty="0" err="1" smtClean="0">
                <a:latin typeface="EHUSerif" pitchFamily="50"/>
                <a:ea typeface="ＭＳ Ｐゴシック" charset="-128"/>
                <a:cs typeface="Arial" pitchFamily="34" charset="0"/>
              </a:rPr>
              <a:t>Informazio-bilera</a:t>
            </a:r>
            <a:r>
              <a:rPr lang="es-ES" sz="2400" dirty="0" smtClean="0">
                <a:latin typeface="EHUSerif" pitchFamily="50"/>
                <a:ea typeface="ＭＳ Ｐゴシック" charset="-128"/>
                <a:cs typeface="Arial" pitchFamily="34" charset="0"/>
              </a:rPr>
              <a:t> </a:t>
            </a:r>
            <a:r>
              <a:rPr lang="es-ES" sz="2400" dirty="0">
                <a:latin typeface="EHUSerif" pitchFamily="50"/>
                <a:ea typeface="ＭＳ Ｐゴシック" charset="-128"/>
                <a:cs typeface="Arial" pitchFamily="34" charset="0"/>
              </a:rPr>
              <a:t>/ </a:t>
            </a:r>
            <a:r>
              <a:rPr lang="es-ES" sz="2400" dirty="0" smtClean="0">
                <a:solidFill>
                  <a:srgbClr val="7030A0"/>
                </a:solidFill>
                <a:latin typeface="EHUSerif" pitchFamily="50"/>
                <a:ea typeface="ＭＳ Ｐゴシック" charset="-128"/>
                <a:cs typeface="Arial" pitchFamily="34" charset="0"/>
              </a:rPr>
              <a:t>Reunión  informativa:</a:t>
            </a:r>
            <a:endParaRPr lang="es-ES" sz="2400" dirty="0">
              <a:solidFill>
                <a:srgbClr val="7030A0"/>
              </a:solidFill>
              <a:latin typeface="EHUSerif" pitchFamily="50"/>
              <a:ea typeface="ＭＳ Ｐゴシック" charset="-128"/>
              <a:cs typeface="Arial" pitchFamily="34" charset="0"/>
            </a:endParaRPr>
          </a:p>
          <a:p>
            <a:pPr algn="just" eaLnBrk="1" hangingPunct="1"/>
            <a:endParaRPr lang="es-ES" sz="2400" dirty="0">
              <a:latin typeface="EHUSerif" pitchFamily="50"/>
              <a:ea typeface="ＭＳ Ｐゴシック" charset="-128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0" y="5949281"/>
            <a:ext cx="6300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s-ES" sz="1400" u="none" dirty="0">
              <a:latin typeface="EHUSerif" pitchFamily="50"/>
              <a:cs typeface="Arial" pitchFamily="34" charset="0"/>
            </a:endParaRPr>
          </a:p>
          <a:p>
            <a:r>
              <a:rPr lang="es-ES" dirty="0">
                <a:latin typeface="EHUSerif" pitchFamily="50"/>
                <a:cs typeface="Arial" pitchFamily="34" charset="0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29519" y="6246235"/>
            <a:ext cx="5616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b="0" u="none" dirty="0">
                <a:latin typeface="EHUSans" pitchFamily="50"/>
              </a:rPr>
              <a:t>KIMIKA FAKULTATEA / FACULTAD DE QUÍMICA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79776" y="413777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>
                <a:latin typeface="EHUSerif" pitchFamily="50"/>
                <a:cs typeface="Arial" pitchFamily="34" charset="0"/>
              </a:rPr>
              <a:t>AZAROAK 2 </a:t>
            </a:r>
            <a:r>
              <a:rPr lang="es-ES" sz="2000" dirty="0">
                <a:latin typeface="EHUSerif" pitchFamily="50"/>
                <a:cs typeface="Arial" pitchFamily="34" charset="0"/>
              </a:rPr>
              <a:t>/ </a:t>
            </a:r>
            <a:r>
              <a:rPr lang="es-ES" sz="2000" dirty="0" smtClean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2 </a:t>
            </a:r>
            <a:r>
              <a:rPr lang="es-ES" sz="2000" dirty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Noviembre</a:t>
            </a:r>
            <a:endParaRPr lang="es-ES" sz="2000" dirty="0">
              <a:solidFill>
                <a:srgbClr val="7030A0"/>
              </a:solidFill>
              <a:latin typeface="EHUSerif" pitchFamily="50"/>
              <a:cs typeface="Arial" pitchFamily="34" charset="0"/>
            </a:endParaRPr>
          </a:p>
          <a:p>
            <a:r>
              <a:rPr lang="es-ES" sz="2000" dirty="0">
                <a:latin typeface="EHUSerif" pitchFamily="50"/>
                <a:cs typeface="Arial" pitchFamily="34" charset="0"/>
              </a:rPr>
              <a:t>2</a:t>
            </a:r>
            <a:r>
              <a:rPr lang="es-ES" sz="2000" dirty="0" smtClean="0">
                <a:latin typeface="EHUSerif" pitchFamily="50"/>
                <a:cs typeface="Arial" pitchFamily="34" charset="0"/>
              </a:rPr>
              <a:t>. </a:t>
            </a:r>
            <a:r>
              <a:rPr lang="es-ES" sz="2000" dirty="0">
                <a:latin typeface="EHUSerif" pitchFamily="50"/>
                <a:cs typeface="Arial" pitchFamily="34" charset="0"/>
              </a:rPr>
              <a:t>GELA / </a:t>
            </a:r>
            <a:r>
              <a:rPr lang="es-ES" sz="2000" dirty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AULA 2</a:t>
            </a:r>
          </a:p>
          <a:p>
            <a:r>
              <a:rPr lang="es-ES" sz="1800" dirty="0">
                <a:latin typeface="EHUSerif" pitchFamily="50"/>
                <a:cs typeface="Arial" pitchFamily="34" charset="0"/>
              </a:rPr>
              <a:t>ORDUA: </a:t>
            </a:r>
            <a:r>
              <a:rPr lang="es-ES" sz="2400" dirty="0" smtClean="0">
                <a:latin typeface="EHUSerif" pitchFamily="50"/>
                <a:cs typeface="Arial" pitchFamily="34" charset="0"/>
              </a:rPr>
              <a:t>12:15  </a:t>
            </a:r>
            <a:r>
              <a:rPr lang="es-ES" sz="2400" dirty="0">
                <a:latin typeface="EHUSerif" pitchFamily="50"/>
                <a:cs typeface="Arial" pitchFamily="34" charset="0"/>
              </a:rPr>
              <a:t>/ </a:t>
            </a:r>
            <a:r>
              <a:rPr lang="es-ES" sz="2400" dirty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A las </a:t>
            </a:r>
            <a:r>
              <a:rPr lang="es-ES" sz="2400" dirty="0" smtClean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12:15 </a:t>
            </a:r>
            <a:r>
              <a:rPr lang="es-ES" sz="2400" dirty="0">
                <a:solidFill>
                  <a:srgbClr val="7030A0"/>
                </a:solidFill>
                <a:latin typeface="EHUSerif" pitchFamily="50"/>
                <a:cs typeface="Arial" pitchFamily="34" charset="0"/>
              </a:rPr>
              <a:t>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IORES">
  <a:themeElements>
    <a:clrScheme name="INTERI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NTERI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ORTAD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sng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5FF4F891F34341B723443D31E70255" ma:contentTypeVersion="13" ma:contentTypeDescription="Crear nuevo documento." ma:contentTypeScope="" ma:versionID="1f33e59c5218fbfad2bec6d0cde3e197">
  <xsd:schema xmlns:xsd="http://www.w3.org/2001/XMLSchema" xmlns:xs="http://www.w3.org/2001/XMLSchema" xmlns:p="http://schemas.microsoft.com/office/2006/metadata/properties" xmlns:ns3="e24463f9-f515-45ff-b78a-c82e18563a19" xmlns:ns4="bfdd37b2-45a6-4495-8222-3e04b0d06de6" targetNamespace="http://schemas.microsoft.com/office/2006/metadata/properties" ma:root="true" ma:fieldsID="a0ded2728011ca522771824f366b7c6a" ns3:_="" ns4:_="">
    <xsd:import namespace="e24463f9-f515-45ff-b78a-c82e18563a19"/>
    <xsd:import namespace="bfdd37b2-45a6-4495-8222-3e04b0d06d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463f9-f515-45ff-b78a-c82e18563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d37b2-45a6-4495-8222-3e04b0d06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573320-DECB-4135-BEE9-169D79AF1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463f9-f515-45ff-b78a-c82e18563a19"/>
    <ds:schemaRef ds:uri="bfdd37b2-45a6-4495-8222-3e04b0d06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C4081-B8D3-4D86-A92C-2107315F9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14341-B54E-44C2-8A7E-82C5E760E767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bfdd37b2-45a6-4495-8222-3e04b0d06de6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24463f9-f515-45ff-b78a-c82e18563a1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55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EHUSans</vt:lpstr>
      <vt:lpstr>EHUSerif</vt:lpstr>
      <vt:lpstr>INTERIORES</vt:lpstr>
      <vt:lpstr>2_PORTADA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MARIA DE LAS MERCEDES NOTARIO</cp:lastModifiedBy>
  <cp:revision>140</cp:revision>
  <dcterms:created xsi:type="dcterms:W3CDTF">2006-07-21T10:32:42Z</dcterms:created>
  <dcterms:modified xsi:type="dcterms:W3CDTF">2021-10-25T09:13:20Z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0x0101003E5FF4F891F34341B723443D31E70255</vt:lpwstr>
  </property>
</Properties>
</file>