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01" autoAdjust="0"/>
    <p:restoredTop sz="94660"/>
  </p:normalViewPr>
  <p:slideViewPr>
    <p:cSldViewPr>
      <p:cViewPr varScale="1">
        <p:scale>
          <a:sx n="107" d="100"/>
          <a:sy n="107" d="100"/>
        </p:scale>
        <p:origin x="-14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0A546-FC0D-8A4C-956D-981216648900}" type="datetimeFigureOut">
              <a:rPr lang="es-ES" smtClean="0"/>
              <a:t>04/05/21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2D0FC-5D51-BE42-9EF2-F8E608F879E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5866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2E2D-046F-4916-BD7B-0F6C6D0127B6}" type="datetimeFigureOut">
              <a:rPr lang="es-ES" smtClean="0"/>
              <a:t>04/05/21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690B-23CA-4094-8411-56AF7FDFF746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2E2D-046F-4916-BD7B-0F6C6D0127B6}" type="datetimeFigureOut">
              <a:rPr lang="es-ES" smtClean="0"/>
              <a:t>04/05/21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690B-23CA-4094-8411-56AF7FDFF746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2E2D-046F-4916-BD7B-0F6C6D0127B6}" type="datetimeFigureOut">
              <a:rPr lang="es-ES" smtClean="0"/>
              <a:t>04/05/21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690B-23CA-4094-8411-56AF7FDFF746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2E2D-046F-4916-BD7B-0F6C6D0127B6}" type="datetimeFigureOut">
              <a:rPr lang="es-ES" smtClean="0"/>
              <a:t>04/05/21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690B-23CA-4094-8411-56AF7FDFF746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2E2D-046F-4916-BD7B-0F6C6D0127B6}" type="datetimeFigureOut">
              <a:rPr lang="es-ES" smtClean="0"/>
              <a:t>04/05/21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690B-23CA-4094-8411-56AF7FDFF746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2E2D-046F-4916-BD7B-0F6C6D0127B6}" type="datetimeFigureOut">
              <a:rPr lang="es-ES" smtClean="0"/>
              <a:t>04/05/21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690B-23CA-4094-8411-56AF7FDFF746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2E2D-046F-4916-BD7B-0F6C6D0127B6}" type="datetimeFigureOut">
              <a:rPr lang="es-ES" smtClean="0"/>
              <a:t>04/05/21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690B-23CA-4094-8411-56AF7FDFF746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2E2D-046F-4916-BD7B-0F6C6D0127B6}" type="datetimeFigureOut">
              <a:rPr lang="es-ES" smtClean="0"/>
              <a:t>04/05/21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690B-23CA-4094-8411-56AF7FDFF746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2E2D-046F-4916-BD7B-0F6C6D0127B6}" type="datetimeFigureOut">
              <a:rPr lang="es-ES" smtClean="0"/>
              <a:t>04/05/21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690B-23CA-4094-8411-56AF7FDFF746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2E2D-046F-4916-BD7B-0F6C6D0127B6}" type="datetimeFigureOut">
              <a:rPr lang="es-ES" smtClean="0"/>
              <a:t>04/05/21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690B-23CA-4094-8411-56AF7FDFF746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2E2D-046F-4916-BD7B-0F6C6D0127B6}" type="datetimeFigureOut">
              <a:rPr lang="es-ES" smtClean="0"/>
              <a:t>04/05/21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690B-23CA-4094-8411-56AF7FDFF746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72E2D-046F-4916-BD7B-0F6C6D0127B6}" type="datetimeFigureOut">
              <a:rPr lang="es-ES" smtClean="0"/>
              <a:t>04/05/21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0690B-23CA-4094-8411-56AF7FDFF746}" type="slidenum">
              <a:rPr lang="es-ES" smtClean="0"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540568" y="0"/>
            <a:ext cx="7772400" cy="1412776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Para preparar exámenes… </a:t>
            </a:r>
            <a:b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</a:br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¡¡Usa las </a:t>
            </a:r>
            <a:r>
              <a:rPr lang="es-ES" b="1" dirty="0" smtClean="0">
                <a:solidFill>
                  <a:schemeClr val="accent5"/>
                </a:solidFill>
                <a:latin typeface="EHUSans" pitchFamily="50"/>
              </a:rPr>
              <a:t>6</a:t>
            </a:r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 </a:t>
            </a:r>
            <a:r>
              <a:rPr lang="es-ES" b="1" dirty="0" smtClean="0">
                <a:solidFill>
                  <a:schemeClr val="accent5"/>
                </a:solidFill>
                <a:latin typeface="EHUSans" pitchFamily="50"/>
              </a:rPr>
              <a:t>piezas</a:t>
            </a:r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!!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EHUSans" pitchFamily="50"/>
            </a:endParaRPr>
          </a:p>
        </p:txBody>
      </p:sp>
      <p:sp>
        <p:nvSpPr>
          <p:cNvPr id="11266" name="AutoShape 2" descr="Cerebro puzzle: imágenes, fotos de stock libres de derechos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268" name="AutoShape 4" descr="Cerebro puzzle: imágenes, fotos de stock libres de derechos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1270" name="Picture 6" descr="Cerebro puzzle: imágenes, fotos de stock libres de derechos | Depositphot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0"/>
            <a:ext cx="3356992" cy="30380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274" name="Picture 10" descr="Plantillas puzzle Gratis para Photoshop, Wordpress, PowerPoint | Plantilla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 l="-3731" t="-11731" r="-1229" b="-31480"/>
          <a:stretch>
            <a:fillRect/>
          </a:stretch>
        </p:blipFill>
        <p:spPr bwMode="auto">
          <a:xfrm rot="19874846">
            <a:off x="29862" y="1471112"/>
            <a:ext cx="1140464" cy="116706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10 CuadroTexto"/>
          <p:cNvSpPr txBox="1"/>
          <p:nvPr/>
        </p:nvSpPr>
        <p:spPr>
          <a:xfrm>
            <a:off x="1043608" y="1556792"/>
            <a:ext cx="655272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500" b="1" dirty="0" smtClean="0">
                <a:solidFill>
                  <a:schemeClr val="accent5"/>
                </a:solidFill>
                <a:latin typeface="EHUSans" pitchFamily="50"/>
              </a:rPr>
              <a:t>P</a:t>
            </a: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repárate en base al tipo de examen: </a:t>
            </a: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Tipo test (comprensión), Preguntas abiertas (profundización), Oral (ambas)…</a:t>
            </a:r>
            <a:endParaRPr lang="es-ES" sz="1600" dirty="0">
              <a:solidFill>
                <a:schemeClr val="accent5">
                  <a:lumMod val="50000"/>
                </a:schemeClr>
              </a:solidFill>
              <a:latin typeface="EHUSans" pitchFamily="50"/>
            </a:endParaRPr>
          </a:p>
        </p:txBody>
      </p:sp>
      <p:pic>
        <p:nvPicPr>
          <p:cNvPr id="12" name="Picture 10" descr="Plantillas puzzle Gratis para Photoshop, Wordpress, PowerPoint | Plantilla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 l="-3731" t="-11731" r="-1229" b="-31480"/>
          <a:stretch>
            <a:fillRect/>
          </a:stretch>
        </p:blipFill>
        <p:spPr bwMode="auto">
          <a:xfrm rot="5228270">
            <a:off x="41047" y="4164205"/>
            <a:ext cx="1140464" cy="116706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10" descr="Plantillas puzzle Gratis para Photoshop, Wordpress, PowerPoint | Plantilla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 l="-3731" t="-11731" r="-1229" b="-31480"/>
          <a:stretch>
            <a:fillRect/>
          </a:stretch>
        </p:blipFill>
        <p:spPr bwMode="auto">
          <a:xfrm rot="21430648">
            <a:off x="29861" y="2407214"/>
            <a:ext cx="1140464" cy="116706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0" descr="Plantillas puzzle Gratis para Photoshop, Wordpress, PowerPoint | Plantilla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 l="-3731" t="-11731" r="-1229" b="-31480"/>
          <a:stretch>
            <a:fillRect/>
          </a:stretch>
        </p:blipFill>
        <p:spPr bwMode="auto">
          <a:xfrm rot="8399311">
            <a:off x="61167" y="5027181"/>
            <a:ext cx="1140464" cy="116706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10" descr="Plantillas puzzle Gratis para Photoshop, Wordpress, PowerPoint | Plantilla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 l="-3731" t="-11731" r="-1229" b="-31480"/>
          <a:stretch>
            <a:fillRect/>
          </a:stretch>
        </p:blipFill>
        <p:spPr bwMode="auto">
          <a:xfrm rot="2484998">
            <a:off x="-42147" y="3271311"/>
            <a:ext cx="1140464" cy="116706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Picture 10" descr="Plantillas puzzle Gratis para Photoshop, Wordpress, PowerPoint | Plantilla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 l="-3731" t="-11731" r="-1229" b="-31480"/>
          <a:stretch>
            <a:fillRect/>
          </a:stretch>
        </p:blipFill>
        <p:spPr bwMode="auto">
          <a:xfrm rot="15803178">
            <a:off x="75094" y="5855377"/>
            <a:ext cx="1140464" cy="116706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16 CuadroTexto"/>
          <p:cNvSpPr txBox="1"/>
          <p:nvPr/>
        </p:nvSpPr>
        <p:spPr>
          <a:xfrm>
            <a:off x="1043608" y="2564904"/>
            <a:ext cx="727280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500" b="1" dirty="0" smtClean="0">
                <a:solidFill>
                  <a:schemeClr val="accent6"/>
                </a:solidFill>
                <a:latin typeface="EHUSans" pitchFamily="50"/>
              </a:rPr>
              <a:t>U</a:t>
            </a: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sa eficazmente tu tiempo: </a:t>
            </a: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Estudio (50 min) + Descanso (10 min);</a:t>
            </a:r>
          </a:p>
          <a:p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Por la mañana “Me concentro” + Por la tarde “Repaso/Interiorizo”.</a:t>
            </a:r>
            <a:endParaRPr lang="es-ES" sz="1600" dirty="0">
              <a:solidFill>
                <a:schemeClr val="accent5">
                  <a:lumMod val="50000"/>
                </a:schemeClr>
              </a:solidFill>
              <a:latin typeface="EHUSans" pitchFamily="5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115616" y="3429000"/>
            <a:ext cx="8028384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500" b="1" dirty="0" smtClean="0">
                <a:solidFill>
                  <a:schemeClr val="accent3"/>
                </a:solidFill>
                <a:latin typeface="EHUSans" pitchFamily="50"/>
              </a:rPr>
              <a:t>Z</a:t>
            </a: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ona de estudio: </a:t>
            </a: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Un buen “despacho” es la clave (luz natural, mesa vacía de distracciones,  silla cómoda, material a mano).</a:t>
            </a:r>
          </a:p>
          <a:p>
            <a:endParaRPr lang="es-ES" sz="1600" dirty="0">
              <a:solidFill>
                <a:schemeClr val="accent5">
                  <a:lumMod val="50000"/>
                </a:schemeClr>
              </a:solidFill>
              <a:latin typeface="EHUSans" pitchFamily="5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1115616" y="4365104"/>
            <a:ext cx="802838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500" b="1" dirty="0" err="1" smtClean="0">
                <a:solidFill>
                  <a:schemeClr val="accent4"/>
                </a:solidFill>
                <a:latin typeface="EHUSans" pitchFamily="50"/>
              </a:rPr>
              <a:t>Z</a:t>
            </a:r>
            <a:r>
              <a:rPr lang="es-ES" sz="1600" b="1" dirty="0" err="1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zzzz</a:t>
            </a: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  </a:t>
            </a:r>
            <a:r>
              <a:rPr lang="es-ES" sz="1600" b="1" dirty="0" err="1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Zzzzz</a:t>
            </a: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  </a:t>
            </a:r>
            <a:r>
              <a:rPr lang="es-ES" sz="1600" b="1" dirty="0" err="1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Zzzzz</a:t>
            </a: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: </a:t>
            </a: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Mantén una rutina de sueño/despertar. Libre de pantallas.  </a:t>
            </a:r>
            <a:endParaRPr lang="es-ES" sz="1600" dirty="0">
              <a:solidFill>
                <a:schemeClr val="accent5">
                  <a:lumMod val="50000"/>
                </a:schemeClr>
              </a:solidFill>
              <a:latin typeface="EHUSans" pitchFamily="5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1115616" y="5085184"/>
            <a:ext cx="820891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err="1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a</a:t>
            </a:r>
            <a:r>
              <a:rPr lang="es-ES" sz="3500" b="1" dirty="0" err="1" smtClean="0">
                <a:solidFill>
                  <a:schemeClr val="accent2"/>
                </a:solidFill>
                <a:latin typeface="EHUSans" pitchFamily="50"/>
              </a:rPr>
              <a:t>L</a:t>
            </a:r>
            <a:r>
              <a:rPr lang="es-ES" sz="1600" b="1" dirty="0" err="1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limenta</a:t>
            </a: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 tu cerebro: </a:t>
            </a: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Desayuna sano y nutritivo; Come productos de la huerta     (y Omega-3); Merienda frutos secos y/o zumos naturales; Cena pronto y ligero. </a:t>
            </a:r>
            <a:endParaRPr lang="es-ES" sz="1600" dirty="0">
              <a:solidFill>
                <a:schemeClr val="accent5">
                  <a:lumMod val="50000"/>
                </a:schemeClr>
              </a:solidFill>
              <a:latin typeface="EHUSans" pitchFamily="5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115616" y="6093296"/>
            <a:ext cx="885698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500" b="1" dirty="0" smtClean="0">
                <a:solidFill>
                  <a:schemeClr val="bg2">
                    <a:lumMod val="50000"/>
                  </a:schemeClr>
                </a:solidFill>
                <a:latin typeface="EHUSans" pitchFamily="50"/>
              </a:rPr>
              <a:t>E</a:t>
            </a: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valúate tras cada tema: </a:t>
            </a: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  <a:latin typeface="EHUSans" pitchFamily="50"/>
              </a:rPr>
              <a:t>Esquemas, Resúmenes...  Autodisciplina.</a:t>
            </a:r>
            <a:endParaRPr lang="es-ES" sz="1600" dirty="0">
              <a:solidFill>
                <a:schemeClr val="accent5">
                  <a:lumMod val="50000"/>
                </a:schemeClr>
              </a:solidFill>
              <a:latin typeface="EHUSans" pitchFamily="5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5148064" y="1340768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>
                <a:latin typeface="EHUSans"/>
                <a:cs typeface="EHUSans"/>
              </a:rPr>
              <a:t>(Autora: Goretti </a:t>
            </a:r>
            <a:r>
              <a:rPr lang="es-ES" sz="1200" dirty="0" err="1" smtClean="0">
                <a:latin typeface="EHUSans"/>
                <a:cs typeface="EHUSans"/>
              </a:rPr>
              <a:t>Soroa</a:t>
            </a:r>
            <a:r>
              <a:rPr lang="es-ES" sz="1200" dirty="0" smtClean="0">
                <a:latin typeface="EHUSans"/>
                <a:cs typeface="EHUSans"/>
              </a:rPr>
              <a:t>)</a:t>
            </a:r>
            <a:endParaRPr lang="es-ES" sz="1200" dirty="0">
              <a:latin typeface="EHUSans"/>
              <a:cs typeface="EHU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162</Words>
  <Application>Microsoft Macintosh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Para preparar exámenes…  ¡¡Usa las 6 piezas!!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CIDIR</dc:creator>
  <cp:lastModifiedBy>...</cp:lastModifiedBy>
  <cp:revision>13</cp:revision>
  <dcterms:created xsi:type="dcterms:W3CDTF">2021-05-03T18:22:11Z</dcterms:created>
  <dcterms:modified xsi:type="dcterms:W3CDTF">2021-05-04T16:02:24Z</dcterms:modified>
</cp:coreProperties>
</file>