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36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2157A2-CC78-45CB-8BC8-FCCB407A2BE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B902090-50DB-44B3-A49F-7AE4B8CAB0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986CB7D-4F67-4F80-B405-E55E36BCE345}"/>
              </a:ext>
            </a:extLst>
          </p:cNvPr>
          <p:cNvSpPr>
            <a:spLocks noGrp="1"/>
          </p:cNvSpPr>
          <p:nvPr>
            <p:ph type="dt" sz="half" idx="10"/>
          </p:nvPr>
        </p:nvSpPr>
        <p:spPr/>
        <p:txBody>
          <a:bodyPr/>
          <a:lstStyle/>
          <a:p>
            <a:fld id="{F81FCCED-03BB-499F-BE07-5086884BA39C}" type="datetimeFigureOut">
              <a:rPr lang="es-ES" smtClean="0"/>
              <a:t>09/06/2020</a:t>
            </a:fld>
            <a:endParaRPr lang="es-ES"/>
          </a:p>
        </p:txBody>
      </p:sp>
      <p:sp>
        <p:nvSpPr>
          <p:cNvPr id="5" name="Marcador de pie de página 4">
            <a:extLst>
              <a:ext uri="{FF2B5EF4-FFF2-40B4-BE49-F238E27FC236}">
                <a16:creationId xmlns:a16="http://schemas.microsoft.com/office/drawing/2014/main" id="{FAA766F8-F083-4771-A551-415D36C993F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04F5779-D5CD-432D-BB9A-B46763BBBD4B}"/>
              </a:ext>
            </a:extLst>
          </p:cNvPr>
          <p:cNvSpPr>
            <a:spLocks noGrp="1"/>
          </p:cNvSpPr>
          <p:nvPr>
            <p:ph type="sldNum" sz="quarter" idx="12"/>
          </p:nvPr>
        </p:nvSpPr>
        <p:spPr/>
        <p:txBody>
          <a:bodyPr/>
          <a:lstStyle/>
          <a:p>
            <a:fld id="{8E32FDA9-AB0C-4690-9EC5-7F5CECEA03A1}" type="slidenum">
              <a:rPr lang="es-ES" smtClean="0"/>
              <a:t>‹Nº›</a:t>
            </a:fld>
            <a:endParaRPr lang="es-ES"/>
          </a:p>
        </p:txBody>
      </p:sp>
    </p:spTree>
    <p:extLst>
      <p:ext uri="{BB962C8B-B14F-4D97-AF65-F5344CB8AC3E}">
        <p14:creationId xmlns:p14="http://schemas.microsoft.com/office/powerpoint/2010/main" val="832340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2CAE13-5202-48A2-97FB-684C0597F0D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1D4978B-63B2-4D69-A415-E4DF0335BDB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87C55C1-8EC3-431C-80E7-6E235C936574}"/>
              </a:ext>
            </a:extLst>
          </p:cNvPr>
          <p:cNvSpPr>
            <a:spLocks noGrp="1"/>
          </p:cNvSpPr>
          <p:nvPr>
            <p:ph type="dt" sz="half" idx="10"/>
          </p:nvPr>
        </p:nvSpPr>
        <p:spPr/>
        <p:txBody>
          <a:bodyPr/>
          <a:lstStyle/>
          <a:p>
            <a:fld id="{F81FCCED-03BB-499F-BE07-5086884BA39C}" type="datetimeFigureOut">
              <a:rPr lang="es-ES" smtClean="0"/>
              <a:t>09/06/2020</a:t>
            </a:fld>
            <a:endParaRPr lang="es-ES"/>
          </a:p>
        </p:txBody>
      </p:sp>
      <p:sp>
        <p:nvSpPr>
          <p:cNvPr id="5" name="Marcador de pie de página 4">
            <a:extLst>
              <a:ext uri="{FF2B5EF4-FFF2-40B4-BE49-F238E27FC236}">
                <a16:creationId xmlns:a16="http://schemas.microsoft.com/office/drawing/2014/main" id="{63DC239B-60F4-4E2B-9428-DC3FC26370D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A5A7024-2B6D-45DA-B9EE-8288E017CD6C}"/>
              </a:ext>
            </a:extLst>
          </p:cNvPr>
          <p:cNvSpPr>
            <a:spLocks noGrp="1"/>
          </p:cNvSpPr>
          <p:nvPr>
            <p:ph type="sldNum" sz="quarter" idx="12"/>
          </p:nvPr>
        </p:nvSpPr>
        <p:spPr/>
        <p:txBody>
          <a:bodyPr/>
          <a:lstStyle/>
          <a:p>
            <a:fld id="{8E32FDA9-AB0C-4690-9EC5-7F5CECEA03A1}" type="slidenum">
              <a:rPr lang="es-ES" smtClean="0"/>
              <a:t>‹Nº›</a:t>
            </a:fld>
            <a:endParaRPr lang="es-ES"/>
          </a:p>
        </p:txBody>
      </p:sp>
    </p:spTree>
    <p:extLst>
      <p:ext uri="{BB962C8B-B14F-4D97-AF65-F5344CB8AC3E}">
        <p14:creationId xmlns:p14="http://schemas.microsoft.com/office/powerpoint/2010/main" val="2938273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ACDD74D-95D1-47F8-BB8F-4E27B9443CD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B10E089-2B0A-4BB6-8D55-BBCF8D504B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699ADA7-5842-4827-9A36-134BFCA4182E}"/>
              </a:ext>
            </a:extLst>
          </p:cNvPr>
          <p:cNvSpPr>
            <a:spLocks noGrp="1"/>
          </p:cNvSpPr>
          <p:nvPr>
            <p:ph type="dt" sz="half" idx="10"/>
          </p:nvPr>
        </p:nvSpPr>
        <p:spPr/>
        <p:txBody>
          <a:bodyPr/>
          <a:lstStyle/>
          <a:p>
            <a:fld id="{F81FCCED-03BB-499F-BE07-5086884BA39C}" type="datetimeFigureOut">
              <a:rPr lang="es-ES" smtClean="0"/>
              <a:t>09/06/2020</a:t>
            </a:fld>
            <a:endParaRPr lang="es-ES"/>
          </a:p>
        </p:txBody>
      </p:sp>
      <p:sp>
        <p:nvSpPr>
          <p:cNvPr id="5" name="Marcador de pie de página 4">
            <a:extLst>
              <a:ext uri="{FF2B5EF4-FFF2-40B4-BE49-F238E27FC236}">
                <a16:creationId xmlns:a16="http://schemas.microsoft.com/office/drawing/2014/main" id="{31B30359-3250-4A22-85AE-E336D501FCA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E9AC484-718E-4E6D-B8F8-D289AD9C04C8}"/>
              </a:ext>
            </a:extLst>
          </p:cNvPr>
          <p:cNvSpPr>
            <a:spLocks noGrp="1"/>
          </p:cNvSpPr>
          <p:nvPr>
            <p:ph type="sldNum" sz="quarter" idx="12"/>
          </p:nvPr>
        </p:nvSpPr>
        <p:spPr/>
        <p:txBody>
          <a:bodyPr/>
          <a:lstStyle/>
          <a:p>
            <a:fld id="{8E32FDA9-AB0C-4690-9EC5-7F5CECEA03A1}" type="slidenum">
              <a:rPr lang="es-ES" smtClean="0"/>
              <a:t>‹Nº›</a:t>
            </a:fld>
            <a:endParaRPr lang="es-ES"/>
          </a:p>
        </p:txBody>
      </p:sp>
    </p:spTree>
    <p:extLst>
      <p:ext uri="{BB962C8B-B14F-4D97-AF65-F5344CB8AC3E}">
        <p14:creationId xmlns:p14="http://schemas.microsoft.com/office/powerpoint/2010/main" val="3907668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3A21CB-5FE7-41C1-8572-6C1D2C8ABBB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3F5ECE1-DCB2-41F4-9F68-D75C5E569D9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1FCEA1-EAFD-419E-BFB1-854432BBEF02}"/>
              </a:ext>
            </a:extLst>
          </p:cNvPr>
          <p:cNvSpPr>
            <a:spLocks noGrp="1"/>
          </p:cNvSpPr>
          <p:nvPr>
            <p:ph type="dt" sz="half" idx="10"/>
          </p:nvPr>
        </p:nvSpPr>
        <p:spPr/>
        <p:txBody>
          <a:bodyPr/>
          <a:lstStyle/>
          <a:p>
            <a:fld id="{F81FCCED-03BB-499F-BE07-5086884BA39C}" type="datetimeFigureOut">
              <a:rPr lang="es-ES" smtClean="0"/>
              <a:t>09/06/2020</a:t>
            </a:fld>
            <a:endParaRPr lang="es-ES"/>
          </a:p>
        </p:txBody>
      </p:sp>
      <p:sp>
        <p:nvSpPr>
          <p:cNvPr id="5" name="Marcador de pie de página 4">
            <a:extLst>
              <a:ext uri="{FF2B5EF4-FFF2-40B4-BE49-F238E27FC236}">
                <a16:creationId xmlns:a16="http://schemas.microsoft.com/office/drawing/2014/main" id="{D5A8A51D-5C52-41CC-871F-61F73676739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2055C85-CF69-4AF1-9C0F-A444DA2C440B}"/>
              </a:ext>
            </a:extLst>
          </p:cNvPr>
          <p:cNvSpPr>
            <a:spLocks noGrp="1"/>
          </p:cNvSpPr>
          <p:nvPr>
            <p:ph type="sldNum" sz="quarter" idx="12"/>
          </p:nvPr>
        </p:nvSpPr>
        <p:spPr/>
        <p:txBody>
          <a:bodyPr/>
          <a:lstStyle/>
          <a:p>
            <a:fld id="{8E32FDA9-AB0C-4690-9EC5-7F5CECEA03A1}" type="slidenum">
              <a:rPr lang="es-ES" smtClean="0"/>
              <a:t>‹Nº›</a:t>
            </a:fld>
            <a:endParaRPr lang="es-ES"/>
          </a:p>
        </p:txBody>
      </p:sp>
    </p:spTree>
    <p:extLst>
      <p:ext uri="{BB962C8B-B14F-4D97-AF65-F5344CB8AC3E}">
        <p14:creationId xmlns:p14="http://schemas.microsoft.com/office/powerpoint/2010/main" val="1048928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18DC13-854A-456B-9AF8-866897342A0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681C7F3-4D76-4817-A4E6-B83B00C72D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9AD7F37-F573-454C-AB66-6DDAF9B258B9}"/>
              </a:ext>
            </a:extLst>
          </p:cNvPr>
          <p:cNvSpPr>
            <a:spLocks noGrp="1"/>
          </p:cNvSpPr>
          <p:nvPr>
            <p:ph type="dt" sz="half" idx="10"/>
          </p:nvPr>
        </p:nvSpPr>
        <p:spPr/>
        <p:txBody>
          <a:bodyPr/>
          <a:lstStyle/>
          <a:p>
            <a:fld id="{F81FCCED-03BB-499F-BE07-5086884BA39C}" type="datetimeFigureOut">
              <a:rPr lang="es-ES" smtClean="0"/>
              <a:t>09/06/2020</a:t>
            </a:fld>
            <a:endParaRPr lang="es-ES"/>
          </a:p>
        </p:txBody>
      </p:sp>
      <p:sp>
        <p:nvSpPr>
          <p:cNvPr id="5" name="Marcador de pie de página 4">
            <a:extLst>
              <a:ext uri="{FF2B5EF4-FFF2-40B4-BE49-F238E27FC236}">
                <a16:creationId xmlns:a16="http://schemas.microsoft.com/office/drawing/2014/main" id="{276FEA7F-BB60-4389-BFCD-02987D0F27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CB98C4D-62E3-4790-AEEC-ADFD787E5F44}"/>
              </a:ext>
            </a:extLst>
          </p:cNvPr>
          <p:cNvSpPr>
            <a:spLocks noGrp="1"/>
          </p:cNvSpPr>
          <p:nvPr>
            <p:ph type="sldNum" sz="quarter" idx="12"/>
          </p:nvPr>
        </p:nvSpPr>
        <p:spPr/>
        <p:txBody>
          <a:bodyPr/>
          <a:lstStyle/>
          <a:p>
            <a:fld id="{8E32FDA9-AB0C-4690-9EC5-7F5CECEA03A1}" type="slidenum">
              <a:rPr lang="es-ES" smtClean="0"/>
              <a:t>‹Nº›</a:t>
            </a:fld>
            <a:endParaRPr lang="es-ES"/>
          </a:p>
        </p:txBody>
      </p:sp>
    </p:spTree>
    <p:extLst>
      <p:ext uri="{BB962C8B-B14F-4D97-AF65-F5344CB8AC3E}">
        <p14:creationId xmlns:p14="http://schemas.microsoft.com/office/powerpoint/2010/main" val="2892620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8B3835-1C74-494C-AD06-1A25DDDBA46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3533083-21D4-4BA7-8424-D4083149081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3011EC1-6286-4414-B276-B5CD02B297E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B8EF0B-36E0-48CD-A6E2-2F27DE506EE7}"/>
              </a:ext>
            </a:extLst>
          </p:cNvPr>
          <p:cNvSpPr>
            <a:spLocks noGrp="1"/>
          </p:cNvSpPr>
          <p:nvPr>
            <p:ph type="dt" sz="half" idx="10"/>
          </p:nvPr>
        </p:nvSpPr>
        <p:spPr/>
        <p:txBody>
          <a:bodyPr/>
          <a:lstStyle/>
          <a:p>
            <a:fld id="{F81FCCED-03BB-499F-BE07-5086884BA39C}" type="datetimeFigureOut">
              <a:rPr lang="es-ES" smtClean="0"/>
              <a:t>09/06/2020</a:t>
            </a:fld>
            <a:endParaRPr lang="es-ES"/>
          </a:p>
        </p:txBody>
      </p:sp>
      <p:sp>
        <p:nvSpPr>
          <p:cNvPr id="6" name="Marcador de pie de página 5">
            <a:extLst>
              <a:ext uri="{FF2B5EF4-FFF2-40B4-BE49-F238E27FC236}">
                <a16:creationId xmlns:a16="http://schemas.microsoft.com/office/drawing/2014/main" id="{778B94DA-DAA0-44D6-9635-EA6F5D7BAF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0545A38-4297-409A-B924-E6171BF312D3}"/>
              </a:ext>
            </a:extLst>
          </p:cNvPr>
          <p:cNvSpPr>
            <a:spLocks noGrp="1"/>
          </p:cNvSpPr>
          <p:nvPr>
            <p:ph type="sldNum" sz="quarter" idx="12"/>
          </p:nvPr>
        </p:nvSpPr>
        <p:spPr/>
        <p:txBody>
          <a:bodyPr/>
          <a:lstStyle/>
          <a:p>
            <a:fld id="{8E32FDA9-AB0C-4690-9EC5-7F5CECEA03A1}" type="slidenum">
              <a:rPr lang="es-ES" smtClean="0"/>
              <a:t>‹Nº›</a:t>
            </a:fld>
            <a:endParaRPr lang="es-ES"/>
          </a:p>
        </p:txBody>
      </p:sp>
    </p:spTree>
    <p:extLst>
      <p:ext uri="{BB962C8B-B14F-4D97-AF65-F5344CB8AC3E}">
        <p14:creationId xmlns:p14="http://schemas.microsoft.com/office/powerpoint/2010/main" val="3211118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641710-6E55-46B5-BC18-B416B67C003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DC2A5FF-9C4F-4FB4-ACFC-F2841D9C5D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E4AC4C6-B80A-4947-9EE1-ED20F0A6192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1D0A5A8-C036-4FE9-881A-2F931AF556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298DF02-7CA6-4521-8BE3-0408E9CADFC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CCD06C7-3375-47BB-ABBB-BED9E0319139}"/>
              </a:ext>
            </a:extLst>
          </p:cNvPr>
          <p:cNvSpPr>
            <a:spLocks noGrp="1"/>
          </p:cNvSpPr>
          <p:nvPr>
            <p:ph type="dt" sz="half" idx="10"/>
          </p:nvPr>
        </p:nvSpPr>
        <p:spPr/>
        <p:txBody>
          <a:bodyPr/>
          <a:lstStyle/>
          <a:p>
            <a:fld id="{F81FCCED-03BB-499F-BE07-5086884BA39C}" type="datetimeFigureOut">
              <a:rPr lang="es-ES" smtClean="0"/>
              <a:t>09/06/2020</a:t>
            </a:fld>
            <a:endParaRPr lang="es-ES"/>
          </a:p>
        </p:txBody>
      </p:sp>
      <p:sp>
        <p:nvSpPr>
          <p:cNvPr id="8" name="Marcador de pie de página 7">
            <a:extLst>
              <a:ext uri="{FF2B5EF4-FFF2-40B4-BE49-F238E27FC236}">
                <a16:creationId xmlns:a16="http://schemas.microsoft.com/office/drawing/2014/main" id="{21E184C8-4D4A-4F40-9BDF-C758C1A5C37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D3281F1-23F4-484F-8667-E538C2B155BD}"/>
              </a:ext>
            </a:extLst>
          </p:cNvPr>
          <p:cNvSpPr>
            <a:spLocks noGrp="1"/>
          </p:cNvSpPr>
          <p:nvPr>
            <p:ph type="sldNum" sz="quarter" idx="12"/>
          </p:nvPr>
        </p:nvSpPr>
        <p:spPr/>
        <p:txBody>
          <a:bodyPr/>
          <a:lstStyle/>
          <a:p>
            <a:fld id="{8E32FDA9-AB0C-4690-9EC5-7F5CECEA03A1}" type="slidenum">
              <a:rPr lang="es-ES" smtClean="0"/>
              <a:t>‹Nº›</a:t>
            </a:fld>
            <a:endParaRPr lang="es-ES"/>
          </a:p>
        </p:txBody>
      </p:sp>
    </p:spTree>
    <p:extLst>
      <p:ext uri="{BB962C8B-B14F-4D97-AF65-F5344CB8AC3E}">
        <p14:creationId xmlns:p14="http://schemas.microsoft.com/office/powerpoint/2010/main" val="4087639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030679-AABB-452D-A7AE-D9FC7A53C36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CE2D633-7FC1-4F5C-BDC5-7F2269DBD623}"/>
              </a:ext>
            </a:extLst>
          </p:cNvPr>
          <p:cNvSpPr>
            <a:spLocks noGrp="1"/>
          </p:cNvSpPr>
          <p:nvPr>
            <p:ph type="dt" sz="half" idx="10"/>
          </p:nvPr>
        </p:nvSpPr>
        <p:spPr/>
        <p:txBody>
          <a:bodyPr/>
          <a:lstStyle/>
          <a:p>
            <a:fld id="{F81FCCED-03BB-499F-BE07-5086884BA39C}" type="datetimeFigureOut">
              <a:rPr lang="es-ES" smtClean="0"/>
              <a:t>09/06/2020</a:t>
            </a:fld>
            <a:endParaRPr lang="es-ES"/>
          </a:p>
        </p:txBody>
      </p:sp>
      <p:sp>
        <p:nvSpPr>
          <p:cNvPr id="4" name="Marcador de pie de página 3">
            <a:extLst>
              <a:ext uri="{FF2B5EF4-FFF2-40B4-BE49-F238E27FC236}">
                <a16:creationId xmlns:a16="http://schemas.microsoft.com/office/drawing/2014/main" id="{642CC677-25F3-44A2-9EE9-6E5413FCDF8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E671F9A-607D-4D5B-BCE0-16E1419DE8A6}"/>
              </a:ext>
            </a:extLst>
          </p:cNvPr>
          <p:cNvSpPr>
            <a:spLocks noGrp="1"/>
          </p:cNvSpPr>
          <p:nvPr>
            <p:ph type="sldNum" sz="quarter" idx="12"/>
          </p:nvPr>
        </p:nvSpPr>
        <p:spPr/>
        <p:txBody>
          <a:bodyPr/>
          <a:lstStyle/>
          <a:p>
            <a:fld id="{8E32FDA9-AB0C-4690-9EC5-7F5CECEA03A1}" type="slidenum">
              <a:rPr lang="es-ES" smtClean="0"/>
              <a:t>‹Nº›</a:t>
            </a:fld>
            <a:endParaRPr lang="es-ES"/>
          </a:p>
        </p:txBody>
      </p:sp>
    </p:spTree>
    <p:extLst>
      <p:ext uri="{BB962C8B-B14F-4D97-AF65-F5344CB8AC3E}">
        <p14:creationId xmlns:p14="http://schemas.microsoft.com/office/powerpoint/2010/main" val="1066241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36E3C00-D7C6-4F7D-A7CC-B9BBD487930B}"/>
              </a:ext>
            </a:extLst>
          </p:cNvPr>
          <p:cNvSpPr>
            <a:spLocks noGrp="1"/>
          </p:cNvSpPr>
          <p:nvPr>
            <p:ph type="dt" sz="half" idx="10"/>
          </p:nvPr>
        </p:nvSpPr>
        <p:spPr/>
        <p:txBody>
          <a:bodyPr/>
          <a:lstStyle/>
          <a:p>
            <a:fld id="{F81FCCED-03BB-499F-BE07-5086884BA39C}" type="datetimeFigureOut">
              <a:rPr lang="es-ES" smtClean="0"/>
              <a:t>09/06/2020</a:t>
            </a:fld>
            <a:endParaRPr lang="es-ES"/>
          </a:p>
        </p:txBody>
      </p:sp>
      <p:sp>
        <p:nvSpPr>
          <p:cNvPr id="3" name="Marcador de pie de página 2">
            <a:extLst>
              <a:ext uri="{FF2B5EF4-FFF2-40B4-BE49-F238E27FC236}">
                <a16:creationId xmlns:a16="http://schemas.microsoft.com/office/drawing/2014/main" id="{62F1EC0B-924B-4CDE-90D6-C06CC7E02BB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A76675D-25A8-4206-A309-522DA2208BEE}"/>
              </a:ext>
            </a:extLst>
          </p:cNvPr>
          <p:cNvSpPr>
            <a:spLocks noGrp="1"/>
          </p:cNvSpPr>
          <p:nvPr>
            <p:ph type="sldNum" sz="quarter" idx="12"/>
          </p:nvPr>
        </p:nvSpPr>
        <p:spPr/>
        <p:txBody>
          <a:bodyPr/>
          <a:lstStyle/>
          <a:p>
            <a:fld id="{8E32FDA9-AB0C-4690-9EC5-7F5CECEA03A1}" type="slidenum">
              <a:rPr lang="es-ES" smtClean="0"/>
              <a:t>‹Nº›</a:t>
            </a:fld>
            <a:endParaRPr lang="es-ES"/>
          </a:p>
        </p:txBody>
      </p:sp>
    </p:spTree>
    <p:extLst>
      <p:ext uri="{BB962C8B-B14F-4D97-AF65-F5344CB8AC3E}">
        <p14:creationId xmlns:p14="http://schemas.microsoft.com/office/powerpoint/2010/main" val="1723937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D7C290-4104-4AA6-A7F6-4793017FC15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2D954CC-0953-492F-A17F-25B678DA7E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D642000-1575-4BEF-9D0A-5D788D6D83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CC8C580-853A-4278-BC64-6B2CF4960447}"/>
              </a:ext>
            </a:extLst>
          </p:cNvPr>
          <p:cNvSpPr>
            <a:spLocks noGrp="1"/>
          </p:cNvSpPr>
          <p:nvPr>
            <p:ph type="dt" sz="half" idx="10"/>
          </p:nvPr>
        </p:nvSpPr>
        <p:spPr/>
        <p:txBody>
          <a:bodyPr/>
          <a:lstStyle/>
          <a:p>
            <a:fld id="{F81FCCED-03BB-499F-BE07-5086884BA39C}" type="datetimeFigureOut">
              <a:rPr lang="es-ES" smtClean="0"/>
              <a:t>09/06/2020</a:t>
            </a:fld>
            <a:endParaRPr lang="es-ES"/>
          </a:p>
        </p:txBody>
      </p:sp>
      <p:sp>
        <p:nvSpPr>
          <p:cNvPr id="6" name="Marcador de pie de página 5">
            <a:extLst>
              <a:ext uri="{FF2B5EF4-FFF2-40B4-BE49-F238E27FC236}">
                <a16:creationId xmlns:a16="http://schemas.microsoft.com/office/drawing/2014/main" id="{E354E76C-9A45-41EF-B541-E5969AE3320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D290F07-7DA1-4E5C-AC66-AA4CDC871B2E}"/>
              </a:ext>
            </a:extLst>
          </p:cNvPr>
          <p:cNvSpPr>
            <a:spLocks noGrp="1"/>
          </p:cNvSpPr>
          <p:nvPr>
            <p:ph type="sldNum" sz="quarter" idx="12"/>
          </p:nvPr>
        </p:nvSpPr>
        <p:spPr/>
        <p:txBody>
          <a:bodyPr/>
          <a:lstStyle/>
          <a:p>
            <a:fld id="{8E32FDA9-AB0C-4690-9EC5-7F5CECEA03A1}" type="slidenum">
              <a:rPr lang="es-ES" smtClean="0"/>
              <a:t>‹Nº›</a:t>
            </a:fld>
            <a:endParaRPr lang="es-ES"/>
          </a:p>
        </p:txBody>
      </p:sp>
    </p:spTree>
    <p:extLst>
      <p:ext uri="{BB962C8B-B14F-4D97-AF65-F5344CB8AC3E}">
        <p14:creationId xmlns:p14="http://schemas.microsoft.com/office/powerpoint/2010/main" val="4235989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57A6F6-6977-4379-AD1F-03C2FCC01F0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9134D8B-338A-4C55-B186-BBC4FCFFE0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C5D71DF-057F-4FA8-BF90-96FED485B0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3DD999B-95BA-4C68-81A9-60218B5876C9}"/>
              </a:ext>
            </a:extLst>
          </p:cNvPr>
          <p:cNvSpPr>
            <a:spLocks noGrp="1"/>
          </p:cNvSpPr>
          <p:nvPr>
            <p:ph type="dt" sz="half" idx="10"/>
          </p:nvPr>
        </p:nvSpPr>
        <p:spPr/>
        <p:txBody>
          <a:bodyPr/>
          <a:lstStyle/>
          <a:p>
            <a:fld id="{F81FCCED-03BB-499F-BE07-5086884BA39C}" type="datetimeFigureOut">
              <a:rPr lang="es-ES" smtClean="0"/>
              <a:t>09/06/2020</a:t>
            </a:fld>
            <a:endParaRPr lang="es-ES"/>
          </a:p>
        </p:txBody>
      </p:sp>
      <p:sp>
        <p:nvSpPr>
          <p:cNvPr id="6" name="Marcador de pie de página 5">
            <a:extLst>
              <a:ext uri="{FF2B5EF4-FFF2-40B4-BE49-F238E27FC236}">
                <a16:creationId xmlns:a16="http://schemas.microsoft.com/office/drawing/2014/main" id="{D46F20B4-EFB7-4D98-A751-78CAEC7FE2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2E0C9C3-043C-49AA-99FA-4677EC16E724}"/>
              </a:ext>
            </a:extLst>
          </p:cNvPr>
          <p:cNvSpPr>
            <a:spLocks noGrp="1"/>
          </p:cNvSpPr>
          <p:nvPr>
            <p:ph type="sldNum" sz="quarter" idx="12"/>
          </p:nvPr>
        </p:nvSpPr>
        <p:spPr/>
        <p:txBody>
          <a:bodyPr/>
          <a:lstStyle/>
          <a:p>
            <a:fld id="{8E32FDA9-AB0C-4690-9EC5-7F5CECEA03A1}" type="slidenum">
              <a:rPr lang="es-ES" smtClean="0"/>
              <a:t>‹Nº›</a:t>
            </a:fld>
            <a:endParaRPr lang="es-ES"/>
          </a:p>
        </p:txBody>
      </p:sp>
    </p:spTree>
    <p:extLst>
      <p:ext uri="{BB962C8B-B14F-4D97-AF65-F5344CB8AC3E}">
        <p14:creationId xmlns:p14="http://schemas.microsoft.com/office/powerpoint/2010/main" val="198857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232152C-4A57-401A-A313-B267E1F07A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2130896-C9F8-4BF1-B5C8-7FE0899765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83D037D-2E75-4FF2-8B52-2CF5800F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1FCCED-03BB-499F-BE07-5086884BA39C}" type="datetimeFigureOut">
              <a:rPr lang="es-ES" smtClean="0"/>
              <a:t>09/06/2020</a:t>
            </a:fld>
            <a:endParaRPr lang="es-ES"/>
          </a:p>
        </p:txBody>
      </p:sp>
      <p:sp>
        <p:nvSpPr>
          <p:cNvPr id="5" name="Marcador de pie de página 4">
            <a:extLst>
              <a:ext uri="{FF2B5EF4-FFF2-40B4-BE49-F238E27FC236}">
                <a16:creationId xmlns:a16="http://schemas.microsoft.com/office/drawing/2014/main" id="{F601227F-1359-4C10-AA6A-ADF920E886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CD050D4C-EA60-4247-A75F-537281E1C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32FDA9-AB0C-4690-9EC5-7F5CECEA03A1}" type="slidenum">
              <a:rPr lang="es-ES" smtClean="0"/>
              <a:t>‹Nº›</a:t>
            </a:fld>
            <a:endParaRPr lang="es-ES"/>
          </a:p>
        </p:txBody>
      </p:sp>
    </p:spTree>
    <p:extLst>
      <p:ext uri="{BB962C8B-B14F-4D97-AF65-F5344CB8AC3E}">
        <p14:creationId xmlns:p14="http://schemas.microsoft.com/office/powerpoint/2010/main" val="3622246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ondacero.es/emisoras/pais-vasco/audios-podcast/alava-mas-de-uno/" TargetMode="External"/><Relationship Id="rId3" Type="http://schemas.openxmlformats.org/officeDocument/2006/relationships/slideLayout" Target="../slideLayouts/slideLayout1.xml"/><Relationship Id="rId7" Type="http://schemas.openxmlformats.org/officeDocument/2006/relationships/hyperlink" Target="https://www.ondacero.es/emisoras/pais-vasco/audios-podcast/"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ww.ondacero.es/emisoras/pais-vasco/" TargetMode="External"/><Relationship Id="rId5" Type="http://schemas.openxmlformats.org/officeDocument/2006/relationships/hyperlink" Target="https://www.ondacero.es/emisoras/" TargetMode="External"/><Relationship Id="rId10" Type="http://schemas.openxmlformats.org/officeDocument/2006/relationships/image" Target="../media/image2.jpg"/><Relationship Id="rId4" Type="http://schemas.openxmlformats.org/officeDocument/2006/relationships/hyperlink" Target="https://www.ondacero.es/" TargetMode="External"/><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0196EA-E2BC-4F45-92E9-5F14DD3FC950}"/>
              </a:ext>
            </a:extLst>
          </p:cNvPr>
          <p:cNvSpPr>
            <a:spLocks noGrp="1"/>
          </p:cNvSpPr>
          <p:nvPr>
            <p:ph type="ctrTitle"/>
          </p:nvPr>
        </p:nvSpPr>
        <p:spPr>
          <a:xfrm>
            <a:off x="1524000" y="1059180"/>
            <a:ext cx="9144000" cy="1362508"/>
          </a:xfrm>
        </p:spPr>
        <p:txBody>
          <a:bodyPr/>
          <a:lstStyle/>
          <a:p>
            <a:r>
              <a:rPr lang="es-ES" dirty="0"/>
              <a:t>Radio              .                                 </a:t>
            </a:r>
          </a:p>
        </p:txBody>
      </p:sp>
      <p:sp>
        <p:nvSpPr>
          <p:cNvPr id="3" name="Subtítulo 2">
            <a:extLst>
              <a:ext uri="{FF2B5EF4-FFF2-40B4-BE49-F238E27FC236}">
                <a16:creationId xmlns:a16="http://schemas.microsoft.com/office/drawing/2014/main" id="{4F95B050-D366-43BE-A599-E1A541FA5801}"/>
              </a:ext>
            </a:extLst>
          </p:cNvPr>
          <p:cNvSpPr>
            <a:spLocks noGrp="1"/>
          </p:cNvSpPr>
          <p:nvPr>
            <p:ph type="subTitle" idx="1"/>
          </p:nvPr>
        </p:nvSpPr>
        <p:spPr>
          <a:xfrm>
            <a:off x="1524000" y="2780550"/>
            <a:ext cx="9144000" cy="2408669"/>
          </a:xfrm>
        </p:spPr>
        <p:txBody>
          <a:bodyPr>
            <a:normAutofit fontScale="47500" lnSpcReduction="20000"/>
          </a:bodyPr>
          <a:lstStyle/>
          <a:p>
            <a:r>
              <a:rPr lang="es-ES" dirty="0" err="1">
                <a:hlinkClick r:id="rId4"/>
              </a:rPr>
              <a:t>Ondacero</a:t>
            </a:r>
            <a:r>
              <a:rPr lang="es-ES" dirty="0"/>
              <a:t> </a:t>
            </a:r>
            <a:r>
              <a:rPr lang="es-ES" dirty="0">
                <a:hlinkClick r:id="rId5"/>
              </a:rPr>
              <a:t>Emisoras</a:t>
            </a:r>
            <a:r>
              <a:rPr lang="es-ES" dirty="0"/>
              <a:t> </a:t>
            </a:r>
            <a:r>
              <a:rPr lang="es-ES" dirty="0">
                <a:hlinkClick r:id="rId6"/>
              </a:rPr>
              <a:t>País Vasco</a:t>
            </a:r>
            <a:r>
              <a:rPr lang="es-ES" dirty="0"/>
              <a:t> </a:t>
            </a:r>
            <a:r>
              <a:rPr lang="es-ES" dirty="0">
                <a:hlinkClick r:id="rId7"/>
              </a:rPr>
              <a:t>Audios</a:t>
            </a:r>
            <a:r>
              <a:rPr lang="es-ES" dirty="0"/>
              <a:t> </a:t>
            </a:r>
            <a:r>
              <a:rPr lang="es-ES" dirty="0">
                <a:hlinkClick r:id="rId8"/>
              </a:rPr>
              <a:t>Más de uno Álava</a:t>
            </a:r>
            <a:endParaRPr lang="es-ES" dirty="0"/>
          </a:p>
          <a:p>
            <a:r>
              <a:rPr lang="es-ES" dirty="0"/>
              <a:t>Más de uno Álava con Susana Marqués   </a:t>
            </a:r>
            <a:r>
              <a:rPr lang="es-ES" b="1" dirty="0"/>
              <a:t>Más de uno Álava 08/06/2020</a:t>
            </a:r>
          </a:p>
          <a:p>
            <a:r>
              <a:rPr lang="es-ES" dirty="0"/>
              <a:t>Estrenamos este lunes la Fase 3 de la desescalada y en Más De Uno Álava te explicamos qué se puede hacer y qué no a partir de hoy. La enfermería alavesa recibe con agradecimiento el premio Princesa de Asturias a la Concordia aunque pide a los poderes públicos "tomar nota" de la situación vivida y que refuercen las plantillas y las medidas de seguridad para los trabajadores del ámbito de la salud. Los productores de uva agrupados en la UAGA reclaman que se garantice un "precio justo" en la próxima cosecha. Creen que es la única forma de garantizar un mínimo de ingresos a un sector que está afrontando el impacto de la </a:t>
            </a:r>
            <a:r>
              <a:rPr lang="es-ES" dirty="0" err="1"/>
              <a:t>covid</a:t>
            </a:r>
            <a:r>
              <a:rPr lang="es-ES" dirty="0"/>
              <a:t> con un descenso medio de facturación de un 60%. Además, reclaman "medidas fiscales" y préstamos públicos a "interés cero". </a:t>
            </a:r>
            <a:r>
              <a:rPr lang="es-ES" sz="3800" b="1" dirty="0"/>
              <a:t>En la UPV comienzan hoy con sus cursos "virtuales" de verano que se inauguran con una reflexión sobre la necesidad de mejorar las competencias matemática y científica del alumnado en el sistema educativo vasco. Lo imparte el ingeniero Xabier Basogain bajo el título “Matemáticas y Ciencias: Currículo </a:t>
            </a:r>
            <a:r>
              <a:rPr lang="es-ES" sz="3800" b="1" dirty="0" err="1"/>
              <a:t>Heziberri</a:t>
            </a:r>
            <a:r>
              <a:rPr lang="es-ES" sz="3800" b="1" dirty="0"/>
              <a:t> a través de métodos cognitivos innovadores</a:t>
            </a:r>
            <a:r>
              <a:rPr lang="es-ES" b="1" dirty="0"/>
              <a:t>”</a:t>
            </a:r>
            <a:r>
              <a:rPr lang="es-ES" dirty="0"/>
              <a:t>. Y la pediatra más famosa de España, Lucía Galán, nos presenta su guía definitiva. Un manual para acompañar a los padres "desde el nacimiento hasta la adolescencia".</a:t>
            </a:r>
          </a:p>
        </p:txBody>
      </p:sp>
      <p:pic>
        <p:nvPicPr>
          <p:cNvPr id="4" name="onda_cero_UIK_8_jun_2020">
            <a:hlinkClick r:id="" action="ppaction://media"/>
            <a:extLst>
              <a:ext uri="{FF2B5EF4-FFF2-40B4-BE49-F238E27FC236}">
                <a16:creationId xmlns:a16="http://schemas.microsoft.com/office/drawing/2014/main" id="{16466436-47FE-4978-A818-5E8EFBA8492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437909" y="4989022"/>
            <a:ext cx="1316182" cy="1316182"/>
          </a:xfrm>
          <a:prstGeom prst="rect">
            <a:avLst/>
          </a:prstGeom>
        </p:spPr>
      </p:pic>
      <p:pic>
        <p:nvPicPr>
          <p:cNvPr id="8" name="Imagen 7">
            <a:extLst>
              <a:ext uri="{FF2B5EF4-FFF2-40B4-BE49-F238E27FC236}">
                <a16:creationId xmlns:a16="http://schemas.microsoft.com/office/drawing/2014/main" id="{9F7350D7-E34F-46D1-8F2F-64417A88A7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86511" y="1052124"/>
            <a:ext cx="1857375" cy="1676400"/>
          </a:xfrm>
          <a:prstGeom prst="rect">
            <a:avLst/>
          </a:prstGeom>
        </p:spPr>
      </p:pic>
    </p:spTree>
    <p:extLst>
      <p:ext uri="{BB962C8B-B14F-4D97-AF65-F5344CB8AC3E}">
        <p14:creationId xmlns:p14="http://schemas.microsoft.com/office/powerpoint/2010/main" val="354900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7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261</Words>
  <Application>Microsoft Office PowerPoint</Application>
  <PresentationFormat>Panorámica</PresentationFormat>
  <Paragraphs>4</Paragraphs>
  <Slides>1</Slides>
  <Notes>0</Notes>
  <HiddenSlides>0</HiddenSlides>
  <MMClips>1</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vt:i4>
      </vt:variant>
    </vt:vector>
  </HeadingPairs>
  <TitlesOfParts>
    <vt:vector size="5" baseType="lpstr">
      <vt:lpstr>Arial</vt:lpstr>
      <vt:lpstr>Calibri</vt:lpstr>
      <vt:lpstr>Calibri Light</vt:lpstr>
      <vt:lpstr>Tema de Office</vt:lpstr>
      <vt:lpstr>Radio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Onda Cero</dc:title>
  <dc:creator>Xabier Basogain Olabe</dc:creator>
  <cp:lastModifiedBy>Xabier Basogain Olabe</cp:lastModifiedBy>
  <cp:revision>2</cp:revision>
  <dcterms:created xsi:type="dcterms:W3CDTF">2020-06-09T18:04:47Z</dcterms:created>
  <dcterms:modified xsi:type="dcterms:W3CDTF">2020-06-09T18:22:31Z</dcterms:modified>
</cp:coreProperties>
</file>