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Override12.xml" ContentType="application/vnd.openxmlformats-officedocument.themeOverr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Override5.xml" ContentType="application/vnd.openxmlformats-officedocument.themeOverr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Override17.xml" ContentType="application/vnd.openxmlformats-officedocument.themeOverr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Override13.xml" ContentType="application/vnd.openxmlformats-officedocument.themeOverr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theme/themeOverride20.xml" ContentType="application/vnd.openxmlformats-officedocument.themeOverr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Override18.xml" ContentType="application/vnd.openxmlformats-officedocument.themeOverride+xml"/>
  <Override PartName="/ppt/theme/themeOverride16.xml" ContentType="application/vnd.openxmlformats-officedocument.themeOverride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Override9.xml" ContentType="application/vnd.openxmlformats-officedocument.themeOverr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Override7.xml" ContentType="application/vnd.openxmlformats-officedocument.themeOverride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Override19.xml" ContentType="application/vnd.openxmlformats-officedocument.themeOverride+xml"/>
  <Override PartName="/ppt/theme/themeOverride15.xml" ContentType="application/vnd.openxmlformats-officedocument.themeOverr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Override22.xml" ContentType="application/vnd.openxmlformats-officedocument.themeOverr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Override8.xml" ContentType="application/vnd.openxmlformats-officedocument.themeOverride+xml"/>
  <Override PartName="/ppt/theme/themeOverride11.xml" ContentType="application/vnd.openxmlformats-officedocument.themeOverr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6" r:id="rId2"/>
    <p:sldId id="414" r:id="rId3"/>
    <p:sldId id="410" r:id="rId4"/>
    <p:sldId id="352" r:id="rId5"/>
    <p:sldId id="355" r:id="rId6"/>
    <p:sldId id="356" r:id="rId7"/>
    <p:sldId id="357" r:id="rId8"/>
    <p:sldId id="358" r:id="rId9"/>
    <p:sldId id="370" r:id="rId10"/>
    <p:sldId id="411" r:id="rId11"/>
    <p:sldId id="361" r:id="rId12"/>
    <p:sldId id="418" r:id="rId13"/>
    <p:sldId id="408" r:id="rId14"/>
    <p:sldId id="374" r:id="rId15"/>
    <p:sldId id="375" r:id="rId16"/>
    <p:sldId id="378" r:id="rId17"/>
    <p:sldId id="340" r:id="rId18"/>
    <p:sldId id="416" r:id="rId19"/>
    <p:sldId id="343" r:id="rId20"/>
    <p:sldId id="341" r:id="rId21"/>
    <p:sldId id="392" r:id="rId22"/>
    <p:sldId id="398" r:id="rId23"/>
    <p:sldId id="419" r:id="rId24"/>
    <p:sldId id="421" r:id="rId25"/>
    <p:sldId id="404" r:id="rId26"/>
    <p:sldId id="349" r:id="rId27"/>
    <p:sldId id="275" r:id="rId28"/>
    <p:sldId id="276" r:id="rId29"/>
    <p:sldId id="278" r:id="rId30"/>
    <p:sldId id="277" r:id="rId31"/>
    <p:sldId id="300" r:id="rId32"/>
    <p:sldId id="417" r:id="rId33"/>
    <p:sldId id="346" r:id="rId34"/>
    <p:sldId id="348" r:id="rId35"/>
    <p:sldId id="363" r:id="rId36"/>
    <p:sldId id="364" r:id="rId37"/>
    <p:sldId id="365" r:id="rId38"/>
    <p:sldId id="312" r:id="rId39"/>
    <p:sldId id="367" r:id="rId40"/>
    <p:sldId id="422" r:id="rId41"/>
    <p:sldId id="369" r:id="rId42"/>
    <p:sldId id="371" r:id="rId43"/>
    <p:sldId id="409" r:id="rId44"/>
    <p:sldId id="320" r:id="rId45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E1"/>
    <a:srgbClr val="FFFFCC"/>
    <a:srgbClr val="0000CC"/>
    <a:srgbClr val="0066FF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55" autoAdjust="0"/>
  </p:normalViewPr>
  <p:slideViewPr>
    <p:cSldViewPr>
      <p:cViewPr>
        <p:scale>
          <a:sx n="79" d="100"/>
          <a:sy n="79" d="100"/>
        </p:scale>
        <p:origin x="-126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hape 87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9" name="Shape 87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2628900" y="2636838"/>
            <a:ext cx="6264275" cy="1323976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27313" y="4005262"/>
            <a:ext cx="5145088" cy="9112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1800" b="1"/>
            </a:lvl1pPr>
            <a:lvl2pPr marL="640896" indent="-183696">
              <a:spcBef>
                <a:spcPts val="400"/>
              </a:spcBef>
              <a:defRPr sz="1800" b="1"/>
            </a:lvl2pPr>
            <a:lvl3pPr marL="1085850" indent="-171450">
              <a:spcBef>
                <a:spcPts val="400"/>
              </a:spcBef>
              <a:defRPr sz="1800" b="1"/>
            </a:lvl3pPr>
            <a:lvl4pPr marL="1577339" indent="-205739">
              <a:spcBef>
                <a:spcPts val="400"/>
              </a:spcBef>
              <a:defRPr sz="1800" b="1"/>
            </a:lvl4pPr>
            <a:lvl5pPr marL="2034539" indent="-205739">
              <a:spcBef>
                <a:spcPts val="400"/>
              </a:spcBef>
              <a:defRPr sz="18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981075"/>
            <a:ext cx="2057400" cy="410368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981075"/>
            <a:ext cx="6019800" cy="41036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1042987" y="2276475"/>
            <a:ext cx="3814764" cy="503238"/>
          </a:xfrm>
          <a:prstGeom prst="rect">
            <a:avLst/>
          </a:prstGeom>
        </p:spPr>
        <p:txBody>
          <a:bodyPr anchor="t"/>
          <a:lstStyle>
            <a:lvl1pPr algn="r"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83150" y="2276475"/>
            <a:ext cx="3576638" cy="252095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300"/>
              </a:spcBef>
              <a:defRPr sz="1600">
                <a:solidFill>
                  <a:srgbClr val="808080"/>
                </a:solidFill>
              </a:defRPr>
            </a:lvl1pPr>
            <a:lvl2pPr marL="685800" indent="-228600">
              <a:spcBef>
                <a:spcPts val="300"/>
              </a:spcBef>
              <a:defRPr sz="1600">
                <a:solidFill>
                  <a:srgbClr val="808080"/>
                </a:solidFill>
              </a:defRPr>
            </a:lvl2pPr>
            <a:lvl3pPr marL="1117600" indent="-203200">
              <a:spcBef>
                <a:spcPts val="300"/>
              </a:spcBef>
              <a:defRPr sz="1600">
                <a:solidFill>
                  <a:srgbClr val="808080"/>
                </a:solidFill>
              </a:defRPr>
            </a:lvl3pPr>
            <a:lvl4pPr marL="1600200" indent="-228600">
              <a:spcBef>
                <a:spcPts val="300"/>
              </a:spcBef>
              <a:defRPr sz="1600">
                <a:solidFill>
                  <a:srgbClr val="808080"/>
                </a:solidFill>
              </a:defRPr>
            </a:lvl4pPr>
            <a:lvl5pPr marL="2090057" indent="-261257">
              <a:spcBef>
                <a:spcPts val="300"/>
              </a:spcBef>
              <a:defRPr sz="1600">
                <a:solidFill>
                  <a:srgbClr val="80808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97020" y="6602413"/>
            <a:ext cx="210469" cy="19738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cap="all"/>
            </a:lvl1pPr>
          </a:lstStyle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97020" y="6602413"/>
            <a:ext cx="210469" cy="19738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97020" y="6602413"/>
            <a:ext cx="210469" cy="19738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1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97020" y="6602413"/>
            <a:ext cx="210469" cy="19738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97020" y="6602413"/>
            <a:ext cx="210469" cy="19738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97020" y="6602413"/>
            <a:ext cx="210469" cy="19738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172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Marcador de texto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97020" y="6602413"/>
            <a:ext cx="210469" cy="19738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182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97020" y="6602413"/>
            <a:ext cx="210469" cy="19738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500"/>
              </a:spcBef>
              <a:defRPr sz="2400"/>
            </a:lvl1pPr>
            <a:lvl2pPr marL="800100" indent="-342900">
              <a:spcBef>
                <a:spcPts val="500"/>
              </a:spcBef>
              <a:defRPr sz="2400"/>
            </a:lvl2pPr>
            <a:lvl3pPr>
              <a:spcBef>
                <a:spcPts val="500"/>
              </a:spcBef>
              <a:defRPr sz="2400"/>
            </a:lvl3pPr>
            <a:lvl4pPr marL="1714500" indent="-342900">
              <a:spcBef>
                <a:spcPts val="500"/>
              </a:spcBef>
              <a:defRPr sz="2400"/>
            </a:lvl4pPr>
            <a:lvl5pPr marL="2220685" indent="-391885">
              <a:spcBef>
                <a:spcPts val="5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97020" y="6602413"/>
            <a:ext cx="210469" cy="19738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20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500"/>
              </a:spcBef>
              <a:defRPr sz="2400"/>
            </a:lvl1pPr>
            <a:lvl2pPr marL="800100" indent="-342900">
              <a:spcBef>
                <a:spcPts val="500"/>
              </a:spcBef>
              <a:defRPr sz="2400"/>
            </a:lvl2pPr>
            <a:lvl3pPr>
              <a:spcBef>
                <a:spcPts val="500"/>
              </a:spcBef>
              <a:defRPr sz="2400"/>
            </a:lvl3pPr>
            <a:lvl4pPr marL="1714500" indent="-342900">
              <a:spcBef>
                <a:spcPts val="500"/>
              </a:spcBef>
              <a:defRPr sz="2400"/>
            </a:lvl4pPr>
            <a:lvl5pPr marL="2220685" indent="-391885">
              <a:spcBef>
                <a:spcPts val="5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97020" y="6602413"/>
            <a:ext cx="210469" cy="19738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Line 9"/>
          <p:cNvSpPr/>
          <p:nvPr/>
        </p:nvSpPr>
        <p:spPr>
          <a:xfrm>
            <a:off x="6011862" y="620712"/>
            <a:ext cx="1" cy="1511302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0" name="Title Text"/>
          <p:cNvSpPr txBox="1">
            <a:spLocks noGrp="1"/>
          </p:cNvSpPr>
          <p:nvPr>
            <p:ph type="title"/>
          </p:nvPr>
        </p:nvSpPr>
        <p:spPr>
          <a:xfrm>
            <a:off x="2914650" y="549275"/>
            <a:ext cx="3098800" cy="1800225"/>
          </a:xfrm>
          <a:prstGeom prst="rect">
            <a:avLst/>
          </a:prstGeom>
        </p:spPr>
        <p:txBody>
          <a:bodyPr anchor="t"/>
          <a:lstStyle>
            <a:lvl1pPr algn="l"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2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45200" y="549275"/>
            <a:ext cx="3098800" cy="1800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None/>
              <a:defRPr sz="2400" b="1">
                <a:solidFill>
                  <a:srgbClr val="808080"/>
                </a:solidFill>
              </a:defRPr>
            </a:lvl1pPr>
            <a:lvl2pPr marL="742950" indent="-285750">
              <a:spcBef>
                <a:spcPts val="0"/>
              </a:spcBef>
              <a:defRPr sz="2400" b="1">
                <a:solidFill>
                  <a:srgbClr val="808080"/>
                </a:solidFill>
              </a:defRPr>
            </a:lvl2pPr>
            <a:lvl3pPr marL="1188719" indent="-274319">
              <a:spcBef>
                <a:spcPts val="0"/>
              </a:spcBef>
              <a:defRPr sz="2400" b="1">
                <a:solidFill>
                  <a:srgbClr val="808080"/>
                </a:solidFill>
              </a:defRPr>
            </a:lvl3pPr>
            <a:lvl4pPr marL="1676400" indent="-304800">
              <a:spcBef>
                <a:spcPts val="0"/>
              </a:spcBef>
              <a:defRPr sz="2400" b="1">
                <a:solidFill>
                  <a:srgbClr val="808080"/>
                </a:solidFill>
              </a:defRPr>
            </a:lvl4pPr>
            <a:lvl5pPr marL="2171700" indent="-342900">
              <a:spcBef>
                <a:spcPts val="0"/>
              </a:spcBef>
              <a:defRPr sz="2400" b="1">
                <a:solidFill>
                  <a:srgbClr val="80808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97020" y="6602413"/>
            <a:ext cx="210469" cy="19738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cap="all"/>
            </a:lvl1pPr>
          </a:lstStyle>
          <a:p>
            <a:r>
              <a:t>Title Text</a:t>
            </a:r>
          </a:p>
        </p:txBody>
      </p:sp>
      <p:sp>
        <p:nvSpPr>
          <p:cNvPr id="2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2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2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2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272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3" name="Marcador de texto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2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282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29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228850" indent="-40005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68312" y="1700213"/>
            <a:ext cx="4032251" cy="33845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itle Text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30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228850" indent="-40005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Line 7"/>
          <p:cNvSpPr/>
          <p:nvPr/>
        </p:nvSpPr>
        <p:spPr>
          <a:xfrm flipH="1">
            <a:off x="3168649" y="620712"/>
            <a:ext cx="1" cy="1511302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10" name="Title Text"/>
          <p:cNvSpPr txBox="1">
            <a:spLocks noGrp="1"/>
          </p:cNvSpPr>
          <p:nvPr>
            <p:ph type="title"/>
          </p:nvPr>
        </p:nvSpPr>
        <p:spPr>
          <a:xfrm>
            <a:off x="71438" y="549275"/>
            <a:ext cx="3098801" cy="1800225"/>
          </a:xfrm>
          <a:prstGeom prst="rect">
            <a:avLst/>
          </a:prstGeom>
        </p:spPr>
        <p:txBody>
          <a:bodyPr anchor="t"/>
          <a:lstStyle>
            <a:lvl1pPr algn="l"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3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201988" y="549275"/>
            <a:ext cx="3098801" cy="1800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None/>
              <a:defRPr sz="2400" b="1">
                <a:solidFill>
                  <a:srgbClr val="808080"/>
                </a:solidFill>
              </a:defRPr>
            </a:lvl1pPr>
            <a:lvl2pPr marL="742950" indent="-285750">
              <a:spcBef>
                <a:spcPts val="0"/>
              </a:spcBef>
              <a:defRPr sz="2400" b="1">
                <a:solidFill>
                  <a:srgbClr val="808080"/>
                </a:solidFill>
              </a:defRPr>
            </a:lvl2pPr>
            <a:lvl3pPr marL="1188719" indent="-274319">
              <a:spcBef>
                <a:spcPts val="0"/>
              </a:spcBef>
              <a:defRPr sz="2400" b="1">
                <a:solidFill>
                  <a:srgbClr val="808080"/>
                </a:solidFill>
              </a:defRPr>
            </a:lvl3pPr>
            <a:lvl4pPr marL="1676400" indent="-304800">
              <a:spcBef>
                <a:spcPts val="0"/>
              </a:spcBef>
              <a:defRPr sz="2400" b="1">
                <a:solidFill>
                  <a:srgbClr val="808080"/>
                </a:solidFill>
              </a:defRPr>
            </a:lvl4pPr>
            <a:lvl5pPr marL="2171700" indent="-342900">
              <a:spcBef>
                <a:spcPts val="0"/>
              </a:spcBef>
              <a:defRPr sz="2400" b="1">
                <a:solidFill>
                  <a:srgbClr val="80808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97020" y="6602413"/>
            <a:ext cx="210469" cy="19738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cap="all"/>
            </a:lvl1pPr>
          </a:lstStyle>
          <a:p>
            <a:r>
              <a:t>Title Text</a:t>
            </a:r>
          </a:p>
        </p:txBody>
      </p:sp>
      <p:sp>
        <p:nvSpPr>
          <p:cNvPr id="3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3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3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8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3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3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372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3" name="Marcador de texto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3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382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39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228850" indent="-40005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Title Text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40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228850" indent="-40005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Line 7"/>
          <p:cNvSpPr/>
          <p:nvPr/>
        </p:nvSpPr>
        <p:spPr>
          <a:xfrm>
            <a:off x="4789487" y="2779713"/>
            <a:ext cx="1" cy="151130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10" name="Title Text"/>
          <p:cNvSpPr txBox="1">
            <a:spLocks noGrp="1"/>
          </p:cNvSpPr>
          <p:nvPr>
            <p:ph type="title"/>
          </p:nvPr>
        </p:nvSpPr>
        <p:spPr>
          <a:xfrm>
            <a:off x="1692275" y="2708275"/>
            <a:ext cx="3098800" cy="1800225"/>
          </a:xfrm>
          <a:prstGeom prst="rect">
            <a:avLst/>
          </a:prstGeom>
        </p:spPr>
        <p:txBody>
          <a:bodyPr anchor="t"/>
          <a:lstStyle>
            <a:lvl1pPr algn="l"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4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22825" y="2708275"/>
            <a:ext cx="3098800" cy="1800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None/>
              <a:defRPr sz="2400" b="1">
                <a:solidFill>
                  <a:srgbClr val="808080"/>
                </a:solidFill>
              </a:defRPr>
            </a:lvl1pPr>
            <a:lvl2pPr marL="742950" indent="-285750">
              <a:spcBef>
                <a:spcPts val="0"/>
              </a:spcBef>
              <a:defRPr sz="2400" b="1">
                <a:solidFill>
                  <a:srgbClr val="808080"/>
                </a:solidFill>
              </a:defRPr>
            </a:lvl2pPr>
            <a:lvl3pPr marL="1188719" indent="-274319">
              <a:spcBef>
                <a:spcPts val="0"/>
              </a:spcBef>
              <a:defRPr sz="2400" b="1">
                <a:solidFill>
                  <a:srgbClr val="808080"/>
                </a:solidFill>
              </a:defRPr>
            </a:lvl3pPr>
            <a:lvl4pPr marL="1676400" indent="-304800">
              <a:spcBef>
                <a:spcPts val="0"/>
              </a:spcBef>
              <a:defRPr sz="2400" b="1">
                <a:solidFill>
                  <a:srgbClr val="808080"/>
                </a:solidFill>
              </a:defRPr>
            </a:lvl4pPr>
            <a:lvl5pPr marL="2171700" indent="-342900">
              <a:spcBef>
                <a:spcPts val="0"/>
              </a:spcBef>
              <a:defRPr sz="2400" b="1">
                <a:solidFill>
                  <a:srgbClr val="80808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97020" y="6602413"/>
            <a:ext cx="210469" cy="19738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420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228850" indent="-40005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cap="all"/>
            </a:lvl1pPr>
          </a:lstStyle>
          <a:p>
            <a:r>
              <a:t>Title Text</a:t>
            </a:r>
          </a:p>
        </p:txBody>
      </p:sp>
      <p:sp>
        <p:nvSpPr>
          <p:cNvPr id="4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4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4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8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4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4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472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3" name="Marcador de texto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4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482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49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228850" indent="-40005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itle Text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0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228850" indent="-40005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Line 10"/>
          <p:cNvSpPr/>
          <p:nvPr/>
        </p:nvSpPr>
        <p:spPr>
          <a:xfrm>
            <a:off x="6011862" y="620712"/>
            <a:ext cx="1" cy="1511302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10" name="Title Text"/>
          <p:cNvSpPr txBox="1">
            <a:spLocks noGrp="1"/>
          </p:cNvSpPr>
          <p:nvPr>
            <p:ph type="title"/>
          </p:nvPr>
        </p:nvSpPr>
        <p:spPr>
          <a:xfrm>
            <a:off x="2914650" y="549275"/>
            <a:ext cx="3098800" cy="1800225"/>
          </a:xfrm>
          <a:prstGeom prst="rect">
            <a:avLst/>
          </a:prstGeom>
        </p:spPr>
        <p:txBody>
          <a:bodyPr anchor="t"/>
          <a:lstStyle>
            <a:lvl1pPr algn="l"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45200" y="549275"/>
            <a:ext cx="3098800" cy="1800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None/>
              <a:defRPr sz="2400" b="1">
                <a:solidFill>
                  <a:srgbClr val="808080"/>
                </a:solidFill>
              </a:defRPr>
            </a:lvl1pPr>
            <a:lvl2pPr marL="742950" indent="-285750">
              <a:spcBef>
                <a:spcPts val="0"/>
              </a:spcBef>
              <a:defRPr sz="2400" b="1">
                <a:solidFill>
                  <a:srgbClr val="808080"/>
                </a:solidFill>
              </a:defRPr>
            </a:lvl2pPr>
            <a:lvl3pPr marL="1188719" indent="-274319">
              <a:spcBef>
                <a:spcPts val="0"/>
              </a:spcBef>
              <a:defRPr sz="2400" b="1">
                <a:solidFill>
                  <a:srgbClr val="808080"/>
                </a:solidFill>
              </a:defRPr>
            </a:lvl3pPr>
            <a:lvl4pPr marL="1676400" indent="-304800">
              <a:spcBef>
                <a:spcPts val="0"/>
              </a:spcBef>
              <a:defRPr sz="2400" b="1">
                <a:solidFill>
                  <a:srgbClr val="808080"/>
                </a:solidFill>
              </a:defRPr>
            </a:lvl4pPr>
            <a:lvl5pPr marL="2171700" indent="-342900">
              <a:spcBef>
                <a:spcPts val="0"/>
              </a:spcBef>
              <a:defRPr sz="2400" b="1">
                <a:solidFill>
                  <a:srgbClr val="80808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97020" y="6602413"/>
            <a:ext cx="210469" cy="19738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20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228850" indent="-40005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cap="all"/>
            </a:lvl1pPr>
          </a:lstStyle>
          <a:p>
            <a:r>
              <a:t>Title Text</a:t>
            </a:r>
          </a:p>
        </p:txBody>
      </p:sp>
      <p:sp>
        <p:nvSpPr>
          <p:cNvPr id="5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8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5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572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3" name="Marcador de texto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5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582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9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228850" indent="-40005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Title Text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60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228850" indent="-40005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5580" y="6602413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Line 7"/>
          <p:cNvSpPr/>
          <p:nvPr/>
        </p:nvSpPr>
        <p:spPr>
          <a:xfrm>
            <a:off x="6443662" y="260350"/>
            <a:ext cx="1" cy="43180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10" name="Title Text"/>
          <p:cNvSpPr txBox="1">
            <a:spLocks noGrp="1"/>
          </p:cNvSpPr>
          <p:nvPr>
            <p:ph type="title"/>
          </p:nvPr>
        </p:nvSpPr>
        <p:spPr>
          <a:xfrm>
            <a:off x="3492500" y="333375"/>
            <a:ext cx="2878139" cy="360364"/>
          </a:xfrm>
          <a:prstGeom prst="rect">
            <a:avLst/>
          </a:prstGeom>
        </p:spPr>
        <p:txBody>
          <a:bodyPr anchor="t"/>
          <a:lstStyle>
            <a:lvl1pPr algn="r">
              <a:defRPr sz="1600"/>
            </a:lvl1pPr>
          </a:lstStyle>
          <a:p>
            <a:r>
              <a:t>Title Text</a:t>
            </a:r>
          </a:p>
        </p:txBody>
      </p:sp>
      <p:sp>
        <p:nvSpPr>
          <p:cNvPr id="6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588125" y="333375"/>
            <a:ext cx="2159000" cy="3603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600" b="1">
                <a:solidFill>
                  <a:srgbClr val="808080"/>
                </a:solidFill>
              </a:defRPr>
            </a:lvl1pPr>
            <a:lvl2pPr marL="685800" indent="-228600">
              <a:spcBef>
                <a:spcPts val="300"/>
              </a:spcBef>
              <a:defRPr sz="1600" b="1">
                <a:solidFill>
                  <a:srgbClr val="808080"/>
                </a:solidFill>
              </a:defRPr>
            </a:lvl2pPr>
            <a:lvl3pPr marL="1143000" indent="-228600">
              <a:spcBef>
                <a:spcPts val="300"/>
              </a:spcBef>
              <a:defRPr sz="1600" b="1">
                <a:solidFill>
                  <a:srgbClr val="808080"/>
                </a:solidFill>
              </a:defRPr>
            </a:lvl3pPr>
            <a:lvl4pPr marL="1632857" indent="-261257">
              <a:spcBef>
                <a:spcPts val="300"/>
              </a:spcBef>
              <a:defRPr sz="1600" b="1">
                <a:solidFill>
                  <a:srgbClr val="808080"/>
                </a:solidFill>
              </a:defRPr>
            </a:lvl4pPr>
            <a:lvl5pPr marL="2133600" indent="-304800">
              <a:spcBef>
                <a:spcPts val="300"/>
              </a:spcBef>
              <a:defRPr sz="1600" b="1">
                <a:solidFill>
                  <a:srgbClr val="80808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97020" y="6602413"/>
            <a:ext cx="210469" cy="19738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400"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Line 8"/>
          <p:cNvSpPr/>
          <p:nvPr/>
        </p:nvSpPr>
        <p:spPr>
          <a:xfrm>
            <a:off x="6443662" y="260350"/>
            <a:ext cx="1" cy="43180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20" name="Title Text"/>
          <p:cNvSpPr txBox="1">
            <a:spLocks noGrp="1"/>
          </p:cNvSpPr>
          <p:nvPr>
            <p:ph type="title"/>
          </p:nvPr>
        </p:nvSpPr>
        <p:spPr>
          <a:xfrm>
            <a:off x="3489325" y="333375"/>
            <a:ext cx="2879725" cy="360364"/>
          </a:xfrm>
          <a:prstGeom prst="rect">
            <a:avLst/>
          </a:prstGeom>
        </p:spPr>
        <p:txBody>
          <a:bodyPr anchor="t"/>
          <a:lstStyle>
            <a:lvl1pPr algn="r">
              <a:defRPr sz="1600"/>
            </a:lvl1pPr>
          </a:lstStyle>
          <a:p>
            <a:r>
              <a:t>Title Text</a:t>
            </a:r>
          </a:p>
        </p:txBody>
      </p:sp>
      <p:sp>
        <p:nvSpPr>
          <p:cNvPr id="621" name="Body Level One…"/>
          <p:cNvSpPr txBox="1">
            <a:spLocks noGrp="1"/>
          </p:cNvSpPr>
          <p:nvPr>
            <p:ph type="body" idx="1"/>
          </p:nvPr>
        </p:nvSpPr>
        <p:spPr>
          <a:xfrm>
            <a:off x="1116012" y="1341437"/>
            <a:ext cx="7559676" cy="43195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500"/>
              </a:spcBef>
              <a:defRPr sz="2400"/>
            </a:lvl1pPr>
            <a:lvl2pPr marL="800100" indent="-342900">
              <a:spcBef>
                <a:spcPts val="500"/>
              </a:spcBef>
              <a:defRPr sz="2400"/>
            </a:lvl2pPr>
            <a:lvl3pPr marL="1257300" indent="-342900">
              <a:spcBef>
                <a:spcPts val="500"/>
              </a:spcBef>
              <a:defRPr sz="2400"/>
            </a:lvl3pPr>
            <a:lvl4pPr marL="1763485" indent="-391885">
              <a:spcBef>
                <a:spcPts val="500"/>
              </a:spcBef>
              <a:defRPr sz="2400"/>
            </a:lvl4pPr>
            <a:lvl5pPr marL="2286000" indent="-457200">
              <a:spcBef>
                <a:spcPts val="5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Line 8"/>
          <p:cNvSpPr/>
          <p:nvPr/>
        </p:nvSpPr>
        <p:spPr>
          <a:xfrm>
            <a:off x="6443662" y="260350"/>
            <a:ext cx="1" cy="43180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30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cap="all"/>
            </a:lvl1pPr>
          </a:lstStyle>
          <a:p>
            <a:r>
              <a:t>Title Text</a:t>
            </a:r>
          </a:p>
        </p:txBody>
      </p:sp>
      <p:sp>
        <p:nvSpPr>
          <p:cNvPr id="6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Line 8"/>
          <p:cNvSpPr/>
          <p:nvPr/>
        </p:nvSpPr>
        <p:spPr>
          <a:xfrm>
            <a:off x="6443662" y="260350"/>
            <a:ext cx="1" cy="43180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40" name="Title Text"/>
          <p:cNvSpPr txBox="1">
            <a:spLocks noGrp="1"/>
          </p:cNvSpPr>
          <p:nvPr>
            <p:ph type="title"/>
          </p:nvPr>
        </p:nvSpPr>
        <p:spPr>
          <a:xfrm>
            <a:off x="3489325" y="333375"/>
            <a:ext cx="2879725" cy="360364"/>
          </a:xfrm>
          <a:prstGeom prst="rect">
            <a:avLst/>
          </a:prstGeom>
        </p:spPr>
        <p:txBody>
          <a:bodyPr anchor="t"/>
          <a:lstStyle>
            <a:lvl1pPr algn="r">
              <a:defRPr sz="1600"/>
            </a:lvl1pPr>
          </a:lstStyle>
          <a:p>
            <a:r>
              <a:t>Title Text</a:t>
            </a:r>
          </a:p>
        </p:txBody>
      </p:sp>
      <p:sp>
        <p:nvSpPr>
          <p:cNvPr id="64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16012" y="1341437"/>
            <a:ext cx="3703639" cy="43195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Line 8"/>
          <p:cNvSpPr/>
          <p:nvPr/>
        </p:nvSpPr>
        <p:spPr>
          <a:xfrm>
            <a:off x="6443662" y="260350"/>
            <a:ext cx="1" cy="43180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50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t"/>
          <a:lstStyle>
            <a:lvl1pPr algn="r">
              <a:defRPr sz="1600"/>
            </a:lvl1pPr>
          </a:lstStyle>
          <a:p>
            <a:r>
              <a:t>Title Text</a:t>
            </a:r>
          </a:p>
        </p:txBody>
      </p:sp>
      <p:sp>
        <p:nvSpPr>
          <p:cNvPr id="6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2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6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Line 8"/>
          <p:cNvSpPr/>
          <p:nvPr/>
        </p:nvSpPr>
        <p:spPr>
          <a:xfrm>
            <a:off x="6443662" y="260350"/>
            <a:ext cx="1" cy="43180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61" name="Title Text"/>
          <p:cNvSpPr txBox="1">
            <a:spLocks noGrp="1"/>
          </p:cNvSpPr>
          <p:nvPr>
            <p:ph type="title"/>
          </p:nvPr>
        </p:nvSpPr>
        <p:spPr>
          <a:xfrm>
            <a:off x="3489325" y="333375"/>
            <a:ext cx="2879725" cy="360364"/>
          </a:xfrm>
          <a:prstGeom prst="rect">
            <a:avLst/>
          </a:prstGeom>
        </p:spPr>
        <p:txBody>
          <a:bodyPr anchor="t"/>
          <a:lstStyle>
            <a:lvl1pPr algn="r">
              <a:defRPr sz="1600"/>
            </a:lvl1pPr>
          </a:lstStyle>
          <a:p>
            <a:r>
              <a:t>Title Text</a:t>
            </a:r>
          </a:p>
        </p:txBody>
      </p:sp>
      <p:sp>
        <p:nvSpPr>
          <p:cNvPr id="6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Line 8"/>
          <p:cNvSpPr/>
          <p:nvPr/>
        </p:nvSpPr>
        <p:spPr>
          <a:xfrm>
            <a:off x="6443662" y="260350"/>
            <a:ext cx="1" cy="43180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78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679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0" name="Marcador de texto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6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Line 8"/>
          <p:cNvSpPr/>
          <p:nvPr/>
        </p:nvSpPr>
        <p:spPr>
          <a:xfrm>
            <a:off x="6443662" y="260350"/>
            <a:ext cx="1" cy="43180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89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690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Line 8"/>
          <p:cNvSpPr/>
          <p:nvPr/>
        </p:nvSpPr>
        <p:spPr>
          <a:xfrm>
            <a:off x="6443662" y="260350"/>
            <a:ext cx="1" cy="43180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00" name="Title Text"/>
          <p:cNvSpPr txBox="1">
            <a:spLocks noGrp="1"/>
          </p:cNvSpPr>
          <p:nvPr>
            <p:ph type="title"/>
          </p:nvPr>
        </p:nvSpPr>
        <p:spPr>
          <a:xfrm>
            <a:off x="3489325" y="333375"/>
            <a:ext cx="2879725" cy="360364"/>
          </a:xfrm>
          <a:prstGeom prst="rect">
            <a:avLst/>
          </a:prstGeom>
        </p:spPr>
        <p:txBody>
          <a:bodyPr anchor="t"/>
          <a:lstStyle>
            <a:lvl1pPr algn="r">
              <a:defRPr sz="1600"/>
            </a:lvl1pPr>
          </a:lstStyle>
          <a:p>
            <a:r>
              <a:t>Title Text</a:t>
            </a:r>
          </a:p>
        </p:txBody>
      </p:sp>
      <p:sp>
        <p:nvSpPr>
          <p:cNvPr id="701" name="Body Level One…"/>
          <p:cNvSpPr txBox="1">
            <a:spLocks noGrp="1"/>
          </p:cNvSpPr>
          <p:nvPr>
            <p:ph type="body" idx="1"/>
          </p:nvPr>
        </p:nvSpPr>
        <p:spPr>
          <a:xfrm>
            <a:off x="1116012" y="1341437"/>
            <a:ext cx="7559676" cy="43195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500"/>
              </a:spcBef>
              <a:defRPr sz="2400"/>
            </a:lvl1pPr>
            <a:lvl2pPr marL="800100" indent="-342900">
              <a:spcBef>
                <a:spcPts val="500"/>
              </a:spcBef>
              <a:defRPr sz="2400"/>
            </a:lvl2pPr>
            <a:lvl3pPr marL="1257300" indent="-342900">
              <a:spcBef>
                <a:spcPts val="500"/>
              </a:spcBef>
              <a:defRPr sz="2400"/>
            </a:lvl3pPr>
            <a:lvl4pPr marL="1763485" indent="-391885">
              <a:spcBef>
                <a:spcPts val="500"/>
              </a:spcBef>
              <a:defRPr sz="2400"/>
            </a:lvl4pPr>
            <a:lvl5pPr marL="2286000" indent="-457200">
              <a:spcBef>
                <a:spcPts val="5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Line 8"/>
          <p:cNvSpPr/>
          <p:nvPr/>
        </p:nvSpPr>
        <p:spPr>
          <a:xfrm>
            <a:off x="6443662" y="260350"/>
            <a:ext cx="1" cy="43180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10" name="Title Text"/>
          <p:cNvSpPr txBox="1">
            <a:spLocks noGrp="1"/>
          </p:cNvSpPr>
          <p:nvPr>
            <p:ph type="title"/>
          </p:nvPr>
        </p:nvSpPr>
        <p:spPr>
          <a:xfrm>
            <a:off x="6786563" y="333375"/>
            <a:ext cx="1889126" cy="5327650"/>
          </a:xfrm>
          <a:prstGeom prst="rect">
            <a:avLst/>
          </a:prstGeom>
        </p:spPr>
        <p:txBody>
          <a:bodyPr anchor="t"/>
          <a:lstStyle>
            <a:lvl1pPr algn="r">
              <a:defRPr sz="1600"/>
            </a:lvl1pPr>
          </a:lstStyle>
          <a:p>
            <a:r>
              <a:t>Title Text</a:t>
            </a:r>
          </a:p>
        </p:txBody>
      </p:sp>
      <p:sp>
        <p:nvSpPr>
          <p:cNvPr id="711" name="Body Level One…"/>
          <p:cNvSpPr txBox="1">
            <a:spLocks noGrp="1"/>
          </p:cNvSpPr>
          <p:nvPr>
            <p:ph type="body" idx="1"/>
          </p:nvPr>
        </p:nvSpPr>
        <p:spPr>
          <a:xfrm>
            <a:off x="1116012" y="333375"/>
            <a:ext cx="5518151" cy="53276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500"/>
              </a:spcBef>
              <a:defRPr sz="2400"/>
            </a:lvl1pPr>
            <a:lvl2pPr marL="800100" indent="-342900">
              <a:spcBef>
                <a:spcPts val="500"/>
              </a:spcBef>
              <a:defRPr sz="2400"/>
            </a:lvl2pPr>
            <a:lvl3pPr marL="1257300" indent="-342900">
              <a:spcBef>
                <a:spcPts val="500"/>
              </a:spcBef>
              <a:defRPr sz="2400"/>
            </a:lvl3pPr>
            <a:lvl4pPr marL="1763485" indent="-391885">
              <a:spcBef>
                <a:spcPts val="500"/>
              </a:spcBef>
              <a:defRPr sz="2400"/>
            </a:lvl4pPr>
            <a:lvl5pPr marL="2286000" indent="-457200">
              <a:spcBef>
                <a:spcPts val="5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texto y objetos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Line 8"/>
          <p:cNvSpPr/>
          <p:nvPr/>
        </p:nvSpPr>
        <p:spPr>
          <a:xfrm>
            <a:off x="6443662" y="260350"/>
            <a:ext cx="1" cy="43180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20" name="Title Text"/>
          <p:cNvSpPr txBox="1">
            <a:spLocks noGrp="1"/>
          </p:cNvSpPr>
          <p:nvPr>
            <p:ph type="title"/>
          </p:nvPr>
        </p:nvSpPr>
        <p:spPr>
          <a:xfrm>
            <a:off x="3489325" y="333375"/>
            <a:ext cx="2879725" cy="360364"/>
          </a:xfrm>
          <a:prstGeom prst="rect">
            <a:avLst/>
          </a:prstGeom>
        </p:spPr>
        <p:txBody>
          <a:bodyPr anchor="t"/>
          <a:lstStyle>
            <a:lvl1pPr algn="r">
              <a:defRPr sz="1600"/>
            </a:lvl1pPr>
          </a:lstStyle>
          <a:p>
            <a:r>
              <a:t>Title Text</a:t>
            </a:r>
          </a:p>
        </p:txBody>
      </p:sp>
      <p:sp>
        <p:nvSpPr>
          <p:cNvPr id="7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16012" y="1341437"/>
            <a:ext cx="3703639" cy="43195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500"/>
              </a:spcBef>
              <a:defRPr sz="2400"/>
            </a:lvl1pPr>
            <a:lvl2pPr marL="800100" indent="-342900">
              <a:spcBef>
                <a:spcPts val="500"/>
              </a:spcBef>
              <a:defRPr sz="2400"/>
            </a:lvl2pPr>
            <a:lvl3pPr marL="1257300" indent="-342900">
              <a:spcBef>
                <a:spcPts val="500"/>
              </a:spcBef>
              <a:defRPr sz="2400"/>
            </a:lvl3pPr>
            <a:lvl4pPr marL="1763485" indent="-391885">
              <a:spcBef>
                <a:spcPts val="500"/>
              </a:spcBef>
              <a:defRPr sz="2400"/>
            </a:lvl4pPr>
            <a:lvl5pPr marL="2286000" indent="-457200">
              <a:spcBef>
                <a:spcPts val="5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texto y 2 objetos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Line 8"/>
          <p:cNvSpPr/>
          <p:nvPr/>
        </p:nvSpPr>
        <p:spPr>
          <a:xfrm>
            <a:off x="6443662" y="260350"/>
            <a:ext cx="1" cy="43180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0" name="Title Text"/>
          <p:cNvSpPr txBox="1">
            <a:spLocks noGrp="1"/>
          </p:cNvSpPr>
          <p:nvPr>
            <p:ph type="title"/>
          </p:nvPr>
        </p:nvSpPr>
        <p:spPr>
          <a:xfrm>
            <a:off x="3489325" y="333375"/>
            <a:ext cx="2879725" cy="360364"/>
          </a:xfrm>
          <a:prstGeom prst="rect">
            <a:avLst/>
          </a:prstGeom>
        </p:spPr>
        <p:txBody>
          <a:bodyPr anchor="t"/>
          <a:lstStyle>
            <a:lvl1pPr algn="r">
              <a:defRPr sz="1600"/>
            </a:lvl1pPr>
          </a:lstStyle>
          <a:p>
            <a:r>
              <a:t>Title Text</a:t>
            </a:r>
          </a:p>
        </p:txBody>
      </p:sp>
      <p:sp>
        <p:nvSpPr>
          <p:cNvPr id="73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16012" y="1341437"/>
            <a:ext cx="3703639" cy="43195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500"/>
              </a:spcBef>
              <a:defRPr sz="2400"/>
            </a:lvl1pPr>
            <a:lvl2pPr marL="800100" indent="-342900">
              <a:spcBef>
                <a:spcPts val="500"/>
              </a:spcBef>
              <a:defRPr sz="2400"/>
            </a:lvl2pPr>
            <a:lvl3pPr marL="1257300" indent="-342900">
              <a:spcBef>
                <a:spcPts val="500"/>
              </a:spcBef>
              <a:defRPr sz="2400"/>
            </a:lvl3pPr>
            <a:lvl4pPr marL="1763485" indent="-391885">
              <a:spcBef>
                <a:spcPts val="500"/>
              </a:spcBef>
              <a:defRPr sz="2400"/>
            </a:lvl4pPr>
            <a:lvl5pPr marL="2286000" indent="-457200">
              <a:spcBef>
                <a:spcPts val="5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encima de los objetos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Line 8"/>
          <p:cNvSpPr/>
          <p:nvPr/>
        </p:nvSpPr>
        <p:spPr>
          <a:xfrm>
            <a:off x="6443662" y="260350"/>
            <a:ext cx="1" cy="43180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40" name="Title Text"/>
          <p:cNvSpPr txBox="1">
            <a:spLocks noGrp="1"/>
          </p:cNvSpPr>
          <p:nvPr>
            <p:ph type="title"/>
          </p:nvPr>
        </p:nvSpPr>
        <p:spPr>
          <a:xfrm>
            <a:off x="3489325" y="333375"/>
            <a:ext cx="2879725" cy="360364"/>
          </a:xfrm>
          <a:prstGeom prst="rect">
            <a:avLst/>
          </a:prstGeom>
        </p:spPr>
        <p:txBody>
          <a:bodyPr anchor="t"/>
          <a:lstStyle>
            <a:lvl1pPr algn="r">
              <a:defRPr sz="1600"/>
            </a:lvl1pPr>
          </a:lstStyle>
          <a:p>
            <a:r>
              <a:t>Title Text</a:t>
            </a:r>
          </a:p>
        </p:txBody>
      </p:sp>
      <p:sp>
        <p:nvSpPr>
          <p:cNvPr id="74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16012" y="1341437"/>
            <a:ext cx="7559676" cy="20828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500"/>
              </a:spcBef>
              <a:defRPr sz="2400"/>
            </a:lvl1pPr>
            <a:lvl2pPr marL="800100" indent="-342900">
              <a:spcBef>
                <a:spcPts val="500"/>
              </a:spcBef>
              <a:defRPr sz="2400"/>
            </a:lvl2pPr>
            <a:lvl3pPr marL="1257300" indent="-342900">
              <a:spcBef>
                <a:spcPts val="500"/>
              </a:spcBef>
              <a:defRPr sz="2400"/>
            </a:lvl3pPr>
            <a:lvl4pPr marL="1763485" indent="-391885">
              <a:spcBef>
                <a:spcPts val="500"/>
              </a:spcBef>
              <a:defRPr sz="2400"/>
            </a:lvl4pPr>
            <a:lvl5pPr marL="2286000" indent="-457200">
              <a:spcBef>
                <a:spcPts val="5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2 objetos encima del texto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Line 8"/>
          <p:cNvSpPr/>
          <p:nvPr/>
        </p:nvSpPr>
        <p:spPr>
          <a:xfrm>
            <a:off x="6443662" y="260350"/>
            <a:ext cx="1" cy="43180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50" name="Title Text"/>
          <p:cNvSpPr txBox="1">
            <a:spLocks noGrp="1"/>
          </p:cNvSpPr>
          <p:nvPr>
            <p:ph type="title"/>
          </p:nvPr>
        </p:nvSpPr>
        <p:spPr>
          <a:xfrm>
            <a:off x="3489325" y="333375"/>
            <a:ext cx="2879725" cy="360364"/>
          </a:xfrm>
          <a:prstGeom prst="rect">
            <a:avLst/>
          </a:prstGeom>
        </p:spPr>
        <p:txBody>
          <a:bodyPr anchor="t"/>
          <a:lstStyle>
            <a:lvl1pPr algn="r">
              <a:defRPr sz="1600"/>
            </a:lvl1pPr>
          </a:lstStyle>
          <a:p>
            <a:r>
              <a:t>Title Text</a:t>
            </a:r>
          </a:p>
        </p:txBody>
      </p:sp>
      <p:sp>
        <p:nvSpPr>
          <p:cNvPr id="7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16012" y="1341437"/>
            <a:ext cx="3703639" cy="20828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500"/>
              </a:spcBef>
              <a:defRPr sz="2400"/>
            </a:lvl1pPr>
            <a:lvl2pPr marL="800100" indent="-342900">
              <a:spcBef>
                <a:spcPts val="500"/>
              </a:spcBef>
              <a:defRPr sz="2400"/>
            </a:lvl2pPr>
            <a:lvl3pPr marL="1257300" indent="-342900">
              <a:spcBef>
                <a:spcPts val="500"/>
              </a:spcBef>
              <a:defRPr sz="2400"/>
            </a:lvl3pPr>
            <a:lvl4pPr marL="1763485" indent="-391885">
              <a:spcBef>
                <a:spcPts val="500"/>
              </a:spcBef>
              <a:defRPr sz="2400"/>
            </a:lvl4pPr>
            <a:lvl5pPr marL="2286000" indent="-457200">
              <a:spcBef>
                <a:spcPts val="5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2" name="Marcador de texto 4"/>
          <p:cNvSpPr>
            <a:spLocks noGrp="1"/>
          </p:cNvSpPr>
          <p:nvPr>
            <p:ph type="body" sz="half" idx="13"/>
          </p:nvPr>
        </p:nvSpPr>
        <p:spPr>
          <a:xfrm>
            <a:off x="1116012" y="3576637"/>
            <a:ext cx="7559676" cy="208438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500"/>
              </a:spcBef>
              <a:defRPr sz="2400"/>
            </a:pPr>
            <a:endParaRPr/>
          </a:p>
        </p:txBody>
      </p:sp>
      <p:sp>
        <p:nvSpPr>
          <p:cNvPr id="7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1 objeto y 2 objetos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Line 8"/>
          <p:cNvSpPr/>
          <p:nvPr/>
        </p:nvSpPr>
        <p:spPr>
          <a:xfrm>
            <a:off x="6443662" y="260350"/>
            <a:ext cx="1" cy="43180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61" name="Title Text"/>
          <p:cNvSpPr txBox="1">
            <a:spLocks noGrp="1"/>
          </p:cNvSpPr>
          <p:nvPr>
            <p:ph type="title"/>
          </p:nvPr>
        </p:nvSpPr>
        <p:spPr>
          <a:xfrm>
            <a:off x="3489325" y="333375"/>
            <a:ext cx="2879725" cy="360364"/>
          </a:xfrm>
          <a:prstGeom prst="rect">
            <a:avLst/>
          </a:prstGeom>
        </p:spPr>
        <p:txBody>
          <a:bodyPr anchor="t"/>
          <a:lstStyle>
            <a:lvl1pPr algn="r">
              <a:defRPr sz="1600"/>
            </a:lvl1pPr>
          </a:lstStyle>
          <a:p>
            <a:r>
              <a:t>Title Text</a:t>
            </a:r>
          </a:p>
        </p:txBody>
      </p:sp>
      <p:sp>
        <p:nvSpPr>
          <p:cNvPr id="76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16012" y="1341437"/>
            <a:ext cx="3703639" cy="43195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500"/>
              </a:spcBef>
              <a:defRPr sz="2400"/>
            </a:lvl1pPr>
            <a:lvl2pPr marL="800100" indent="-342900">
              <a:spcBef>
                <a:spcPts val="500"/>
              </a:spcBef>
              <a:defRPr sz="2400"/>
            </a:lvl2pPr>
            <a:lvl3pPr marL="1257300" indent="-342900">
              <a:spcBef>
                <a:spcPts val="500"/>
              </a:spcBef>
              <a:defRPr sz="2400"/>
            </a:lvl3pPr>
            <a:lvl4pPr marL="1763485" indent="-391885">
              <a:spcBef>
                <a:spcPts val="500"/>
              </a:spcBef>
              <a:defRPr sz="2400"/>
            </a:lvl4pPr>
            <a:lvl5pPr marL="2286000" indent="-457200">
              <a:spcBef>
                <a:spcPts val="5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4 objetos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Line 8"/>
          <p:cNvSpPr/>
          <p:nvPr/>
        </p:nvSpPr>
        <p:spPr>
          <a:xfrm>
            <a:off x="6443662" y="260350"/>
            <a:ext cx="1" cy="43180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71" name="Title Text"/>
          <p:cNvSpPr txBox="1">
            <a:spLocks noGrp="1"/>
          </p:cNvSpPr>
          <p:nvPr>
            <p:ph type="title"/>
          </p:nvPr>
        </p:nvSpPr>
        <p:spPr>
          <a:xfrm>
            <a:off x="3489325" y="333375"/>
            <a:ext cx="2879725" cy="360364"/>
          </a:xfrm>
          <a:prstGeom prst="rect">
            <a:avLst/>
          </a:prstGeom>
        </p:spPr>
        <p:txBody>
          <a:bodyPr anchor="t"/>
          <a:lstStyle>
            <a:lvl1pPr algn="r">
              <a:defRPr sz="1600"/>
            </a:lvl1pPr>
          </a:lstStyle>
          <a:p>
            <a:r>
              <a:t>Title Text</a:t>
            </a:r>
          </a:p>
        </p:txBody>
      </p:sp>
      <p:sp>
        <p:nvSpPr>
          <p:cNvPr id="7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16012" y="1341437"/>
            <a:ext cx="3703639" cy="20828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500"/>
              </a:spcBef>
              <a:defRPr sz="2400"/>
            </a:lvl1pPr>
            <a:lvl2pPr marL="800100" indent="-342900">
              <a:spcBef>
                <a:spcPts val="500"/>
              </a:spcBef>
              <a:defRPr sz="2400"/>
            </a:lvl2pPr>
            <a:lvl3pPr marL="1257300" indent="-342900">
              <a:spcBef>
                <a:spcPts val="500"/>
              </a:spcBef>
              <a:defRPr sz="2400"/>
            </a:lvl3pPr>
            <a:lvl4pPr marL="1763485" indent="-391885">
              <a:spcBef>
                <a:spcPts val="500"/>
              </a:spcBef>
              <a:defRPr sz="2400"/>
            </a:lvl4pPr>
            <a:lvl5pPr marL="2286000" indent="-457200">
              <a:spcBef>
                <a:spcPts val="5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b="0" u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t"/>
          <a:lstStyle>
            <a:lvl1pPr>
              <a:defRPr sz="4400" b="0"/>
            </a:lvl1pPr>
          </a:lstStyle>
          <a:p>
            <a:r>
              <a:t>Title Text</a:t>
            </a:r>
          </a:p>
        </p:txBody>
      </p:sp>
      <p:sp>
        <p:nvSpPr>
          <p:cNvPr id="7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t"/>
          <a:lstStyle>
            <a:lvl1pPr>
              <a:defRPr sz="4400" b="0"/>
            </a:lvl1pPr>
          </a:lstStyle>
          <a:p>
            <a:r>
              <a:t>Title Text</a:t>
            </a:r>
          </a:p>
        </p:txBody>
      </p:sp>
      <p:sp>
        <p:nvSpPr>
          <p:cNvPr id="790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cap="all"/>
            </a:lvl1pPr>
          </a:lstStyle>
          <a:p>
            <a:r>
              <a:t>Title Text</a:t>
            </a:r>
          </a:p>
        </p:txBody>
      </p:sp>
      <p:sp>
        <p:nvSpPr>
          <p:cNvPr id="7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t"/>
          <a:lstStyle>
            <a:lvl1pPr>
              <a:defRPr sz="4400" b="0"/>
            </a:lvl1pPr>
          </a:lstStyle>
          <a:p>
            <a:r>
              <a:t>Title Text</a:t>
            </a:r>
          </a:p>
        </p:txBody>
      </p:sp>
      <p:sp>
        <p:nvSpPr>
          <p:cNvPr id="80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t"/>
          <a:lstStyle>
            <a:lvl1pPr>
              <a:defRPr sz="4400" b="0"/>
            </a:lvl1pPr>
          </a:lstStyle>
          <a:p>
            <a:r>
              <a:t>Title Text</a:t>
            </a:r>
          </a:p>
        </p:txBody>
      </p:sp>
      <p:sp>
        <p:nvSpPr>
          <p:cNvPr id="8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8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8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t"/>
          <a:lstStyle>
            <a:lvl1pPr>
              <a:defRPr sz="4400" b="0"/>
            </a:lvl1pPr>
          </a:lstStyle>
          <a:p>
            <a:r>
              <a:t>Title Text</a:t>
            </a:r>
          </a:p>
        </p:txBody>
      </p:sp>
      <p:sp>
        <p:nvSpPr>
          <p:cNvPr id="8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842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3" name="Marcador de texto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8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852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t"/>
          <a:lstStyle>
            <a:lvl1pPr>
              <a:defRPr sz="4400" b="0"/>
            </a:lvl1pPr>
          </a:lstStyle>
          <a:p>
            <a:r>
              <a:t>Title Text</a:t>
            </a:r>
          </a:p>
        </p:txBody>
      </p:sp>
      <p:sp>
        <p:nvSpPr>
          <p:cNvPr id="86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Title Text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 anchor="t"/>
          <a:lstStyle>
            <a:lvl1pPr>
              <a:defRPr sz="4400" b="0"/>
            </a:lvl1pPr>
          </a:lstStyle>
          <a:p>
            <a:r>
              <a:t>Title Text</a:t>
            </a:r>
          </a:p>
        </p:txBody>
      </p:sp>
      <p:sp>
        <p:nvSpPr>
          <p:cNvPr id="87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468312" y="1700213"/>
            <a:ext cx="8218488" cy="338455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981075"/>
            <a:ext cx="8229600" cy="436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  <p:sldLayoutId id="2147483682" r:id="rId31"/>
    <p:sldLayoutId id="2147483684" r:id="rId32"/>
    <p:sldLayoutId id="2147483685" r:id="rId33"/>
    <p:sldLayoutId id="2147483686" r:id="rId34"/>
    <p:sldLayoutId id="2147483687" r:id="rId35"/>
    <p:sldLayoutId id="2147483688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6" r:id="rId54"/>
    <p:sldLayoutId id="2147483707" r:id="rId55"/>
    <p:sldLayoutId id="2147483708" r:id="rId56"/>
    <p:sldLayoutId id="2147483710" r:id="rId57"/>
    <p:sldLayoutId id="2147483711" r:id="rId58"/>
    <p:sldLayoutId id="2147483712" r:id="rId59"/>
    <p:sldLayoutId id="2147483713" r:id="rId60"/>
    <p:sldLayoutId id="2147483714" r:id="rId61"/>
    <p:sldLayoutId id="2147483715" r:id="rId62"/>
    <p:sldLayoutId id="2147483716" r:id="rId63"/>
    <p:sldLayoutId id="2147483717" r:id="rId64"/>
    <p:sldLayoutId id="2147483718" r:id="rId65"/>
    <p:sldLayoutId id="2147483719" r:id="rId66"/>
    <p:sldLayoutId id="2147483720" r:id="rId67"/>
    <p:sldLayoutId id="2147483722" r:id="rId68"/>
    <p:sldLayoutId id="2147483723" r:id="rId69"/>
    <p:sldLayoutId id="2147483724" r:id="rId70"/>
    <p:sldLayoutId id="2147483725" r:id="rId71"/>
    <p:sldLayoutId id="2147483726" r:id="rId72"/>
    <p:sldLayoutId id="2147483727" r:id="rId73"/>
    <p:sldLayoutId id="2147483728" r:id="rId74"/>
    <p:sldLayoutId id="2147483729" r:id="rId75"/>
    <p:sldLayoutId id="2147483730" r:id="rId76"/>
    <p:sldLayoutId id="2147483731" r:id="rId77"/>
    <p:sldLayoutId id="2147483732" r:id="rId78"/>
    <p:sldLayoutId id="2147483733" r:id="rId79"/>
    <p:sldLayoutId id="2147483734" r:id="rId80"/>
    <p:sldLayoutId id="2147483735" r:id="rId81"/>
    <p:sldLayoutId id="2147483736" r:id="rId82"/>
    <p:sldLayoutId id="2147483737" r:id="rId83"/>
    <p:sldLayoutId id="2147483738" r:id="rId84"/>
    <p:sldLayoutId id="2147483739" r:id="rId85"/>
    <p:sldLayoutId id="2147483740" r:id="rId86"/>
    <p:sldLayoutId id="2147483741" r:id="rId87"/>
    <p:sldLayoutId id="2147483742" r:id="rId88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10.mp3"/><Relationship Id="rId3" Type="http://schemas.openxmlformats.org/officeDocument/2006/relationships/slideLayout" Target="../slideLayouts/slideLayout42.xml"/><Relationship Id="rId7" Type="http://schemas.openxmlformats.org/officeDocument/2006/relationships/hyperlink" Target="https://www.ehu.eus/es/web/estudiosdeposgrado-graduondokoikasketak/doktorego-kudeaketa-arauak" TargetMode="External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2.jpeg"/><Relationship Id="rId5" Type="http://schemas.openxmlformats.org/officeDocument/2006/relationships/hyperlink" Target="https://www.ehu.eus/es/web/ikerketaren-kudeaketa/deialdiak-aur-ond-mug-laguntzak" TargetMode="External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3.png"/><Relationship Id="rId11" Type="http://schemas.openxmlformats.org/officeDocument/2006/relationships/image" Target="../media/image12.png"/><Relationship Id="rId5" Type="http://schemas.openxmlformats.org/officeDocument/2006/relationships/image" Target="../media/image9.jpeg"/><Relationship Id="rId10" Type="http://schemas.microsoft.com/office/2007/relationships/media" Target="../media/media11.mp3"/><Relationship Id="rId4" Type="http://schemas.openxmlformats.org/officeDocument/2006/relationships/image" Target="../media/image7.jpe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7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63.xml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12.png"/><Relationship Id="rId5" Type="http://schemas.openxmlformats.org/officeDocument/2006/relationships/image" Target="../media/image28.png"/><Relationship Id="rId10" Type="http://schemas.microsoft.com/office/2007/relationships/media" Target="../media/media12.mp3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1.xml"/><Relationship Id="rId6" Type="http://schemas.microsoft.com/office/2007/relationships/media" Target="../media/media13.mp3"/><Relationship Id="rId5" Type="http://schemas.openxmlformats.org/officeDocument/2006/relationships/image" Target="../media/image30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2.xml"/><Relationship Id="rId7" Type="http://schemas.microsoft.com/office/2007/relationships/media" Target="../media/media14.mp3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3.png"/><Relationship Id="rId5" Type="http://schemas.openxmlformats.org/officeDocument/2006/relationships/image" Target="../media/image31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15.mp3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6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25.png"/><Relationship Id="rId5" Type="http://schemas.openxmlformats.org/officeDocument/2006/relationships/image" Target="../media/image9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2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4.xml"/><Relationship Id="rId6" Type="http://schemas.microsoft.com/office/2007/relationships/media" Target="../media/media16.mp3"/><Relationship Id="rId5" Type="http://schemas.openxmlformats.org/officeDocument/2006/relationships/image" Target="../media/image9.jpe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7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63.xml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12.png"/><Relationship Id="rId5" Type="http://schemas.openxmlformats.org/officeDocument/2006/relationships/image" Target="../media/image28.png"/><Relationship Id="rId10" Type="http://schemas.microsoft.com/office/2007/relationships/media" Target="../media/media17.mp3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jpeg"/><Relationship Id="rId7" Type="http://schemas.openxmlformats.org/officeDocument/2006/relationships/image" Target="../media/image35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63.xml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11" Type="http://schemas.microsoft.com/office/2007/relationships/media" Target="../media/media18.mp3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jpe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63.xml"/><Relationship Id="rId1" Type="http://schemas.openxmlformats.org/officeDocument/2006/relationships/video" Target="NULL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12.png"/><Relationship Id="rId5" Type="http://schemas.openxmlformats.org/officeDocument/2006/relationships/image" Target="../media/image39.png"/><Relationship Id="rId10" Type="http://schemas.microsoft.com/office/2007/relationships/media" Target="../media/media19.mp3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2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.xml"/><Relationship Id="rId6" Type="http://schemas.microsoft.com/office/2007/relationships/media" Target="../media/media2.mp3"/><Relationship Id="rId5" Type="http://schemas.openxmlformats.org/officeDocument/2006/relationships/image" Target="../media/image9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7.jpe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63.xml"/><Relationship Id="rId1" Type="http://schemas.openxmlformats.org/officeDocument/2006/relationships/vide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12.png"/><Relationship Id="rId4" Type="http://schemas.microsoft.com/office/2007/relationships/media" Target="../media/media20.mp3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6.xm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microsoft.com/office/2007/relationships/media" Target="../media/media21.mp3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7.jpeg"/><Relationship Id="rId7" Type="http://schemas.openxmlformats.org/officeDocument/2006/relationships/image" Target="../media/image51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76.xml"/><Relationship Id="rId1" Type="http://schemas.openxmlformats.org/officeDocument/2006/relationships/video" Target="NULL" TargetMode="External"/><Relationship Id="rId6" Type="http://schemas.openxmlformats.org/officeDocument/2006/relationships/image" Target="../media/image50.png"/><Relationship Id="rId11" Type="http://schemas.microsoft.com/office/2007/relationships/media" Target="../media/media22.mp3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9.jpe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7.jpeg"/><Relationship Id="rId7" Type="http://schemas.openxmlformats.org/officeDocument/2006/relationships/image" Target="../media/image51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76.xml"/><Relationship Id="rId1" Type="http://schemas.openxmlformats.org/officeDocument/2006/relationships/video" Target="NULL" TargetMode="External"/><Relationship Id="rId6" Type="http://schemas.openxmlformats.org/officeDocument/2006/relationships/image" Target="../media/image50.png"/><Relationship Id="rId11" Type="http://schemas.microsoft.com/office/2007/relationships/media" Target="../media/media23.mp3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9.jpe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7.jpe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6.xml"/><Relationship Id="rId1" Type="http://schemas.openxmlformats.org/officeDocument/2006/relationships/video" Target="NULL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12.png"/><Relationship Id="rId5" Type="http://schemas.openxmlformats.org/officeDocument/2006/relationships/image" Target="../media/image49.png"/><Relationship Id="rId10" Type="http://schemas.microsoft.com/office/2007/relationships/media" Target="../media/media24.mp3"/><Relationship Id="rId4" Type="http://schemas.openxmlformats.org/officeDocument/2006/relationships/image" Target="../media/image9.jpeg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jpeg"/><Relationship Id="rId7" Type="http://schemas.openxmlformats.org/officeDocument/2006/relationships/image" Target="../media/image24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76.xml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11" Type="http://schemas.microsoft.com/office/2007/relationships/media" Target="../media/media25.mp3"/><Relationship Id="rId5" Type="http://schemas.openxmlformats.org/officeDocument/2006/relationships/image" Target="../media/image23.png"/><Relationship Id="rId10" Type="http://schemas.openxmlformats.org/officeDocument/2006/relationships/image" Target="../media/image29.png"/><Relationship Id="rId4" Type="http://schemas.openxmlformats.org/officeDocument/2006/relationships/image" Target="../media/image9.jpeg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63.xm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microsoft.com/office/2007/relationships/media" Target="../media/media26.mp3"/><Relationship Id="rId4" Type="http://schemas.openxmlformats.org/officeDocument/2006/relationships/hyperlink" Target="https://www.ehu.eus/eu/web/estudiosdeposgrado-graduondokoikasketak/-/normativa-doctorado-capitulo-x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63.xml"/><Relationship Id="rId1" Type="http://schemas.openxmlformats.org/officeDocument/2006/relationships/video" Target="NULL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12.png"/><Relationship Id="rId4" Type="http://schemas.microsoft.com/office/2007/relationships/media" Target="../media/media27.mp3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63.xml"/><Relationship Id="rId1" Type="http://schemas.openxmlformats.org/officeDocument/2006/relationships/video" Target="NULL" TargetMode="External"/><Relationship Id="rId6" Type="http://schemas.openxmlformats.org/officeDocument/2006/relationships/image" Target="../media/image58.png"/><Relationship Id="rId5" Type="http://schemas.openxmlformats.org/officeDocument/2006/relationships/image" Target="../media/image12.png"/><Relationship Id="rId4" Type="http://schemas.microsoft.com/office/2007/relationships/media" Target="../media/media28.mp3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63.xml"/><Relationship Id="rId1" Type="http://schemas.openxmlformats.org/officeDocument/2006/relationships/video" Target="NULL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12.png"/><Relationship Id="rId4" Type="http://schemas.microsoft.com/office/2007/relationships/media" Target="../media/media29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2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2.xml"/><Relationship Id="rId6" Type="http://schemas.microsoft.com/office/2007/relationships/media" Target="../media/media3.mp3"/><Relationship Id="rId5" Type="http://schemas.openxmlformats.org/officeDocument/2006/relationships/image" Target="../media/image9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63.xml"/><Relationship Id="rId1" Type="http://schemas.openxmlformats.org/officeDocument/2006/relationships/video" Target="NULL" TargetMode="External"/><Relationship Id="rId6" Type="http://schemas.openxmlformats.org/officeDocument/2006/relationships/image" Target="../media/image62.png"/><Relationship Id="rId5" Type="http://schemas.openxmlformats.org/officeDocument/2006/relationships/image" Target="../media/image12.png"/><Relationship Id="rId4" Type="http://schemas.microsoft.com/office/2007/relationships/media" Target="../media/media30.mp3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63.xm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microsoft.com/office/2007/relationships/media" Target="../media/media31.mp3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5.jpeg"/><Relationship Id="rId7" Type="http://schemas.microsoft.com/office/2007/relationships/media" Target="../media/media32.mp3"/><Relationship Id="rId2" Type="http://schemas.openxmlformats.org/officeDocument/2006/relationships/slideLayout" Target="../slideLayouts/slideLayout63.xml"/><Relationship Id="rId1" Type="http://schemas.openxmlformats.org/officeDocument/2006/relationships/vide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63.xm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microsoft.com/office/2007/relationships/media" Target="../media/media33.mp3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63.xml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microsoft.com/office/2007/relationships/media" Target="../media/media34.mp3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media" Target="../media/media35.mp3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2.jpe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5.xml"/><Relationship Id="rId6" Type="http://schemas.openxmlformats.org/officeDocument/2006/relationships/hyperlink" Target="https://www.ehu.eus/es/web/ikerketaren-kudeaketa/deialdiak-aur-ond-mug-laguntzak" TargetMode="External"/><Relationship Id="rId5" Type="http://schemas.openxmlformats.org/officeDocument/2006/relationships/image" Target="../media/image67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2.jpe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6.xml"/><Relationship Id="rId6" Type="http://schemas.openxmlformats.org/officeDocument/2006/relationships/hyperlink" Target="https://www.ehu.eus/es/web/ikerketaren-kudeaketa/deialdiak-aur-ond-mug-laguntzak" TargetMode="External"/><Relationship Id="rId5" Type="http://schemas.openxmlformats.org/officeDocument/2006/relationships/image" Target="../media/image68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microsoft.com/office/2007/relationships/media" Target="../media/media36.mp3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microsoft.com/office/2007/relationships/media" Target="../media/media37.mp3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video" Target="NULL" TargetMode="External"/><Relationship Id="rId16" Type="http://schemas.openxmlformats.org/officeDocument/2006/relationships/image" Target="../media/image81.png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jpe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19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2.jpeg"/><Relationship Id="rId7" Type="http://schemas.openxmlformats.org/officeDocument/2006/relationships/image" Target="../media/image7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63.xml"/><Relationship Id="rId1" Type="http://schemas.openxmlformats.org/officeDocument/2006/relationships/video" Target="NULL" TargetMode="External"/><Relationship Id="rId6" Type="http://schemas.openxmlformats.org/officeDocument/2006/relationships/image" Target="../media/image85.png"/><Relationship Id="rId11" Type="http://schemas.microsoft.com/office/2007/relationships/media" Target="../media/media38.mp3"/><Relationship Id="rId5" Type="http://schemas.openxmlformats.org/officeDocument/2006/relationships/image" Target="../media/image84.png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media" Target="../media/media39.mp3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2.jpe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4.png"/><Relationship Id="rId5" Type="http://schemas.openxmlformats.org/officeDocument/2006/relationships/image" Target="../media/image9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media" Target="../media/media40.mp3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89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69.png"/><Relationship Id="rId5" Type="http://schemas.openxmlformats.org/officeDocument/2006/relationships/image" Target="../media/image22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2.xml"/><Relationship Id="rId7" Type="http://schemas.microsoft.com/office/2007/relationships/media" Target="../media/media41.mp3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90.png"/><Relationship Id="rId5" Type="http://schemas.openxmlformats.org/officeDocument/2006/relationships/image" Target="../media/image22.jpeg"/><Relationship Id="rId4" Type="http://schemas.openxmlformats.org/officeDocument/2006/relationships/image" Target="../media/image7.jpe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media" Target="../media/media42.mp3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91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22.jpeg"/><Relationship Id="rId5" Type="http://schemas.openxmlformats.org/officeDocument/2006/relationships/hyperlink" Target="https://www.ehu.eus/es/web/ikerketaren-kudeaketa/deialdiak-aur-ond-mug-laguntzak" TargetMode="External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2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22.xml"/><Relationship Id="rId6" Type="http://schemas.microsoft.com/office/2007/relationships/media" Target="../media/media43.mp3"/><Relationship Id="rId5" Type="http://schemas.openxmlformats.org/officeDocument/2006/relationships/image" Target="../media/image92.png"/><Relationship Id="rId4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microsoft.com/office/2007/relationships/media" Target="../media/media44.mp3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mailto:doke.heziketa@ehu.eus" TargetMode="External"/><Relationship Id="rId13" Type="http://schemas.openxmlformats.org/officeDocument/2006/relationships/hyperlink" Target="mailto:international.doke@ehu.eus" TargetMode="External"/><Relationship Id="rId3" Type="http://schemas.openxmlformats.org/officeDocument/2006/relationships/slideLayout" Target="../slideLayouts/slideLayout42.xml"/><Relationship Id="rId7" Type="http://schemas.openxmlformats.org/officeDocument/2006/relationships/hyperlink" Target="mailto:doke@ehu.eus" TargetMode="External"/><Relationship Id="rId12" Type="http://schemas.openxmlformats.org/officeDocument/2006/relationships/hyperlink" Target="mailto:doke.zuzendaritza@ehu.eus" TargetMode="External"/><Relationship Id="rId2" Type="http://schemas.openxmlformats.org/officeDocument/2006/relationships/video" Target="NULL" TargetMode="External"/><Relationship Id="rId16" Type="http://schemas.openxmlformats.org/officeDocument/2006/relationships/image" Target="../media/image12.png"/><Relationship Id="rId1" Type="http://schemas.openxmlformats.org/officeDocument/2006/relationships/themeOverride" Target="../theme/themeOverride4.xml"/><Relationship Id="rId6" Type="http://schemas.openxmlformats.org/officeDocument/2006/relationships/hyperlink" Target="http://www.ehu.eus/es/web/estudiosdeposgrado-graduondokoikasketak/araudiak" TargetMode="External"/><Relationship Id="rId11" Type="http://schemas.openxmlformats.org/officeDocument/2006/relationships/hyperlink" Target="mailto:doke.lantxertaketa@ehu.eus" TargetMode="External"/><Relationship Id="rId5" Type="http://schemas.openxmlformats.org/officeDocument/2006/relationships/image" Target="../media/image9.jpeg"/><Relationship Id="rId15" Type="http://schemas.microsoft.com/office/2007/relationships/media" Target="../media/media5.mp3"/><Relationship Id="rId10" Type="http://schemas.openxmlformats.org/officeDocument/2006/relationships/hyperlink" Target="mailto:doke.kalitatea@ehu.eus" TargetMode="External"/><Relationship Id="rId4" Type="http://schemas.openxmlformats.org/officeDocument/2006/relationships/image" Target="../media/image7.jpeg"/><Relationship Id="rId9" Type="http://schemas.openxmlformats.org/officeDocument/2006/relationships/hyperlink" Target="mailto:doke.hitzarmenak@ehu.eus" TargetMode="External"/><Relationship Id="rId14" Type="http://schemas.openxmlformats.org/officeDocument/2006/relationships/hyperlink" Target="mailto:latinoamerica.doke@ehu.eus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5.xml"/><Relationship Id="rId6" Type="http://schemas.openxmlformats.org/officeDocument/2006/relationships/hyperlink" Target="http://www.ehu.eus/es/web/estudiosdeposgrado-graduondokoikasketak/araudiak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6.xml"/><Relationship Id="rId6" Type="http://schemas.openxmlformats.org/officeDocument/2006/relationships/hyperlink" Target="http://www.ehu.eus/es/web/estudiosdeposgrado-graduondokoikasketak/araudiak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7.xml"/><Relationship Id="rId6" Type="http://schemas.openxmlformats.org/officeDocument/2006/relationships/hyperlink" Target="http://www.ehu.eus/es/web/estudiosdeposgrado-graduondokoikasketak/araudiak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9.mp3"/><Relationship Id="rId3" Type="http://schemas.openxmlformats.org/officeDocument/2006/relationships/slideLayout" Target="../slideLayouts/slideLayout42.xml"/><Relationship Id="rId7" Type="http://schemas.openxmlformats.org/officeDocument/2006/relationships/hyperlink" Target="https://www.ehu.eus/es/web/ikerketaren-kudeaketa/deialdiak-aur-ond-mug-laguntzak" TargetMode="External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7" y="5304046"/>
            <a:ext cx="3528393" cy="1443927"/>
          </a:xfrm>
          <a:prstGeom prst="rect">
            <a:avLst/>
          </a:prstGeom>
        </p:spPr>
      </p:pic>
      <p:sp>
        <p:nvSpPr>
          <p:cNvPr id="883" name="5 CuadroTexto"/>
          <p:cNvSpPr txBox="1"/>
          <p:nvPr/>
        </p:nvSpPr>
        <p:spPr>
          <a:xfrm>
            <a:off x="2699792" y="3133635"/>
            <a:ext cx="5760640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r>
              <a:rPr lang="es-ES" sz="3600" dirty="0" err="1">
                <a:solidFill>
                  <a:srgbClr val="0000CC"/>
                </a:solidFill>
              </a:rPr>
              <a:t>The</a:t>
            </a:r>
            <a:r>
              <a:rPr lang="es-ES" sz="3600" dirty="0">
                <a:solidFill>
                  <a:srgbClr val="0000CC"/>
                </a:solidFill>
              </a:rPr>
              <a:t> </a:t>
            </a:r>
            <a:r>
              <a:rPr lang="es-ES" sz="3600" dirty="0" err="1">
                <a:solidFill>
                  <a:srgbClr val="0000CC"/>
                </a:solidFill>
              </a:rPr>
              <a:t>Doctorate</a:t>
            </a:r>
            <a:r>
              <a:rPr lang="es-ES" sz="3600" dirty="0">
                <a:solidFill>
                  <a:srgbClr val="0000CC"/>
                </a:solidFill>
              </a:rPr>
              <a:t> and </a:t>
            </a:r>
            <a:r>
              <a:rPr lang="es-ES" sz="3600" dirty="0" err="1">
                <a:solidFill>
                  <a:srgbClr val="0000CC"/>
                </a:solidFill>
              </a:rPr>
              <a:t>the</a:t>
            </a:r>
            <a:r>
              <a:rPr lang="es-ES" sz="3600" dirty="0">
                <a:solidFill>
                  <a:srgbClr val="0000CC"/>
                </a:solidFill>
              </a:rPr>
              <a:t> Doctoral </a:t>
            </a:r>
            <a:r>
              <a:rPr lang="es-ES" sz="3600" dirty="0" err="1">
                <a:solidFill>
                  <a:srgbClr val="0000CC"/>
                </a:solidFill>
              </a:rPr>
              <a:t>School</a:t>
            </a:r>
            <a:r>
              <a:rPr lang="es-ES" sz="3600" dirty="0">
                <a:solidFill>
                  <a:srgbClr val="0000CC"/>
                </a:solidFill>
              </a:rPr>
              <a:t> (DOKe)</a:t>
            </a:r>
            <a:endParaRPr sz="3600" dirty="0">
              <a:solidFill>
                <a:srgbClr val="0000CC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19" y="5454710"/>
            <a:ext cx="4980424" cy="125064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8200" y="764704"/>
            <a:ext cx="4605174" cy="2088232"/>
          </a:xfrm>
          <a:prstGeom prst="rect">
            <a:avLst/>
          </a:prstGeom>
        </p:spPr>
      </p:pic>
      <p:pic>
        <p:nvPicPr>
          <p:cNvPr id="7" name="Slide 1">
            <a:hlinkClick r:id="" action="ppaction://media"/>
            <a:extLst>
              <a:ext uri="{FF2B5EF4-FFF2-40B4-BE49-F238E27FC236}">
                <a16:creationId xmlns:a16="http://schemas.microsoft.com/office/drawing/2014/main" xmlns="" id="{7F8BD950-2F6D-4C01-99C1-66827E86D04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155632" y="4665737"/>
            <a:ext cx="609600" cy="6096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2160" y="4681251"/>
            <a:ext cx="1782316" cy="689093"/>
          </a:xfrm>
          <a:prstGeom prst="rect">
            <a:avLst/>
          </a:prstGeom>
        </p:spPr>
      </p:pic>
    </p:spTree>
  </p:cSld>
  <p:clrMapOvr>
    <a:masterClrMapping/>
  </p:clrMapOvr>
  <p:transition spd="med" advTm="52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2 Marcador de texto"/>
          <p:cNvSpPr>
            <a:spLocks noGrp="1"/>
          </p:cNvSpPr>
          <p:nvPr>
            <p:ph type="body" idx="1"/>
          </p:nvPr>
        </p:nvSpPr>
        <p:spPr>
          <a:xfrm>
            <a:off x="971600" y="1268760"/>
            <a:ext cx="7776864" cy="4536504"/>
          </a:xfrm>
        </p:spPr>
        <p:txBody>
          <a:bodyPr>
            <a:normAutofit fontScale="77500" lnSpcReduction="20000"/>
          </a:bodyPr>
          <a:lstStyle/>
          <a:p>
            <a:pPr fontAlgn="ctr">
              <a:buNone/>
            </a:pPr>
            <a:r>
              <a:rPr lang="es-ES_tradnl" sz="1800" dirty="0">
                <a:solidFill>
                  <a:srgbClr val="FF0000"/>
                </a:solidFill>
                <a:latin typeface="EHUSans" pitchFamily="50"/>
              </a:rPr>
              <a:t> </a:t>
            </a:r>
            <a:endParaRPr lang="es-ES_tradnl" sz="7200" b="1" dirty="0">
              <a:solidFill>
                <a:srgbClr val="FF0000"/>
              </a:solidFill>
              <a:latin typeface="EHUSerif" pitchFamily="50"/>
            </a:endParaRPr>
          </a:p>
          <a:p>
            <a:pPr fontAlgn="ctr">
              <a:buFontTx/>
              <a:buChar char="-"/>
            </a:pPr>
            <a:endParaRPr lang="es-ES_tradnl" sz="1800" dirty="0">
              <a:latin typeface="EHUSans" pitchFamily="50"/>
            </a:endParaRPr>
          </a:p>
          <a:p>
            <a:pPr fontAlgn="ctr">
              <a:buNone/>
            </a:pPr>
            <a:endParaRPr lang="es-ES_tradnl" sz="1800" dirty="0">
              <a:latin typeface="EHUSans" pitchFamily="50"/>
            </a:endParaRPr>
          </a:p>
          <a:p>
            <a:pPr fontAlgn="ctr">
              <a:buNone/>
            </a:pPr>
            <a:endParaRPr lang="es-ES_tradnl" sz="6600" dirty="0">
              <a:latin typeface="EHUSans" pitchFamily="50"/>
            </a:endParaRPr>
          </a:p>
          <a:p>
            <a:pPr fontAlgn="ctr">
              <a:buNone/>
            </a:pPr>
            <a:endParaRPr lang="es-ES_tradnl" sz="6600" dirty="0">
              <a:latin typeface="EHUSans" pitchFamily="50"/>
            </a:endParaRPr>
          </a:p>
          <a:p>
            <a:pPr fontAlgn="ctr">
              <a:buNone/>
            </a:pPr>
            <a:r>
              <a:rPr lang="es-ES_tradnl" sz="6400" b="1" dirty="0">
                <a:latin typeface="EHUSans" pitchFamily="50"/>
              </a:rPr>
              <a:t>	</a:t>
            </a:r>
            <a:endParaRPr lang="es-ES_tradnl" b="1" dirty="0">
              <a:latin typeface="EHUSans" pitchFamily="50"/>
              <a:hlinkClick r:id="rId5"/>
            </a:endParaRPr>
          </a:p>
          <a:p>
            <a:pPr fontAlgn="ctr">
              <a:buNone/>
            </a:pPr>
            <a:endParaRPr lang="es-ES_tradnl" sz="4300" b="1" dirty="0">
              <a:latin typeface="EHUSans" pitchFamily="50"/>
            </a:endParaRPr>
          </a:p>
          <a:p>
            <a:pPr fontAlgn="ctr">
              <a:buNone/>
            </a:pPr>
            <a:endParaRPr lang="es-ES_tradnl" b="1" dirty="0"/>
          </a:p>
          <a:p>
            <a:pPr fontAlgn="ctr">
              <a:buNone/>
            </a:pPr>
            <a:endParaRPr lang="es-ES_tradnl" b="1" dirty="0"/>
          </a:p>
          <a:p>
            <a:pPr fontAlgn="ctr">
              <a:buNone/>
            </a:pPr>
            <a:r>
              <a:rPr lang="es-ES_tradnl" b="1" dirty="0"/>
              <a:t>  </a:t>
            </a:r>
          </a:p>
        </p:txBody>
      </p:sp>
      <p:sp>
        <p:nvSpPr>
          <p:cNvPr id="1091" name="5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46827" y="6605588"/>
            <a:ext cx="262249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z="1200"/>
              <a:pPr/>
              <a:t>10</a:t>
            </a:fld>
            <a:endParaRPr sz="1200" dirty="0"/>
          </a:p>
        </p:txBody>
      </p:sp>
      <p:pic>
        <p:nvPicPr>
          <p:cNvPr id="8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5612241"/>
            <a:ext cx="2592288" cy="1060845"/>
          </a:xfrm>
          <a:prstGeom prst="rect">
            <a:avLst/>
          </a:prstGeom>
        </p:spPr>
      </p:pic>
      <p:sp>
        <p:nvSpPr>
          <p:cNvPr id="14" name="7 CuadroTexto"/>
          <p:cNvSpPr txBox="1"/>
          <p:nvPr/>
        </p:nvSpPr>
        <p:spPr>
          <a:xfrm>
            <a:off x="1242998" y="1774327"/>
            <a:ext cx="7488833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 algn="l">
              <a:buSzPct val="100000"/>
              <a:buChar char="✓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GB" sz="1800" dirty="0">
                <a:solidFill>
                  <a:schemeClr val="tx1"/>
                </a:solidFill>
              </a:rPr>
              <a:t>66 UPV/EHU doctoral programmes </a:t>
            </a:r>
          </a:p>
          <a:p>
            <a:pPr marL="285750" indent="-285750" algn="l">
              <a:buSzPct val="100000"/>
              <a:buChar char="✓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endParaRPr lang="en-GB" sz="1800" dirty="0">
              <a:solidFill>
                <a:schemeClr val="tx1"/>
              </a:solidFill>
            </a:endParaRPr>
          </a:p>
          <a:p>
            <a:pPr marL="285750" indent="-285750" algn="l">
              <a:buSzPct val="100000"/>
              <a:buChar char="✓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</a:rPr>
              <a:t>Regulated by</a:t>
            </a:r>
            <a:r>
              <a:rPr lang="es-ES" sz="1800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r>
              <a:rPr sz="1800" dirty="0">
                <a:solidFill>
                  <a:schemeClr val="bg1">
                    <a:lumMod val="50000"/>
                  </a:schemeClr>
                </a:solidFill>
              </a:rPr>
              <a:t>R.D. 99/2011</a:t>
            </a:r>
            <a:r>
              <a:rPr lang="es-ES" sz="1800" dirty="0">
                <a:solidFill>
                  <a:schemeClr val="bg1">
                    <a:lumMod val="50000"/>
                  </a:schemeClr>
                </a:solidFill>
              </a:rPr>
              <a:t> (BOE, </a:t>
            </a:r>
            <a:r>
              <a:rPr lang="es-ES" sz="1800" dirty="0" err="1">
                <a:solidFill>
                  <a:schemeClr val="bg1">
                    <a:lumMod val="50000"/>
                  </a:schemeClr>
                </a:solidFill>
              </a:rPr>
              <a:t>Spanish</a:t>
            </a:r>
            <a:r>
              <a:rPr lang="es-ES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bg1">
                    <a:lumMod val="50000"/>
                  </a:schemeClr>
                </a:solidFill>
              </a:rPr>
              <a:t>regulations</a:t>
            </a:r>
            <a:r>
              <a:rPr lang="es-ES" sz="18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Regulations Governing the Management of Doctoral Studies </a:t>
            </a:r>
            <a:r>
              <a:rPr lang="es-ES" sz="1800" dirty="0">
                <a:solidFill>
                  <a:schemeClr val="bg1">
                    <a:lumMod val="50000"/>
                  </a:schemeClr>
                </a:solidFill>
              </a:rPr>
              <a:t>(UPV/EHU)</a:t>
            </a:r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Regulations for the Permanence of Doctoral Students (in Basque and Spanish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only, </a:t>
            </a:r>
            <a:r>
              <a:rPr lang="es-ES" sz="1800" dirty="0" smtClean="0">
                <a:solidFill>
                  <a:schemeClr val="bg1">
                    <a:lumMod val="50000"/>
                  </a:schemeClr>
                </a:solidFill>
              </a:rPr>
              <a:t>UPV/EHU)</a:t>
            </a:r>
            <a:endParaRPr lang="es-ES" sz="18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s-ES" sz="1800" dirty="0" err="1">
                <a:solidFill>
                  <a:schemeClr val="bg1">
                    <a:lumMod val="50000"/>
                  </a:schemeClr>
                </a:solidFill>
              </a:rPr>
              <a:t>Regulations</a:t>
            </a:r>
            <a:r>
              <a:rPr lang="es-ES" sz="1800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es-ES" sz="180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ES" sz="1800" dirty="0">
                <a:solidFill>
                  <a:schemeClr val="bg1">
                    <a:lumMod val="50000"/>
                  </a:schemeClr>
                </a:solidFill>
              </a:rPr>
              <a:t> DOKe  </a:t>
            </a:r>
          </a:p>
          <a:p>
            <a:pPr marL="285750" indent="-285750" algn="l">
              <a:buSzPct val="100000"/>
              <a:buChar char="✓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endParaRPr dirty="0">
              <a:solidFill>
                <a:srgbClr val="0000CC"/>
              </a:solidFill>
            </a:endParaRPr>
          </a:p>
          <a:p>
            <a:pPr lvl="1" algn="l"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endParaRPr lang="es-ES" sz="1600" u="none" dirty="0">
              <a:solidFill>
                <a:srgbClr val="0000CC"/>
              </a:solidFill>
              <a:sym typeface="EHUSans"/>
              <a:hlinkClick r:id="rId7"/>
            </a:endParaRPr>
          </a:p>
        </p:txBody>
      </p:sp>
      <p:sp>
        <p:nvSpPr>
          <p:cNvPr id="9" name="CuadroTexto 7"/>
          <p:cNvSpPr txBox="1"/>
          <p:nvPr/>
        </p:nvSpPr>
        <p:spPr>
          <a:xfrm>
            <a:off x="683568" y="548680"/>
            <a:ext cx="563230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GB" sz="2000" dirty="0">
                <a:solidFill>
                  <a:srgbClr val="0000CC"/>
                </a:solidFill>
              </a:rPr>
              <a:t>The UPV/EHU doctorate: characteristics</a:t>
            </a:r>
          </a:p>
          <a:p>
            <a:pPr marL="457200" indent="-457200" algn="r">
              <a:defRPr sz="2000" u="none">
                <a:solidFill>
                  <a:srgbClr val="C00000"/>
                </a:solidFill>
                <a:latin typeface="EHUSerif"/>
                <a:ea typeface="EHUSerif"/>
                <a:cs typeface="EHUSerif"/>
                <a:sym typeface="EHUSerif"/>
              </a:defRPr>
            </a:pPr>
            <a:r>
              <a:rPr dirty="0"/>
              <a:t> </a:t>
            </a:r>
          </a:p>
        </p:txBody>
      </p:sp>
      <p:pic>
        <p:nvPicPr>
          <p:cNvPr id="2" name="Slide 10">
            <a:hlinkClick r:id="" action="ppaction://media"/>
            <a:extLst>
              <a:ext uri="{FF2B5EF4-FFF2-40B4-BE49-F238E27FC236}">
                <a16:creationId xmlns:a16="http://schemas.microsoft.com/office/drawing/2014/main" xmlns="" id="{8B4C757A-3430-4A80-9D73-72CE3D1639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94792" y="5324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0850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49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4586" y="5414339"/>
            <a:ext cx="3147894" cy="128821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71406" y="6019477"/>
            <a:ext cx="525658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/>
            <a:r>
              <a:rPr lang="en-US" sz="1800" b="0" u="none" dirty="0"/>
              <a:t>Changes of tutor and supervisors are permitted if the request is justified.</a:t>
            </a: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5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46827" y="6605588"/>
            <a:ext cx="262249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z="1200" b="0" u="none">
                <a:solidFill>
                  <a:schemeClr val="tx1"/>
                </a:solidFill>
              </a:rPr>
              <a:pPr/>
              <a:t>11</a:t>
            </a:fld>
            <a:endParaRPr sz="1200" b="0" u="none" dirty="0">
              <a:solidFill>
                <a:schemeClr val="tx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488390" y="1498293"/>
            <a:ext cx="232471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800" b="0" u="none" dirty="0"/>
              <a:t>doctoral </a:t>
            </a:r>
            <a:r>
              <a:rPr lang="es-ES" sz="1800" b="0" u="none" dirty="0" err="1"/>
              <a:t>student</a:t>
            </a: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544818" y="3712915"/>
            <a:ext cx="129614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800" b="0" u="none" dirty="0"/>
              <a:t>tutor</a:t>
            </a: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544818" y="4571744"/>
            <a:ext cx="129614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800" b="0" u="none" dirty="0"/>
              <a:t>supervisor</a:t>
            </a: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 cstate="print"/>
          <a:srcRect r="5113" b="41859"/>
          <a:stretch>
            <a:fillRect/>
          </a:stretch>
        </p:blipFill>
        <p:spPr bwMode="auto">
          <a:xfrm>
            <a:off x="2123728" y="2528671"/>
            <a:ext cx="142109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 l="11028" r="28682" b="41865"/>
          <a:stretch>
            <a:fillRect/>
          </a:stretch>
        </p:blipFill>
        <p:spPr bwMode="auto">
          <a:xfrm>
            <a:off x="2372204" y="1256566"/>
            <a:ext cx="838548" cy="89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/>
          <a:srcRect r="11192" b="45071"/>
          <a:stretch>
            <a:fillRect/>
          </a:stretch>
        </p:blipFill>
        <p:spPr bwMode="auto">
          <a:xfrm>
            <a:off x="2317521" y="4446345"/>
            <a:ext cx="1170869" cy="801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9" cstate="print"/>
          <a:srcRect r="7403" b="38998"/>
          <a:stretch>
            <a:fillRect/>
          </a:stretch>
        </p:blipFill>
        <p:spPr bwMode="auto">
          <a:xfrm>
            <a:off x="2214659" y="3467111"/>
            <a:ext cx="1239228" cy="86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CuadroTexto 18"/>
          <p:cNvSpPr txBox="1"/>
          <p:nvPr/>
        </p:nvSpPr>
        <p:spPr>
          <a:xfrm>
            <a:off x="3499722" y="2643324"/>
            <a:ext cx="129614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800" b="0" u="none" dirty="0" err="1"/>
              <a:t>academic</a:t>
            </a:r>
            <a:r>
              <a:rPr lang="es-ES" sz="1800" b="0" u="none" dirty="0"/>
              <a:t> </a:t>
            </a:r>
            <a:r>
              <a:rPr lang="es-ES" sz="1800" b="0" u="none" dirty="0" err="1"/>
              <a:t>committee</a:t>
            </a: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6" cstate="print"/>
          <a:srcRect r="5113" b="41859"/>
          <a:stretch>
            <a:fillRect/>
          </a:stretch>
        </p:blipFill>
        <p:spPr bwMode="auto">
          <a:xfrm>
            <a:off x="5546819" y="2421636"/>
            <a:ext cx="142109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lipse 4"/>
          <p:cNvSpPr/>
          <p:nvPr/>
        </p:nvSpPr>
        <p:spPr>
          <a:xfrm>
            <a:off x="5847824" y="2300884"/>
            <a:ext cx="740400" cy="988769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6967909" y="2749746"/>
            <a:ext cx="180357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800" b="0" u="none" dirty="0" err="1"/>
              <a:t>coordinator</a:t>
            </a: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8" cstate="print"/>
          <a:srcRect r="11192" b="45071"/>
          <a:stretch>
            <a:fillRect/>
          </a:stretch>
        </p:blipFill>
        <p:spPr bwMode="auto">
          <a:xfrm>
            <a:off x="5671929" y="4408338"/>
            <a:ext cx="1170869" cy="801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uadroTexto 5"/>
          <p:cNvSpPr txBox="1"/>
          <p:nvPr/>
        </p:nvSpPr>
        <p:spPr>
          <a:xfrm>
            <a:off x="2687919" y="5237088"/>
            <a:ext cx="29270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6105996" y="5180658"/>
            <a:ext cx="29270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4" name="CuadroTexto 7"/>
          <p:cNvSpPr txBox="1"/>
          <p:nvPr/>
        </p:nvSpPr>
        <p:spPr>
          <a:xfrm>
            <a:off x="683568" y="548680"/>
            <a:ext cx="563230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GB" sz="2000" dirty="0">
                <a:solidFill>
                  <a:srgbClr val="0000CC"/>
                </a:solidFill>
              </a:rPr>
              <a:t>The UPV/EHU doctorate: characteristics</a:t>
            </a:r>
          </a:p>
          <a:p>
            <a:pPr marL="457200" indent="-457200" algn="r">
              <a:defRPr sz="2000" u="none">
                <a:solidFill>
                  <a:srgbClr val="C00000"/>
                </a:solidFill>
                <a:latin typeface="EHUSerif"/>
                <a:ea typeface="EHUSerif"/>
                <a:cs typeface="EHUSerif"/>
                <a:sym typeface="EHUSerif"/>
              </a:defRPr>
            </a:pPr>
            <a:r>
              <a:rPr dirty="0"/>
              <a:t> </a:t>
            </a:r>
          </a:p>
        </p:txBody>
      </p:sp>
      <p:pic>
        <p:nvPicPr>
          <p:cNvPr id="4" name="Slide 11">
            <a:hlinkClick r:id="" action="ppaction://media"/>
            <a:extLst>
              <a:ext uri="{FF2B5EF4-FFF2-40B4-BE49-F238E27FC236}">
                <a16:creationId xmlns:a16="http://schemas.microsoft.com/office/drawing/2014/main" xmlns="" id="{FB84280E-004D-4445-A637-FE3E64825A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7966332" y="4756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9847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515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5856092"/>
            <a:ext cx="2448272" cy="1001908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 noChangeArrowheads="1"/>
          </p:cNvPicPr>
          <p:nvPr/>
        </p:nvPicPr>
        <p:blipFill>
          <a:blip r:embed="rId4" cstate="print"/>
          <a:srcRect r="5113" b="41859"/>
          <a:stretch>
            <a:fillRect/>
          </a:stretch>
        </p:blipFill>
        <p:spPr bwMode="auto">
          <a:xfrm>
            <a:off x="3855928" y="3126140"/>
            <a:ext cx="142109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41 CuadroTexto"/>
          <p:cNvSpPr txBox="1"/>
          <p:nvPr/>
        </p:nvSpPr>
        <p:spPr>
          <a:xfrm>
            <a:off x="3576885" y="6095578"/>
            <a:ext cx="1907089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u-ES" sz="40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DOK</a:t>
            </a:r>
            <a:r>
              <a:rPr lang="eu-ES" sz="4000" u="none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u-ES" sz="4000" u="none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9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12</a:t>
            </a:fld>
            <a:endParaRPr dirty="0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90699" y="4721533"/>
            <a:ext cx="879465" cy="755904"/>
          </a:xfrm>
          <a:prstGeom prst="rect">
            <a:avLst/>
          </a:prstGeom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6" cstate="print"/>
          <a:srcRect l="11028" r="28682" b="41865"/>
          <a:stretch>
            <a:fillRect/>
          </a:stretch>
        </p:blipFill>
        <p:spPr bwMode="auto">
          <a:xfrm>
            <a:off x="4131616" y="1436540"/>
            <a:ext cx="838548" cy="89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7" cstate="print"/>
          <a:srcRect r="11192" b="45071"/>
          <a:stretch>
            <a:fillRect/>
          </a:stretch>
        </p:blipFill>
        <p:spPr bwMode="auto">
          <a:xfrm>
            <a:off x="5148064" y="1484784"/>
            <a:ext cx="1170869" cy="801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8" cstate="print"/>
          <a:srcRect r="7403" b="38998"/>
          <a:stretch>
            <a:fillRect/>
          </a:stretch>
        </p:blipFill>
        <p:spPr bwMode="auto">
          <a:xfrm>
            <a:off x="2772783" y="1473944"/>
            <a:ext cx="1239228" cy="86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lecha abajo 1"/>
          <p:cNvSpPr/>
          <p:nvPr/>
        </p:nvSpPr>
        <p:spPr>
          <a:xfrm>
            <a:off x="4370870" y="2479674"/>
            <a:ext cx="360040" cy="609240"/>
          </a:xfrm>
          <a:prstGeom prst="downArrow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endParaRPr lang="es-ES"/>
          </a:p>
        </p:txBody>
      </p:sp>
      <p:sp>
        <p:nvSpPr>
          <p:cNvPr id="51" name="Flecha abajo 50"/>
          <p:cNvSpPr/>
          <p:nvPr/>
        </p:nvSpPr>
        <p:spPr>
          <a:xfrm>
            <a:off x="4350410" y="3989457"/>
            <a:ext cx="360040" cy="609240"/>
          </a:xfrm>
          <a:prstGeom prst="downArrow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4298966" y="5536024"/>
            <a:ext cx="420660" cy="640135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1115616" y="4817014"/>
            <a:ext cx="270488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800" b="0" u="none" dirty="0"/>
              <a:t>administrative </a:t>
            </a:r>
            <a:r>
              <a:rPr lang="es-ES" sz="1800" b="0" u="none" dirty="0" err="1"/>
              <a:t>assistant</a:t>
            </a:r>
            <a:r>
              <a:rPr lang="es-ES" sz="1800" b="0" u="none" dirty="0"/>
              <a:t> </a:t>
            </a:r>
            <a:r>
              <a:rPr kumimoji="0" lang="es-E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DOKe</a:t>
            </a:r>
            <a:r>
              <a: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administrative office</a:t>
            </a:r>
          </a:p>
        </p:txBody>
      </p:sp>
      <p:sp>
        <p:nvSpPr>
          <p:cNvPr id="19" name="CuadroTexto 7"/>
          <p:cNvSpPr txBox="1"/>
          <p:nvPr/>
        </p:nvSpPr>
        <p:spPr>
          <a:xfrm>
            <a:off x="683568" y="548680"/>
            <a:ext cx="563230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GB" sz="2000" dirty="0">
                <a:solidFill>
                  <a:srgbClr val="0000CC"/>
                </a:solidFill>
              </a:rPr>
              <a:t>The UPV/EHU doctorate: characteristics</a:t>
            </a:r>
          </a:p>
          <a:p>
            <a:pPr marL="457200" indent="-457200" algn="r">
              <a:defRPr sz="2000" u="none">
                <a:solidFill>
                  <a:srgbClr val="C00000"/>
                </a:solidFill>
                <a:latin typeface="EHUSerif"/>
                <a:ea typeface="EHUSerif"/>
                <a:cs typeface="EHUSerif"/>
                <a:sym typeface="EHUSerif"/>
              </a:defRPr>
            </a:pPr>
            <a:r>
              <a:rPr dirty="0"/>
              <a:t> </a:t>
            </a:r>
          </a:p>
        </p:txBody>
      </p:sp>
      <p:pic>
        <p:nvPicPr>
          <p:cNvPr id="3" name="Slide 12">
            <a:hlinkClick r:id="" action="ppaction://media"/>
            <a:extLst>
              <a:ext uri="{FF2B5EF4-FFF2-40B4-BE49-F238E27FC236}">
                <a16:creationId xmlns:a16="http://schemas.microsoft.com/office/drawing/2014/main" xmlns="" id="{3EA3E3F3-7B5B-4830-B821-24CAA76619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509713" y="5929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1172589"/>
      </p:ext>
    </p:extLst>
  </p:cSld>
  <p:clrMapOvr>
    <a:masterClrMapping/>
  </p:clrMapOvr>
  <p:transition spd="med" advTm="30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88" y="1268760"/>
            <a:ext cx="8210550" cy="550545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853394" y="4031005"/>
            <a:ext cx="3734829" cy="310854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Descriptive</a:t>
            </a:r>
            <a:r>
              <a:rPr kumimoji="0" lang="es-E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es-ES" sz="2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text</a:t>
            </a:r>
            <a:endParaRPr kumimoji="0" lang="es-E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u="none" dirty="0"/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u="none" dirty="0"/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u="none" dirty="0"/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u="none" dirty="0"/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u="none" dirty="0"/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99592" y="1457550"/>
            <a:ext cx="1644156" cy="461663"/>
          </a:xfrm>
          <a:prstGeom prst="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Name</a:t>
            </a:r>
            <a:r>
              <a:rPr kumimoji="0" lang="es-ES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of </a:t>
            </a:r>
            <a:r>
              <a:rPr kumimoji="0" lang="es-ES" sz="12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the</a:t>
            </a:r>
            <a:r>
              <a:rPr kumimoji="0" lang="es-ES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doctoral </a:t>
            </a:r>
            <a:r>
              <a:rPr kumimoji="0" lang="es-ES" sz="12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programme</a:t>
            </a:r>
            <a:endParaRPr kumimoji="0" lang="es-ES" sz="1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690706" y="1765654"/>
            <a:ext cx="6048672" cy="95410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4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Name</a:t>
            </a:r>
            <a:r>
              <a:rPr kumimoji="0" lang="es-ES" sz="1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of </a:t>
            </a:r>
            <a:r>
              <a:rPr kumimoji="0" lang="es-ES" sz="14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the</a:t>
            </a:r>
            <a:r>
              <a:rPr kumimoji="0" lang="es-ES" sz="1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doctoral </a:t>
            </a:r>
            <a:r>
              <a:rPr kumimoji="0" lang="es-ES" sz="14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programme</a:t>
            </a:r>
            <a:r>
              <a:rPr kumimoji="0" lang="es-ES" sz="1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1400" u="none" dirty="0">
              <a:solidFill>
                <a:srgbClr val="FF0000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514093" y="1388248"/>
            <a:ext cx="4225285" cy="307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890645" y="4887655"/>
            <a:ext cx="1713803" cy="24621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000" u="none" dirty="0">
                <a:solidFill>
                  <a:srgbClr val="00B0F0"/>
                </a:solidFill>
              </a:rPr>
              <a:t>@ of </a:t>
            </a:r>
            <a:r>
              <a:rPr lang="es-ES" sz="1000" u="none" dirty="0" err="1">
                <a:solidFill>
                  <a:srgbClr val="00B0F0"/>
                </a:solidFill>
              </a:rPr>
              <a:t>the</a:t>
            </a:r>
            <a:r>
              <a:rPr lang="es-ES" sz="1000" u="none" dirty="0">
                <a:solidFill>
                  <a:srgbClr val="00B0F0"/>
                </a:solidFill>
              </a:rPr>
              <a:t> </a:t>
            </a:r>
            <a:r>
              <a:rPr kumimoji="0" lang="es-ES" sz="1000" b="1" i="0" u="none" strike="noStrike" cap="none" spc="0" normalizeH="0" dirty="0" err="1">
                <a:ln>
                  <a:noFill/>
                </a:ln>
                <a:solidFill>
                  <a:srgbClr val="00B0F0"/>
                </a:solidFill>
                <a:effectLst/>
                <a:uFillTx/>
                <a:sym typeface="Arial"/>
              </a:rPr>
              <a:t>coordinator</a:t>
            </a:r>
            <a:endParaRPr kumimoji="0" lang="es-ES" sz="10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sym typeface="Arial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877769" y="5276265"/>
            <a:ext cx="1666822" cy="24621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000" u="none" dirty="0">
                <a:solidFill>
                  <a:srgbClr val="00B0F0"/>
                </a:solidFill>
              </a:rPr>
              <a:t>@ </a:t>
            </a:r>
            <a:r>
              <a:rPr kumimoji="0" lang="es-ES" sz="1000" b="1" i="0" u="none" strike="noStrike" cap="none" spc="0" normalizeH="0" dirty="0">
                <a:ln>
                  <a:noFill/>
                </a:ln>
                <a:solidFill>
                  <a:srgbClr val="00B0F0"/>
                </a:solidFill>
                <a:effectLst/>
                <a:uFillTx/>
                <a:sym typeface="Arial"/>
              </a:rPr>
              <a:t>of </a:t>
            </a:r>
            <a:r>
              <a:rPr kumimoji="0" lang="es-ES" sz="1000" b="1" i="0" u="none" strike="noStrike" cap="none" spc="0" normalizeH="0" dirty="0" err="1">
                <a:ln>
                  <a:noFill/>
                </a:ln>
                <a:solidFill>
                  <a:srgbClr val="00B0F0"/>
                </a:solidFill>
                <a:effectLst/>
                <a:uFillTx/>
                <a:sym typeface="Arial"/>
              </a:rPr>
              <a:t>th</a:t>
            </a:r>
            <a:r>
              <a:rPr lang="es-ES" sz="1000" u="none" dirty="0" err="1">
                <a:solidFill>
                  <a:srgbClr val="00B0F0"/>
                </a:solidFill>
              </a:rPr>
              <a:t>e</a:t>
            </a:r>
            <a:r>
              <a:rPr lang="es-ES" sz="1000" u="none" dirty="0">
                <a:solidFill>
                  <a:srgbClr val="00B0F0"/>
                </a:solidFill>
              </a:rPr>
              <a:t> </a:t>
            </a:r>
            <a:r>
              <a:rPr lang="es-ES" sz="1000" u="none" dirty="0" err="1">
                <a:solidFill>
                  <a:srgbClr val="00B0F0"/>
                </a:solidFill>
              </a:rPr>
              <a:t>secretary</a:t>
            </a:r>
            <a:endParaRPr kumimoji="0" lang="es-ES" sz="10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sym typeface="Arial"/>
            </a:endParaRPr>
          </a:p>
        </p:txBody>
      </p:sp>
      <p:sp>
        <p:nvSpPr>
          <p:cNvPr id="15" name="5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6975" y="6497211"/>
            <a:ext cx="262249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z="1200" b="0" u="none">
                <a:solidFill>
                  <a:schemeClr val="tx1"/>
                </a:solidFill>
              </a:rPr>
              <a:pPr/>
              <a:t>13</a:t>
            </a:fld>
            <a:endParaRPr sz="1200" b="0" u="none" dirty="0">
              <a:solidFill>
                <a:schemeClr val="tx1"/>
              </a:solidFill>
            </a:endParaRPr>
          </a:p>
        </p:txBody>
      </p:sp>
      <p:sp>
        <p:nvSpPr>
          <p:cNvPr id="16" name="CuadroTexto 7"/>
          <p:cNvSpPr txBox="1"/>
          <p:nvPr/>
        </p:nvSpPr>
        <p:spPr>
          <a:xfrm>
            <a:off x="683568" y="548680"/>
            <a:ext cx="563230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GB" sz="2000" dirty="0">
                <a:solidFill>
                  <a:srgbClr val="0000CC"/>
                </a:solidFill>
              </a:rPr>
              <a:t>The UPV/EHU doctorate: characteristics</a:t>
            </a:r>
          </a:p>
          <a:p>
            <a:pPr marL="457200" indent="-457200" algn="r">
              <a:defRPr sz="2000" u="none">
                <a:solidFill>
                  <a:srgbClr val="C00000"/>
                </a:solidFill>
                <a:latin typeface="EHUSerif"/>
                <a:ea typeface="EHUSerif"/>
                <a:cs typeface="EHUSerif"/>
                <a:sym typeface="EHUSerif"/>
              </a:defRPr>
            </a:pPr>
            <a:r>
              <a:rPr dirty="0"/>
              <a:t> </a:t>
            </a:r>
          </a:p>
        </p:txBody>
      </p:sp>
      <p:pic>
        <p:nvPicPr>
          <p:cNvPr id="2" name="Slide 13">
            <a:hlinkClick r:id="" action="ppaction://media"/>
            <a:extLst>
              <a:ext uri="{FF2B5EF4-FFF2-40B4-BE49-F238E27FC236}">
                <a16:creationId xmlns:a16="http://schemas.microsoft.com/office/drawing/2014/main" xmlns="" id="{4218992A-71DD-4974-B64D-3A8215F10C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98502" y="5977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2446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301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7 CuadroTexto"/>
          <p:cNvSpPr txBox="1"/>
          <p:nvPr/>
        </p:nvSpPr>
        <p:spPr>
          <a:xfrm>
            <a:off x="467544" y="2369758"/>
            <a:ext cx="8280920" cy="26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l">
              <a:buSzPct val="100000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US" sz="2000" b="0" u="none" dirty="0">
                <a:solidFill>
                  <a:schemeClr val="tx1"/>
                </a:solidFill>
                <a:latin typeface="EHUSans"/>
                <a:ea typeface="EHUSans"/>
                <a:cs typeface="EHUSans"/>
              </a:rPr>
              <a:t>Academic committee </a:t>
            </a:r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US" sz="1800" b="0" u="none" dirty="0">
                <a:solidFill>
                  <a:schemeClr val="bg1">
                    <a:lumMod val="50000"/>
                  </a:schemeClr>
                </a:solidFill>
                <a:latin typeface="EHUSans"/>
                <a:ea typeface="EHUSans"/>
                <a:cs typeface="EHUSans"/>
              </a:rPr>
              <a:t>defines, updates and coordinates the doctoral </a:t>
            </a:r>
            <a:r>
              <a:rPr lang="en-US" sz="1800" b="0" u="none" dirty="0" err="1">
                <a:solidFill>
                  <a:schemeClr val="bg1">
                    <a:lumMod val="50000"/>
                  </a:schemeClr>
                </a:solidFill>
                <a:latin typeface="EHUSans"/>
                <a:ea typeface="EHUSans"/>
                <a:cs typeface="EHUSans"/>
              </a:rPr>
              <a:t>programme</a:t>
            </a:r>
            <a:r>
              <a:rPr lang="en-US" sz="1800" b="0" u="none" dirty="0">
                <a:solidFill>
                  <a:schemeClr val="bg1">
                    <a:lumMod val="50000"/>
                  </a:schemeClr>
                </a:solidFill>
                <a:latin typeface="EHUSans"/>
                <a:ea typeface="EHUSans"/>
                <a:cs typeface="EHUSans"/>
              </a:rPr>
              <a:t>.</a:t>
            </a:r>
            <a:endParaRPr lang="es-ES" sz="1800" b="0" u="none" dirty="0">
              <a:solidFill>
                <a:schemeClr val="bg1">
                  <a:lumMod val="50000"/>
                </a:schemeClr>
              </a:solidFill>
              <a:latin typeface="EHUSans"/>
              <a:ea typeface="EHUSans"/>
              <a:cs typeface="EHUSans"/>
            </a:endParaRPr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US" sz="1800" b="0" u="none" dirty="0">
                <a:solidFill>
                  <a:schemeClr val="bg1">
                    <a:lumMod val="50000"/>
                  </a:schemeClr>
                </a:solidFill>
                <a:latin typeface="EHUSans"/>
                <a:ea typeface="EHUSans"/>
                <a:cs typeface="EHUSans"/>
              </a:rPr>
              <a:t>proposes modifications to the doctoral </a:t>
            </a:r>
            <a:r>
              <a:rPr lang="en-US" sz="1800" b="0" u="none" dirty="0" err="1">
                <a:solidFill>
                  <a:schemeClr val="bg1">
                    <a:lumMod val="50000"/>
                  </a:schemeClr>
                </a:solidFill>
                <a:latin typeface="EHUSans"/>
                <a:ea typeface="EHUSans"/>
                <a:cs typeface="EHUSans"/>
              </a:rPr>
              <a:t>programme</a:t>
            </a:r>
            <a:r>
              <a:rPr lang="en-US" sz="1800" b="0" u="none" dirty="0">
                <a:solidFill>
                  <a:schemeClr val="bg1">
                    <a:lumMod val="50000"/>
                  </a:schemeClr>
                </a:solidFill>
                <a:latin typeface="EHUSans"/>
                <a:ea typeface="EHUSans"/>
                <a:cs typeface="EHUSans"/>
              </a:rPr>
              <a:t>, in terms of teaching staff, available places, admission criteria and other matters.</a:t>
            </a:r>
            <a:endParaRPr lang="es-ES" sz="1800" b="0" u="none" dirty="0">
              <a:solidFill>
                <a:schemeClr val="bg1">
                  <a:lumMod val="50000"/>
                </a:schemeClr>
              </a:solidFill>
              <a:latin typeface="EHUSans"/>
              <a:ea typeface="EHUSans"/>
              <a:cs typeface="EHUSans"/>
            </a:endParaRPr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US" sz="1800" b="0" u="none" dirty="0">
                <a:solidFill>
                  <a:schemeClr val="bg1">
                    <a:lumMod val="50000"/>
                  </a:schemeClr>
                </a:solidFill>
                <a:latin typeface="EHUSans"/>
                <a:ea typeface="EHUSans"/>
                <a:cs typeface="EHUSans"/>
              </a:rPr>
              <a:t>decides on the admission of each candidate and defines the conditions of admission.</a:t>
            </a:r>
            <a:endParaRPr lang="es-ES" sz="1800" b="0" u="none" dirty="0">
              <a:solidFill>
                <a:schemeClr val="bg1">
                  <a:lumMod val="50000"/>
                </a:schemeClr>
              </a:solidFill>
              <a:latin typeface="EHUSans"/>
              <a:ea typeface="EHUSans"/>
              <a:cs typeface="EHUSans"/>
            </a:endParaRPr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US" sz="1800" b="0" u="none" dirty="0">
                <a:solidFill>
                  <a:schemeClr val="bg1">
                    <a:lumMod val="50000"/>
                  </a:schemeClr>
                </a:solidFill>
                <a:latin typeface="EHUSans"/>
                <a:ea typeface="EHUSans"/>
                <a:cs typeface="EHUSans"/>
              </a:rPr>
              <a:t>carries out the annual monitoring and assessment of students enrolled in the doctoral </a:t>
            </a:r>
            <a:r>
              <a:rPr lang="en-US" sz="1800" b="0" u="none" dirty="0" err="1">
                <a:solidFill>
                  <a:schemeClr val="bg1">
                    <a:lumMod val="50000"/>
                  </a:schemeClr>
                </a:solidFill>
                <a:latin typeface="EHUSans"/>
                <a:ea typeface="EHUSans"/>
                <a:cs typeface="EHUSans"/>
              </a:rPr>
              <a:t>programme</a:t>
            </a:r>
            <a:r>
              <a:rPr lang="en-US" sz="1800" b="0" u="none" dirty="0">
                <a:solidFill>
                  <a:schemeClr val="bg1">
                    <a:lumMod val="50000"/>
                  </a:schemeClr>
                </a:solidFill>
                <a:latin typeface="EHUSans"/>
                <a:ea typeface="EHUSans"/>
                <a:cs typeface="EHUSans"/>
              </a:rPr>
              <a:t>.</a:t>
            </a:r>
            <a:endParaRPr lang="es-ES" sz="1800" b="0" u="none" dirty="0">
              <a:solidFill>
                <a:schemeClr val="bg1">
                  <a:lumMod val="50000"/>
                </a:schemeClr>
              </a:solidFill>
              <a:latin typeface="EHUSans"/>
              <a:ea typeface="EHUSans"/>
              <a:cs typeface="EHUSans"/>
            </a:endParaRPr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US" sz="1800" b="0" u="none" dirty="0" err="1">
                <a:solidFill>
                  <a:schemeClr val="bg1">
                    <a:lumMod val="50000"/>
                  </a:schemeClr>
                </a:solidFill>
                <a:latin typeface="EHUSans"/>
                <a:ea typeface="EHUSans"/>
                <a:cs typeface="EHUSans"/>
              </a:rPr>
              <a:t>organises</a:t>
            </a:r>
            <a:r>
              <a:rPr lang="en-US" sz="1800" b="0" u="none" dirty="0">
                <a:solidFill>
                  <a:schemeClr val="bg1">
                    <a:lumMod val="50000"/>
                  </a:schemeClr>
                </a:solidFill>
                <a:latin typeface="EHUSans"/>
                <a:ea typeface="EHUSans"/>
                <a:cs typeface="EHUSans"/>
              </a:rPr>
              <a:t> specific doctoral training activities</a:t>
            </a:r>
            <a:endParaRPr lang="es-ES" sz="1800" b="0" u="none" dirty="0">
              <a:solidFill>
                <a:schemeClr val="bg1">
                  <a:lumMod val="50000"/>
                </a:schemeClr>
              </a:solidFill>
              <a:latin typeface="EHUSans"/>
              <a:ea typeface="EHUSans"/>
              <a:cs typeface="EHUSans"/>
            </a:endParaRPr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US" sz="1800" b="0" u="none" dirty="0" err="1">
                <a:solidFill>
                  <a:schemeClr val="bg1">
                    <a:lumMod val="50000"/>
                  </a:schemeClr>
                </a:solidFill>
                <a:latin typeface="EHUSans"/>
                <a:ea typeface="EHUSans"/>
                <a:cs typeface="EHUSans"/>
              </a:rPr>
              <a:t>authorises</a:t>
            </a:r>
            <a:r>
              <a:rPr lang="en-US" sz="1800" b="0" u="none" dirty="0">
                <a:solidFill>
                  <a:schemeClr val="bg1">
                    <a:lumMod val="50000"/>
                  </a:schemeClr>
                </a:solidFill>
                <a:latin typeface="EHUSans"/>
                <a:ea typeface="EHUSans"/>
                <a:cs typeface="EHUSans"/>
              </a:rPr>
              <a:t> the presentation and </a:t>
            </a:r>
            <a:r>
              <a:rPr lang="en-US" sz="1800" b="0" u="none" dirty="0" err="1">
                <a:solidFill>
                  <a:schemeClr val="bg1">
                    <a:lumMod val="50000"/>
                  </a:schemeClr>
                </a:solidFill>
                <a:latin typeface="EHUSans"/>
                <a:ea typeface="EHUSans"/>
                <a:cs typeface="EHUSans"/>
              </a:rPr>
              <a:t>defence</a:t>
            </a:r>
            <a:r>
              <a:rPr lang="en-US" sz="1800" b="0" u="none" dirty="0">
                <a:solidFill>
                  <a:schemeClr val="bg1">
                    <a:lumMod val="50000"/>
                  </a:schemeClr>
                </a:solidFill>
                <a:latin typeface="EHUSans"/>
                <a:ea typeface="EHUSans"/>
                <a:cs typeface="EHUSans"/>
              </a:rPr>
              <a:t> of the doctoral theses</a:t>
            </a:r>
            <a:endParaRPr lang="es-ES" sz="1800" b="0" u="none" dirty="0">
              <a:solidFill>
                <a:schemeClr val="bg1">
                  <a:lumMod val="50000"/>
                </a:schemeClr>
              </a:solidFill>
              <a:latin typeface="EHUSans"/>
              <a:ea typeface="EHUSans"/>
              <a:cs typeface="EHUSans"/>
            </a:endParaRPr>
          </a:p>
        </p:txBody>
      </p:sp>
      <p:pic>
        <p:nvPicPr>
          <p:cNvPr id="7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200" y="5671177"/>
            <a:ext cx="2615126" cy="1070191"/>
          </a:xfrm>
          <a:prstGeom prst="rect">
            <a:avLst/>
          </a:prstGeom>
        </p:spPr>
      </p:pic>
      <p:sp>
        <p:nvSpPr>
          <p:cNvPr id="911" name="Marcador de número de diapositiva 5"/>
          <p:cNvSpPr txBox="1">
            <a:spLocks noGrp="1"/>
          </p:cNvSpPr>
          <p:nvPr>
            <p:ph type="sldNum" sz="quarter" idx="2"/>
          </p:nvPr>
        </p:nvSpPr>
        <p:spPr>
          <a:xfrm>
            <a:off x="8748464" y="6525344"/>
            <a:ext cx="288603" cy="4046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/>
          <a:srcRect r="5113" b="41859"/>
          <a:stretch>
            <a:fillRect/>
          </a:stretch>
        </p:blipFill>
        <p:spPr bwMode="auto">
          <a:xfrm>
            <a:off x="6660232" y="1847469"/>
            <a:ext cx="142109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uadroTexto 7"/>
          <p:cNvSpPr txBox="1"/>
          <p:nvPr/>
        </p:nvSpPr>
        <p:spPr>
          <a:xfrm>
            <a:off x="683568" y="548680"/>
            <a:ext cx="563230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GB" sz="2000" dirty="0">
                <a:solidFill>
                  <a:srgbClr val="0000CC"/>
                </a:solidFill>
              </a:rPr>
              <a:t>The UPV/EHU doctorate: characteristics</a:t>
            </a:r>
          </a:p>
          <a:p>
            <a:pPr marL="457200" indent="-457200" algn="r">
              <a:defRPr sz="2000" u="none">
                <a:solidFill>
                  <a:srgbClr val="C00000"/>
                </a:solidFill>
                <a:latin typeface="EHUSerif"/>
                <a:ea typeface="EHUSerif"/>
                <a:cs typeface="EHUSerif"/>
                <a:sym typeface="EHUSerif"/>
              </a:defRPr>
            </a:pPr>
            <a:r>
              <a:rPr dirty="0"/>
              <a:t> </a:t>
            </a:r>
          </a:p>
        </p:txBody>
      </p:sp>
      <p:pic>
        <p:nvPicPr>
          <p:cNvPr id="2" name="Slide 14">
            <a:hlinkClick r:id="" action="ppaction://media"/>
            <a:extLst>
              <a:ext uri="{FF2B5EF4-FFF2-40B4-BE49-F238E27FC236}">
                <a16:creationId xmlns:a16="http://schemas.microsoft.com/office/drawing/2014/main" xmlns="" id="{40CEC13C-BF2D-4BF9-A883-BC4AB70515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88301" y="5794251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352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Marcador de número de diapositiva 5"/>
          <p:cNvSpPr txBox="1">
            <a:spLocks noGrp="1"/>
          </p:cNvSpPr>
          <p:nvPr>
            <p:ph type="sldNum" sz="quarter" idx="2"/>
          </p:nvPr>
        </p:nvSpPr>
        <p:spPr>
          <a:xfrm>
            <a:off x="8982074" y="6605588"/>
            <a:ext cx="127001" cy="1728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15</a:t>
            </a:fld>
            <a:endParaRPr/>
          </a:p>
        </p:txBody>
      </p:sp>
      <p:sp>
        <p:nvSpPr>
          <p:cNvPr id="920" name="7 CuadroTexto"/>
          <p:cNvSpPr txBox="1"/>
          <p:nvPr/>
        </p:nvSpPr>
        <p:spPr>
          <a:xfrm>
            <a:off x="1480473" y="2113449"/>
            <a:ext cx="6840760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l"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US" sz="1600" b="0" u="none" dirty="0">
                <a:sym typeface="EHUSans"/>
              </a:rPr>
              <a:t>Academic staff of the doctoral </a:t>
            </a:r>
            <a:r>
              <a:rPr lang="en-US" sz="1600" b="0" u="none" dirty="0" err="1">
                <a:sym typeface="EHUSans"/>
              </a:rPr>
              <a:t>programmes</a:t>
            </a:r>
            <a:endParaRPr dirty="0"/>
          </a:p>
          <a:p>
            <a:pPr algn="l">
              <a:buSzPct val="100000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s-ES" dirty="0" err="1"/>
              <a:t>Tutors</a:t>
            </a:r>
            <a:endParaRPr lang="es-ES" dirty="0"/>
          </a:p>
          <a:p>
            <a:pPr marL="285750" indent="-285750" algn="l">
              <a:buSzPct val="100000"/>
              <a:buFont typeface="Arial"/>
              <a:buChar char="•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They provide academic support during the doctoral studies, and ensure interaction of the doctoral students with the academic committee</a:t>
            </a:r>
            <a:endParaRPr lang="es-ES" dirty="0"/>
          </a:p>
          <a:p>
            <a:pPr marL="285750" indent="-285750" algn="l">
              <a:buSzPct val="100000"/>
              <a:buFont typeface="Arial"/>
              <a:buChar char="•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endParaRPr lang="es-ES" dirty="0"/>
          </a:p>
          <a:p>
            <a:pPr marL="285750" indent="-285750" algn="l">
              <a:buSzPct val="100000"/>
              <a:buFont typeface="Arial"/>
              <a:buChar char="•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endParaRPr dirty="0"/>
          </a:p>
          <a:p>
            <a:pPr marL="285750" indent="-285750" algn="l">
              <a:buSzPct val="100000"/>
              <a:buFont typeface="Arial"/>
              <a:buChar char="•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endParaRPr dirty="0"/>
          </a:p>
          <a:p>
            <a:pPr algn="l">
              <a:buSzPct val="100000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s-ES" dirty="0" err="1"/>
              <a:t>Supervisors</a:t>
            </a:r>
            <a:endParaRPr lang="es-ES" dirty="0"/>
          </a:p>
          <a:p>
            <a:pPr marL="285750" indent="-285750" algn="l">
              <a:buSzPct val="100000"/>
              <a:buFont typeface="Arial"/>
              <a:buChar char="•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US" sz="1600" b="0" u="none" dirty="0">
                <a:sym typeface="EHUSans"/>
              </a:rPr>
              <a:t>They are responsible for the coherence and suitability of the doctoral student's training and for the impact and novelty of the thesis research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5494371"/>
            <a:ext cx="2952328" cy="1208183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 r="11192" b="45071"/>
          <a:stretch>
            <a:fillRect/>
          </a:stretch>
        </p:blipFill>
        <p:spPr bwMode="auto">
          <a:xfrm>
            <a:off x="247871" y="4096088"/>
            <a:ext cx="1170869" cy="801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/>
          <a:srcRect r="7403" b="38998"/>
          <a:stretch>
            <a:fillRect/>
          </a:stretch>
        </p:blipFill>
        <p:spPr bwMode="auto">
          <a:xfrm>
            <a:off x="179512" y="2492896"/>
            <a:ext cx="1239228" cy="86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uadroTexto 7"/>
          <p:cNvSpPr txBox="1"/>
          <p:nvPr/>
        </p:nvSpPr>
        <p:spPr>
          <a:xfrm>
            <a:off x="683568" y="548680"/>
            <a:ext cx="563230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GB" sz="2000" dirty="0">
                <a:solidFill>
                  <a:srgbClr val="0000CC"/>
                </a:solidFill>
              </a:rPr>
              <a:t>The UPV/EHU doctorate: characteristics</a:t>
            </a:r>
          </a:p>
          <a:p>
            <a:pPr marL="457200" indent="-457200" algn="r">
              <a:defRPr sz="2000" u="none">
                <a:solidFill>
                  <a:srgbClr val="C00000"/>
                </a:solidFill>
                <a:latin typeface="EHUSerif"/>
                <a:ea typeface="EHUSerif"/>
                <a:cs typeface="EHUSerif"/>
                <a:sym typeface="EHUSerif"/>
              </a:defRPr>
            </a:pPr>
            <a:r>
              <a:rPr dirty="0"/>
              <a:t> 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2987824" y="5586850"/>
            <a:ext cx="1295484" cy="860939"/>
            <a:chOff x="863175" y="5513580"/>
            <a:chExt cx="1295484" cy="860939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39703" r="11192" b="45071"/>
            <a:stretch/>
          </p:blipFill>
          <p:spPr bwMode="auto">
            <a:xfrm>
              <a:off x="1511247" y="5513580"/>
              <a:ext cx="647412" cy="801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r="51575" b="38998"/>
            <a:stretch/>
          </p:blipFill>
          <p:spPr bwMode="auto">
            <a:xfrm>
              <a:off x="863175" y="5513580"/>
              <a:ext cx="648072" cy="860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" name="Slide 15">
            <a:hlinkClick r:id="" action="ppaction://media"/>
            <a:extLst>
              <a:ext uri="{FF2B5EF4-FFF2-40B4-BE49-F238E27FC236}">
                <a16:creationId xmlns:a16="http://schemas.microsoft.com/office/drawing/2014/main" xmlns="" id="{5993BE5E-30E4-486C-8E31-6639F010BE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78768" y="5838189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34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9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938170" y="6605588"/>
            <a:ext cx="170905" cy="1728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16</a:t>
            </a:fld>
            <a:endParaRPr/>
          </a:p>
        </p:txBody>
      </p:sp>
      <p:sp>
        <p:nvSpPr>
          <p:cNvPr id="946" name="7 CuadroTexto"/>
          <p:cNvSpPr txBox="1"/>
          <p:nvPr/>
        </p:nvSpPr>
        <p:spPr>
          <a:xfrm>
            <a:off x="1691680" y="1268760"/>
            <a:ext cx="6859302" cy="353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 algn="l">
              <a:buSzPct val="100000"/>
              <a:buChar char="✓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endParaRPr lang="es-ES" sz="1600" dirty="0"/>
          </a:p>
          <a:p>
            <a:pPr algn="l"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s-ES" sz="1600" dirty="0"/>
              <a:t>DEDICATION  and  DURATION</a:t>
            </a:r>
          </a:p>
          <a:p>
            <a:pPr marL="285750" indent="-285750" algn="l">
              <a:buSzPct val="100000"/>
              <a:buChar char="✓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endParaRPr lang="es-ES" sz="1600" dirty="0"/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s-ES" sz="1600" dirty="0"/>
              <a:t>FULL-TIME DEDICATION</a:t>
            </a:r>
            <a:r>
              <a:rPr sz="1600" b="0" dirty="0"/>
              <a:t>:  </a:t>
            </a:r>
            <a:endParaRPr lang="es-ES" sz="1600" b="0" dirty="0"/>
          </a:p>
          <a:p>
            <a:pPr marL="285750" indent="-285750" algn="l">
              <a:buSzPct val="100000"/>
              <a:buChar char="✓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s-ES" sz="1600" b="0" dirty="0"/>
              <a:t>3+1+1 </a:t>
            </a:r>
            <a:r>
              <a:rPr lang="es-ES" sz="1600" b="0" dirty="0" err="1"/>
              <a:t>years</a:t>
            </a:r>
            <a:endParaRPr sz="1600" b="0" dirty="0"/>
          </a:p>
          <a:p>
            <a:pPr marL="285750" indent="-285750" algn="l">
              <a:buSzPct val="100000"/>
              <a:buChar char="✓"/>
              <a:defRPr sz="1400" b="0" u="none">
                <a:latin typeface="EHUSans"/>
                <a:ea typeface="EHUSans"/>
                <a:cs typeface="EHUSans"/>
                <a:sym typeface="EHUSans"/>
              </a:defRPr>
            </a:pPr>
            <a:endParaRPr sz="1600" dirty="0"/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s-ES" sz="1600" dirty="0"/>
              <a:t>PART-TIME DEDICATION</a:t>
            </a:r>
            <a:r>
              <a:rPr sz="1600" b="0" dirty="0"/>
              <a:t>:</a:t>
            </a:r>
            <a:endParaRPr lang="es-ES" sz="1600" b="0" dirty="0"/>
          </a:p>
          <a:p>
            <a:pPr marL="285750" indent="-285750" algn="l">
              <a:buSzPct val="100000"/>
              <a:buChar char="✓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s-ES" sz="1600" b="0" dirty="0"/>
              <a:t>5+2+1 </a:t>
            </a:r>
            <a:r>
              <a:rPr lang="es-ES" sz="1600" b="0" dirty="0" err="1"/>
              <a:t>years</a:t>
            </a:r>
            <a:endParaRPr lang="es-ES" sz="1600" b="0" dirty="0"/>
          </a:p>
          <a:p>
            <a:pPr marL="285750" indent="-285750" algn="l">
              <a:buSzPct val="100000"/>
              <a:buChar char="✓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endParaRPr lang="es-ES" sz="1600" b="0" dirty="0"/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s-ES" sz="1600" b="0" dirty="0"/>
              <a:t>DISRUPTION OF THE DOCTORAL STUDIES </a:t>
            </a:r>
          </a:p>
          <a:p>
            <a:pPr marL="285750" indent="-285750" algn="l">
              <a:buSzPct val="100000"/>
              <a:buChar char="✓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s-ES" sz="1600" b="0" dirty="0"/>
              <a:t>TEMPORARY LEAVE: 1+1 </a:t>
            </a:r>
            <a:r>
              <a:rPr lang="es-ES" sz="1600" b="0" dirty="0" err="1"/>
              <a:t>years</a:t>
            </a:r>
            <a:endParaRPr lang="es-ES" sz="1600" b="0" dirty="0"/>
          </a:p>
          <a:p>
            <a:pPr marL="285750" indent="-285750" algn="l">
              <a:buSzPct val="100000"/>
              <a:buChar char="✓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endParaRPr lang="es-ES" sz="1600" b="0" dirty="0"/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s-ES" sz="1600" b="0" u="none" dirty="0" err="1">
                <a:latin typeface="EHUSans"/>
                <a:ea typeface="EHUSans"/>
                <a:cs typeface="EHUSans"/>
              </a:rPr>
              <a:t>WITHDRAWAL</a:t>
            </a:r>
            <a:r>
              <a:rPr lang="es-ES" sz="1600" b="0" u="none" dirty="0">
                <a:latin typeface="EHUSans"/>
                <a:ea typeface="EHUSans"/>
                <a:cs typeface="EHUSans"/>
              </a:rPr>
              <a:t> </a:t>
            </a:r>
            <a:r>
              <a:rPr lang="es-ES" sz="1600" b="0" u="none" dirty="0" err="1">
                <a:latin typeface="EHUSans"/>
                <a:ea typeface="EHUSans"/>
                <a:cs typeface="EHUSans"/>
              </a:rPr>
              <a:t>FROM</a:t>
            </a:r>
            <a:r>
              <a:rPr lang="es-ES" sz="1600" b="0" u="none" dirty="0">
                <a:latin typeface="EHUSans"/>
                <a:ea typeface="EHUSans"/>
                <a:cs typeface="EHUSans"/>
              </a:rPr>
              <a:t> THE DOCTORAL STUDIES</a:t>
            </a:r>
          </a:p>
          <a:p>
            <a:pPr marL="285750" indent="-285750" algn="l">
              <a:buSzPct val="100000"/>
              <a:buChar char="✓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s-ES" sz="1600" b="0" dirty="0"/>
              <a:t>PERMANENT LEAVE</a:t>
            </a:r>
            <a:endParaRPr sz="1600" b="0" dirty="0"/>
          </a:p>
        </p:txBody>
      </p:sp>
      <p:pic>
        <p:nvPicPr>
          <p:cNvPr id="7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4586" y="5414339"/>
            <a:ext cx="3075886" cy="125874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83568" y="548680"/>
            <a:ext cx="707661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GB" sz="2000" dirty="0">
                <a:solidFill>
                  <a:srgbClr val="0000CC"/>
                </a:solidFill>
              </a:rPr>
              <a:t>The UPV/EHU doctorate: development and assessment</a:t>
            </a:r>
            <a:endParaRPr dirty="0"/>
          </a:p>
        </p:txBody>
      </p:sp>
      <p:pic>
        <p:nvPicPr>
          <p:cNvPr id="2" name="Slide 16">
            <a:hlinkClick r:id="" action="ppaction://media"/>
            <a:extLst>
              <a:ext uri="{FF2B5EF4-FFF2-40B4-BE49-F238E27FC236}">
                <a16:creationId xmlns:a16="http://schemas.microsoft.com/office/drawing/2014/main" xmlns="" id="{80C57214-4D14-46F2-AE36-B88678939C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03041" y="5445035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849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9" name="Tabla 10"/>
          <p:cNvGraphicFramePr/>
          <p:nvPr>
            <p:extLst>
              <p:ext uri="{D42A27DB-BD31-4B8C-83A1-F6EECF244321}">
                <p14:modId xmlns:p14="http://schemas.microsoft.com/office/powerpoint/2010/main" xmlns="" val="3808419795"/>
              </p:ext>
            </p:extLst>
          </p:nvPr>
        </p:nvGraphicFramePr>
        <p:xfrm>
          <a:off x="270113" y="2287397"/>
          <a:ext cx="4363916" cy="3692478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43639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74947">
                <a:tc>
                  <a:txBody>
                    <a:bodyPr/>
                    <a:lstStyle/>
                    <a:p>
                      <a:pPr algn="l" defTabSz="457200">
                        <a:defRPr sz="1800" b="0" u="none">
                          <a:solidFill>
                            <a:srgbClr val="000000"/>
                          </a:solidFill>
                        </a:defRPr>
                      </a:pPr>
                      <a:r>
                        <a:rPr lang="en-US" b="1" noProof="0" dirty="0">
                          <a:solidFill>
                            <a:srgbClr val="00B050"/>
                          </a:solidFill>
                          <a:latin typeface="EHUSans"/>
                          <a:ea typeface="EHUSans"/>
                          <a:cs typeface="EHUSans"/>
                          <a:sym typeface="EHUSans"/>
                        </a:rPr>
                        <a:t>Common procedures </a:t>
                      </a:r>
                    </a:p>
                  </a:txBody>
                  <a:tcPr marL="45720" marR="4572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4470">
                <a:tc>
                  <a:txBody>
                    <a:bodyPr/>
                    <a:lstStyle/>
                    <a:p>
                      <a:pPr marL="285750" indent="-285750" algn="l" defTabSz="4572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  <a:defRPr sz="1800" u="none"/>
                      </a:pPr>
                      <a:r>
                        <a:rPr lang="en-US" sz="1600" dirty="0">
                          <a:effectLst/>
                          <a:latin typeface="EHUSans" panose="02000503050000020004" pitchFamily="5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change from full-time to part-time or vice versa</a:t>
                      </a:r>
                    </a:p>
                    <a:p>
                      <a:pPr marL="285750" indent="-285750" algn="l" defTabSz="4572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  <a:defRPr sz="1800" u="none"/>
                      </a:pPr>
                      <a:r>
                        <a:rPr lang="en-US" sz="1600" dirty="0">
                          <a:effectLst/>
                          <a:latin typeface="EHUSans" panose="02000503050000020004" pitchFamily="5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request for temporary leave</a:t>
                      </a:r>
                    </a:p>
                    <a:p>
                      <a:pPr marL="285750" indent="-285750" algn="l" defTabSz="4572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  <a:defRPr sz="1800" u="none"/>
                      </a:pPr>
                      <a:r>
                        <a:rPr lang="en-US" sz="1600" dirty="0">
                          <a:effectLst/>
                          <a:latin typeface="EHUSans" panose="02000503050000020004" pitchFamily="5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request</a:t>
                      </a:r>
                      <a:r>
                        <a:rPr lang="en-US" sz="1600" baseline="0" dirty="0">
                          <a:effectLst/>
                          <a:latin typeface="EHUSans" panose="02000503050000020004" pitchFamily="5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for</a:t>
                      </a:r>
                      <a:r>
                        <a:rPr lang="en-US" sz="1600" dirty="0">
                          <a:effectLst/>
                          <a:latin typeface="EHUSans" panose="02000503050000020004" pitchFamily="5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permanent withdrawal</a:t>
                      </a:r>
                    </a:p>
                    <a:p>
                      <a:pPr marL="285750" indent="-285750" algn="l" defTabSz="4572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  <a:defRPr sz="1800" u="none"/>
                      </a:pPr>
                      <a:r>
                        <a:rPr lang="en-US" sz="1600" dirty="0">
                          <a:effectLst/>
                          <a:latin typeface="EHUSans" panose="02000503050000020004" pitchFamily="5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request for extra time</a:t>
                      </a:r>
                    </a:p>
                    <a:p>
                      <a:pPr marL="285750" indent="-285750" algn="l" defTabSz="4572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  <a:defRPr sz="1800" u="none"/>
                      </a:pPr>
                      <a:r>
                        <a:rPr lang="en-US" sz="1600" dirty="0">
                          <a:effectLst/>
                          <a:latin typeface="EHUSans" panose="02000503050000020004" pitchFamily="5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request for changing supervisors</a:t>
                      </a:r>
                      <a:endParaRPr sz="1600" dirty="0">
                        <a:latin typeface="EHUSans"/>
                        <a:ea typeface="EHUSans"/>
                        <a:cs typeface="EHUSans"/>
                        <a:sym typeface="EHUSans"/>
                      </a:endParaRPr>
                    </a:p>
                  </a:txBody>
                  <a:tcPr marL="45720" marR="4572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947">
                <a:tc>
                  <a:txBody>
                    <a:bodyPr/>
                    <a:lstStyle/>
                    <a:p>
                      <a: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u="none"/>
                      </a:pPr>
                      <a:endParaRPr sz="1800" b="0" i="0" u="none" strike="noStrike" cap="none" spc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uFillTx/>
                        <a:latin typeface="EHUSans"/>
                        <a:ea typeface="EHUSans"/>
                        <a:cs typeface="EHUSans"/>
                        <a:sym typeface="Arial"/>
                      </a:endParaRPr>
                    </a:p>
                  </a:txBody>
                  <a:tcPr marL="45720" marR="4572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74958">
                <a:tc>
                  <a:txBody>
                    <a:bodyPr/>
                    <a:lstStyle/>
                    <a:p>
                      <a:pPr algn="l" defTabSz="457200">
                        <a:defRPr sz="1800" u="none"/>
                      </a:pPr>
                      <a:endParaRPr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13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5856092"/>
            <a:ext cx="2448272" cy="1001908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 noChangeArrowheads="1"/>
          </p:cNvPicPr>
          <p:nvPr/>
        </p:nvPicPr>
        <p:blipFill>
          <a:blip r:embed="rId4" cstate="print"/>
          <a:srcRect r="5113" b="41859"/>
          <a:stretch>
            <a:fillRect/>
          </a:stretch>
        </p:blipFill>
        <p:spPr bwMode="auto">
          <a:xfrm>
            <a:off x="4503017" y="2975925"/>
            <a:ext cx="142109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" name="9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17</a:t>
            </a:fld>
            <a:endParaRPr dirty="0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73829" y="4559270"/>
            <a:ext cx="879465" cy="755904"/>
          </a:xfrm>
          <a:prstGeom prst="rect">
            <a:avLst/>
          </a:prstGeom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6" cstate="print"/>
          <a:srcRect l="11028" r="28682" b="41865"/>
          <a:stretch>
            <a:fillRect/>
          </a:stretch>
        </p:blipFill>
        <p:spPr bwMode="auto">
          <a:xfrm>
            <a:off x="4778705" y="1286325"/>
            <a:ext cx="838548" cy="89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7" cstate="print"/>
          <a:srcRect r="11192" b="45071"/>
          <a:stretch>
            <a:fillRect/>
          </a:stretch>
        </p:blipFill>
        <p:spPr bwMode="auto">
          <a:xfrm>
            <a:off x="5795153" y="1334569"/>
            <a:ext cx="1170869" cy="801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8" cstate="print"/>
          <a:srcRect r="7403" b="38998"/>
          <a:stretch>
            <a:fillRect/>
          </a:stretch>
        </p:blipFill>
        <p:spPr bwMode="auto">
          <a:xfrm>
            <a:off x="3419872" y="1323729"/>
            <a:ext cx="1239228" cy="86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lecha abajo 1"/>
          <p:cNvSpPr/>
          <p:nvPr/>
        </p:nvSpPr>
        <p:spPr>
          <a:xfrm>
            <a:off x="5017959" y="2329459"/>
            <a:ext cx="360040" cy="609240"/>
          </a:xfrm>
          <a:prstGeom prst="downArrow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endParaRPr lang="es-ES"/>
          </a:p>
        </p:txBody>
      </p:sp>
      <p:sp>
        <p:nvSpPr>
          <p:cNvPr id="51" name="Flecha abajo 50"/>
          <p:cNvSpPr/>
          <p:nvPr/>
        </p:nvSpPr>
        <p:spPr>
          <a:xfrm>
            <a:off x="4997499" y="3839242"/>
            <a:ext cx="360040" cy="609240"/>
          </a:xfrm>
          <a:prstGeom prst="downArrow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41 CuadroTexto"/>
          <p:cNvSpPr txBox="1"/>
          <p:nvPr/>
        </p:nvSpPr>
        <p:spPr>
          <a:xfrm>
            <a:off x="4272710" y="5961476"/>
            <a:ext cx="1907089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u-ES" sz="40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DOK</a:t>
            </a:r>
            <a:r>
              <a:rPr lang="eu-ES" sz="4000" u="none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u-ES" sz="4000" u="none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4994791" y="5401922"/>
            <a:ext cx="420660" cy="640135"/>
          </a:xfrm>
          <a:prstGeom prst="rect">
            <a:avLst/>
          </a:prstGeom>
        </p:spPr>
      </p:pic>
      <p:sp>
        <p:nvSpPr>
          <p:cNvPr id="19" name="Elipse 18"/>
          <p:cNvSpPr/>
          <p:nvPr/>
        </p:nvSpPr>
        <p:spPr>
          <a:xfrm>
            <a:off x="4660084" y="4448482"/>
            <a:ext cx="1136052" cy="1102839"/>
          </a:xfrm>
          <a:prstGeom prst="ellipse">
            <a:avLst/>
          </a:prstGeom>
          <a:noFill/>
          <a:ln w="47625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683568" y="548680"/>
            <a:ext cx="707661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GB" sz="2000" dirty="0">
                <a:solidFill>
                  <a:srgbClr val="0000CC"/>
                </a:solidFill>
              </a:rPr>
              <a:t>The UPV/EHU doctorate: development and assessment</a:t>
            </a:r>
            <a:endParaRPr dirty="0"/>
          </a:p>
        </p:txBody>
      </p:sp>
      <p:pic>
        <p:nvPicPr>
          <p:cNvPr id="3" name="Slide 17">
            <a:hlinkClick r:id="" action="ppaction://media"/>
            <a:extLst>
              <a:ext uri="{FF2B5EF4-FFF2-40B4-BE49-F238E27FC236}">
                <a16:creationId xmlns:a16="http://schemas.microsoft.com/office/drawing/2014/main" xmlns="" id="{0038EA49-C89D-421C-BDF2-10EDE76BE40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378768" y="578388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22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5856092"/>
            <a:ext cx="2448272" cy="1001908"/>
          </a:xfrm>
          <a:prstGeom prst="rect">
            <a:avLst/>
          </a:prstGeom>
        </p:spPr>
      </p:pic>
      <p:sp>
        <p:nvSpPr>
          <p:cNvPr id="45" name="9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18</a:t>
            </a:fld>
            <a:endParaRPr dirty="0"/>
          </a:p>
        </p:txBody>
      </p:sp>
      <p:sp>
        <p:nvSpPr>
          <p:cNvPr id="4" name="Rectángulo 3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/>
          <a:srcRect l="69116"/>
          <a:stretch/>
        </p:blipFill>
        <p:spPr>
          <a:xfrm>
            <a:off x="971600" y="4854104"/>
            <a:ext cx="3322957" cy="853085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 cstate="print"/>
          <a:srcRect r="5113" b="41859"/>
          <a:stretch>
            <a:fillRect/>
          </a:stretch>
        </p:blipFill>
        <p:spPr bwMode="auto">
          <a:xfrm>
            <a:off x="5641961" y="3581959"/>
            <a:ext cx="1027167" cy="57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27586" y="4871902"/>
            <a:ext cx="669755" cy="575657"/>
          </a:xfrm>
          <a:prstGeom prst="rect">
            <a:avLst/>
          </a:prstGeom>
        </p:spPr>
      </p:pic>
      <p:sp>
        <p:nvSpPr>
          <p:cNvPr id="21" name="Flecha abajo 20"/>
          <p:cNvSpPr/>
          <p:nvPr/>
        </p:nvSpPr>
        <p:spPr>
          <a:xfrm>
            <a:off x="5975524" y="4231316"/>
            <a:ext cx="360040" cy="609240"/>
          </a:xfrm>
          <a:prstGeom prst="downArrow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Flecha abajo 21"/>
          <p:cNvSpPr/>
          <p:nvPr/>
        </p:nvSpPr>
        <p:spPr>
          <a:xfrm>
            <a:off x="5938098" y="2888368"/>
            <a:ext cx="360040" cy="609240"/>
          </a:xfrm>
          <a:prstGeom prst="downArrow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51" r="28052"/>
          <a:stretch/>
        </p:blipFill>
        <p:spPr>
          <a:xfrm>
            <a:off x="5712285" y="1484784"/>
            <a:ext cx="811667" cy="97224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8"/>
          <a:srcRect t="66016" r="74628"/>
          <a:stretch/>
        </p:blipFill>
        <p:spPr>
          <a:xfrm>
            <a:off x="1492574" y="1276859"/>
            <a:ext cx="925415" cy="1239544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3419872" y="2478746"/>
            <a:ext cx="1122176" cy="60016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Doctoral </a:t>
            </a:r>
            <a:r>
              <a:rPr kumimoji="0" lang="es-E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student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 </a:t>
            </a:r>
            <a:r>
              <a:rPr kumimoji="0" lang="es-E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on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 </a:t>
            </a:r>
            <a:r>
              <a:rPr kumimoji="0" lang="es-E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sick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 </a:t>
            </a:r>
            <a:r>
              <a:rPr kumimoji="0" lang="es-E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leave</a:t>
            </a:r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HUSans" panose="02000503050000020004" pitchFamily="50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331640" y="2561828"/>
            <a:ext cx="1021013" cy="2616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Employee</a:t>
            </a:r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HUSans" panose="02000503050000020004" pitchFamily="5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5648115" y="2567495"/>
            <a:ext cx="1021013" cy="2616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Student</a:t>
            </a:r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HUSans" panose="02000503050000020004" pitchFamily="50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8438" y="1422687"/>
            <a:ext cx="1056059" cy="1056059"/>
          </a:xfrm>
          <a:prstGeom prst="rect">
            <a:avLst/>
          </a:prstGeom>
        </p:spPr>
      </p:pic>
      <p:sp>
        <p:nvSpPr>
          <p:cNvPr id="30" name="9 Rectángulo"/>
          <p:cNvSpPr txBox="1"/>
          <p:nvPr/>
        </p:nvSpPr>
        <p:spPr>
          <a:xfrm>
            <a:off x="6767736" y="4154482"/>
            <a:ext cx="215912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l">
              <a:defRPr sz="1600" u="none">
                <a:solidFill>
                  <a:srgbClr val="C00000"/>
                </a:solidFill>
                <a:latin typeface="EHUSerif"/>
                <a:ea typeface="EHUSerif"/>
                <a:cs typeface="EHUSerif"/>
                <a:sym typeface="EHUSerif"/>
              </a:defRPr>
            </a:pPr>
            <a:r>
              <a:rPr lang="es-ES" dirty="0" err="1">
                <a:solidFill>
                  <a:schemeClr val="tx1"/>
                </a:solidFill>
              </a:rPr>
              <a:t>Temporary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leave</a:t>
            </a:r>
            <a:r>
              <a:rPr lang="es-ES" dirty="0">
                <a:solidFill>
                  <a:schemeClr val="tx1"/>
                </a:solidFill>
              </a:rPr>
              <a:t> in </a:t>
            </a:r>
            <a:r>
              <a:rPr lang="es-ES" dirty="0" err="1">
                <a:solidFill>
                  <a:schemeClr val="tx1"/>
                </a:solidFill>
              </a:rPr>
              <a:t>the</a:t>
            </a:r>
            <a:r>
              <a:rPr lang="es-ES" dirty="0">
                <a:solidFill>
                  <a:schemeClr val="tx1"/>
                </a:solidFill>
              </a:rPr>
              <a:t> doctoral </a:t>
            </a:r>
            <a:r>
              <a:rPr lang="es-ES" dirty="0" err="1">
                <a:solidFill>
                  <a:schemeClr val="tx1"/>
                </a:solidFill>
              </a:rPr>
              <a:t>programme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1" name="Flecha derecha 30"/>
          <p:cNvSpPr/>
          <p:nvPr/>
        </p:nvSpPr>
        <p:spPr>
          <a:xfrm>
            <a:off x="4696752" y="1807585"/>
            <a:ext cx="883359" cy="286262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2" name="Flecha derecha 31"/>
          <p:cNvSpPr/>
          <p:nvPr/>
        </p:nvSpPr>
        <p:spPr>
          <a:xfrm rot="10800000">
            <a:off x="2409337" y="1807585"/>
            <a:ext cx="883359" cy="286262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3" name="9 Rectángulo"/>
          <p:cNvSpPr txBox="1"/>
          <p:nvPr/>
        </p:nvSpPr>
        <p:spPr>
          <a:xfrm>
            <a:off x="1386293" y="4491574"/>
            <a:ext cx="237626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l">
              <a:defRPr sz="1600" u="none">
                <a:solidFill>
                  <a:srgbClr val="C00000"/>
                </a:solidFill>
                <a:latin typeface="EHUSerif"/>
                <a:ea typeface="EHUSerif"/>
                <a:cs typeface="EHUSerif"/>
                <a:sym typeface="EHUSerif"/>
              </a:defRPr>
            </a:pPr>
            <a:r>
              <a:rPr lang="es-ES" dirty="0" err="1">
                <a:solidFill>
                  <a:schemeClr val="tx1"/>
                </a:solidFill>
              </a:rPr>
              <a:t>Sick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leave</a:t>
            </a:r>
            <a:r>
              <a:rPr lang="es-ES" dirty="0">
                <a:solidFill>
                  <a:schemeClr val="tx1"/>
                </a:solidFill>
              </a:rPr>
              <a:t>, staff office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4"/>
          <a:srcRect l="1" r="78134"/>
          <a:stretch/>
        </p:blipFill>
        <p:spPr>
          <a:xfrm>
            <a:off x="971600" y="5717727"/>
            <a:ext cx="2227084" cy="807617"/>
          </a:xfrm>
          <a:prstGeom prst="rect">
            <a:avLst/>
          </a:prstGeom>
        </p:spPr>
      </p:pic>
      <p:sp>
        <p:nvSpPr>
          <p:cNvPr id="35" name="Flecha abajo 34"/>
          <p:cNvSpPr/>
          <p:nvPr/>
        </p:nvSpPr>
        <p:spPr>
          <a:xfrm>
            <a:off x="1775261" y="3283053"/>
            <a:ext cx="360040" cy="936000"/>
          </a:xfrm>
          <a:prstGeom prst="downArrow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6523952" y="6069014"/>
            <a:ext cx="2368528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8" name="41 CuadroTexto"/>
          <p:cNvSpPr txBox="1"/>
          <p:nvPr/>
        </p:nvSpPr>
        <p:spPr>
          <a:xfrm>
            <a:off x="5257199" y="6105492"/>
            <a:ext cx="1907089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u-ES" sz="40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DOK</a:t>
            </a:r>
            <a:r>
              <a:rPr lang="eu-ES" sz="4000" u="none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u-ES" sz="4000" u="none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5979280" y="5545938"/>
            <a:ext cx="420660" cy="640135"/>
          </a:xfrm>
          <a:prstGeom prst="rect">
            <a:avLst/>
          </a:prstGeom>
        </p:spPr>
      </p:pic>
      <p:sp>
        <p:nvSpPr>
          <p:cNvPr id="38" name="CuadroTexto 37"/>
          <p:cNvSpPr txBox="1"/>
          <p:nvPr/>
        </p:nvSpPr>
        <p:spPr>
          <a:xfrm>
            <a:off x="683568" y="548680"/>
            <a:ext cx="707661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GB" sz="2000" dirty="0">
                <a:solidFill>
                  <a:srgbClr val="0000CC"/>
                </a:solidFill>
              </a:rPr>
              <a:t>The UPV/EHU doctorate: development and assessment</a:t>
            </a:r>
            <a:endParaRPr dirty="0"/>
          </a:p>
        </p:txBody>
      </p:sp>
      <p:pic>
        <p:nvPicPr>
          <p:cNvPr id="2" name="Slide 18">
            <a:hlinkClick r:id="" action="ppaction://media"/>
            <a:extLst>
              <a:ext uri="{FF2B5EF4-FFF2-40B4-BE49-F238E27FC236}">
                <a16:creationId xmlns:a16="http://schemas.microsoft.com/office/drawing/2014/main" xmlns="" id="{C6CB347F-FD46-4EAE-A8C3-9919D4FD1CD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7808454" y="5328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2129541"/>
      </p:ext>
    </p:extLst>
  </p:cSld>
  <p:clrMapOvr>
    <a:masterClrMapping/>
  </p:clrMapOvr>
  <p:transition spd="med" advTm="31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9 Rectángulo"/>
          <p:cNvSpPr txBox="1"/>
          <p:nvPr/>
        </p:nvSpPr>
        <p:spPr>
          <a:xfrm>
            <a:off x="1303961" y="1707981"/>
            <a:ext cx="475252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l">
              <a:defRPr sz="1600" u="none">
                <a:solidFill>
                  <a:srgbClr val="C00000"/>
                </a:solidFill>
                <a:latin typeface="EHUSerif"/>
                <a:ea typeface="EHUSerif"/>
                <a:cs typeface="EHUSerif"/>
                <a:sym typeface="EHUSerif"/>
              </a:defRPr>
            </a:pPr>
            <a:r>
              <a:rPr lang="en-US" cap="all" dirty="0">
                <a:solidFill>
                  <a:schemeClr val="tx1"/>
                </a:solidFill>
              </a:rPr>
              <a:t>Statement of commitment  </a:t>
            </a:r>
          </a:p>
        </p:txBody>
      </p:sp>
      <p:sp>
        <p:nvSpPr>
          <p:cNvPr id="960" name="9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19</a:t>
            </a:fld>
            <a:endParaRPr dirty="0"/>
          </a:p>
        </p:txBody>
      </p:sp>
      <p:pic>
        <p:nvPicPr>
          <p:cNvPr id="8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464903"/>
            <a:ext cx="2952328" cy="1208183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1286540" y="4182181"/>
            <a:ext cx="342947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600" u="none" cap="all" dirty="0" err="1">
                <a:solidFill>
                  <a:schemeClr val="tx1"/>
                </a:solidFill>
                <a:latin typeface="EHUSerif"/>
                <a:ea typeface="EHUSerif"/>
                <a:cs typeface="EHUSerif"/>
              </a:rPr>
              <a:t>ACTIVITY</a:t>
            </a:r>
            <a:r>
              <a:rPr lang="es-ES" sz="1600" u="none" cap="all" dirty="0">
                <a:solidFill>
                  <a:schemeClr val="tx1"/>
                </a:solidFill>
                <a:latin typeface="EHUSerif"/>
                <a:ea typeface="EHUSerif"/>
                <a:cs typeface="EHUSerif"/>
              </a:rPr>
              <a:t> </a:t>
            </a:r>
            <a:r>
              <a:rPr lang="es-ES" sz="1600" u="none" cap="all" dirty="0" err="1">
                <a:solidFill>
                  <a:schemeClr val="tx1"/>
                </a:solidFill>
                <a:latin typeface="EHUSerif"/>
                <a:ea typeface="EHUSerif"/>
                <a:cs typeface="EHUSerif"/>
              </a:rPr>
              <a:t>DocumenT</a:t>
            </a:r>
            <a:endParaRPr lang="es-ES" sz="1600" u="none" cap="all" dirty="0">
              <a:solidFill>
                <a:schemeClr val="tx1"/>
              </a:solidFill>
              <a:latin typeface="EHUSerif"/>
              <a:ea typeface="EHUSerif"/>
              <a:cs typeface="EHUSerif"/>
            </a:endParaRPr>
          </a:p>
          <a:p>
            <a:pPr algn="l"/>
            <a:r>
              <a:rPr lang="es-ES" sz="1600" u="none" cap="all" dirty="0">
                <a:solidFill>
                  <a:schemeClr val="tx1"/>
                </a:solidFill>
                <a:latin typeface="EHUSans" pitchFamily="50"/>
              </a:rPr>
              <a:t> </a:t>
            </a:r>
            <a:r>
              <a:rPr lang="en-US" sz="1600" u="none" dirty="0">
                <a:solidFill>
                  <a:schemeClr val="bg1">
                    <a:lumMod val="50000"/>
                  </a:schemeClr>
                </a:solidFill>
                <a:latin typeface="EHUSans" pitchFamily="50"/>
              </a:rPr>
              <a:t>supporting documents for the training activities </a:t>
            </a:r>
            <a:endParaRPr kumimoji="0" lang="es-ES" sz="16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EHUSans" pitchFamily="50"/>
              <a:sym typeface="Arial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286541" y="2356444"/>
            <a:ext cx="3713172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600" u="none" cap="all" dirty="0" err="1">
                <a:solidFill>
                  <a:schemeClr val="tx1"/>
                </a:solidFill>
                <a:latin typeface="EHUSerif"/>
                <a:ea typeface="EHUSerif"/>
                <a:cs typeface="EHUSerif"/>
              </a:rPr>
              <a:t>research</a:t>
            </a:r>
            <a:r>
              <a:rPr lang="es-ES" sz="1600" u="none" cap="all" dirty="0">
                <a:solidFill>
                  <a:schemeClr val="tx1"/>
                </a:solidFill>
                <a:latin typeface="EHUSerif"/>
                <a:ea typeface="EHUSerif"/>
                <a:cs typeface="EHUSerif"/>
              </a:rPr>
              <a:t> plan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u="none" dirty="0">
                <a:solidFill>
                  <a:schemeClr val="bg1">
                    <a:lumMod val="50000"/>
                  </a:schemeClr>
                </a:solidFill>
                <a:latin typeface="EHUSans" pitchFamily="50"/>
              </a:rPr>
              <a:t>objectives to be achieved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u="none" dirty="0">
                <a:solidFill>
                  <a:schemeClr val="bg1">
                    <a:lumMod val="50000"/>
                  </a:schemeClr>
                </a:solidFill>
                <a:latin typeface="EHUSans" pitchFamily="50"/>
              </a:rPr>
              <a:t>methodology to be used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u="none" dirty="0">
                <a:solidFill>
                  <a:schemeClr val="bg1">
                    <a:lumMod val="50000"/>
                  </a:schemeClr>
                </a:solidFill>
                <a:latin typeface="EHUSans" pitchFamily="50"/>
              </a:rPr>
              <a:t>means and timetable for the research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u="none" dirty="0">
                <a:solidFill>
                  <a:schemeClr val="bg1">
                    <a:lumMod val="50000"/>
                  </a:schemeClr>
                </a:solidFill>
                <a:latin typeface="EHUSans" pitchFamily="50"/>
              </a:rPr>
              <a:t>doctoral training activities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6688" y="1523062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179 Grupo"/>
          <p:cNvGrpSpPr/>
          <p:nvPr/>
        </p:nvGrpSpPr>
        <p:grpSpPr>
          <a:xfrm>
            <a:off x="5640576" y="1943282"/>
            <a:ext cx="221314" cy="381845"/>
            <a:chOff x="4970737" y="6588224"/>
            <a:chExt cx="412778" cy="644905"/>
          </a:xfrm>
        </p:grpSpPr>
        <p:sp>
          <p:nvSpPr>
            <p:cNvPr id="29" name="25 Rectángulo"/>
            <p:cNvSpPr/>
            <p:nvPr/>
          </p:nvSpPr>
          <p:spPr>
            <a:xfrm>
              <a:off x="5157192" y="6588224"/>
              <a:ext cx="216024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1028" r="28682" b="41865"/>
            <a:stretch>
              <a:fillRect/>
            </a:stretch>
          </p:blipFill>
          <p:spPr bwMode="auto">
            <a:xfrm>
              <a:off x="4970737" y="6790917"/>
              <a:ext cx="412778" cy="442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6" cstate="print"/>
          <a:srcRect r="7403" b="38998"/>
          <a:stretch>
            <a:fillRect/>
          </a:stretch>
        </p:blipFill>
        <p:spPr bwMode="auto">
          <a:xfrm>
            <a:off x="5833158" y="2048216"/>
            <a:ext cx="356400" cy="30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7" cstate="print"/>
          <a:srcRect r="11192" b="45071"/>
          <a:stretch>
            <a:fillRect/>
          </a:stretch>
        </p:blipFill>
        <p:spPr bwMode="auto">
          <a:xfrm>
            <a:off x="5282802" y="2040271"/>
            <a:ext cx="357774" cy="28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10"/>
          <p:cNvPicPr>
            <a:picLocks noChangeAspect="1" noChangeArrowheads="1"/>
          </p:cNvPicPr>
          <p:nvPr/>
        </p:nvPicPr>
        <p:blipFill>
          <a:blip r:embed="rId8" cstate="print"/>
          <a:srcRect r="5113" b="41859"/>
          <a:stretch>
            <a:fillRect/>
          </a:stretch>
        </p:blipFill>
        <p:spPr bwMode="auto">
          <a:xfrm flipH="1">
            <a:off x="5380579" y="1649054"/>
            <a:ext cx="563737" cy="31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1"/>
          <p:cNvGrpSpPr/>
          <p:nvPr/>
        </p:nvGrpSpPr>
        <p:grpSpPr>
          <a:xfrm>
            <a:off x="5308496" y="2738611"/>
            <a:ext cx="1098235" cy="1090499"/>
            <a:chOff x="7105136" y="2825641"/>
            <a:chExt cx="864096" cy="906412"/>
          </a:xfrm>
        </p:grpSpPr>
        <p:sp>
          <p:nvSpPr>
            <p:cNvPr id="26" name="22 Rectángulo redondeado"/>
            <p:cNvSpPr/>
            <p:nvPr/>
          </p:nvSpPr>
          <p:spPr>
            <a:xfrm>
              <a:off x="7105136" y="2915651"/>
              <a:ext cx="727660" cy="81640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27" name="23 Rectángulo"/>
            <p:cNvSpPr/>
            <p:nvPr/>
          </p:nvSpPr>
          <p:spPr>
            <a:xfrm>
              <a:off x="7605402" y="2825641"/>
              <a:ext cx="363830" cy="315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28" name="24 Triángulo rectángulo"/>
            <p:cNvSpPr/>
            <p:nvPr/>
          </p:nvSpPr>
          <p:spPr>
            <a:xfrm>
              <a:off x="7605402" y="2915651"/>
              <a:ext cx="227394" cy="225025"/>
            </a:xfrm>
            <a:prstGeom prst="rt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179 Grupo"/>
          <p:cNvGrpSpPr/>
          <p:nvPr/>
        </p:nvGrpSpPr>
        <p:grpSpPr>
          <a:xfrm>
            <a:off x="5422310" y="3179803"/>
            <a:ext cx="221314" cy="381845"/>
            <a:chOff x="4970737" y="6588224"/>
            <a:chExt cx="412778" cy="644905"/>
          </a:xfrm>
        </p:grpSpPr>
        <p:sp>
          <p:nvSpPr>
            <p:cNvPr id="37" name="25 Rectángulo"/>
            <p:cNvSpPr/>
            <p:nvPr/>
          </p:nvSpPr>
          <p:spPr>
            <a:xfrm>
              <a:off x="5157192" y="6588224"/>
              <a:ext cx="216024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1028" r="28682" b="41865"/>
            <a:stretch>
              <a:fillRect/>
            </a:stretch>
          </p:blipFill>
          <p:spPr bwMode="auto">
            <a:xfrm>
              <a:off x="4970737" y="6790917"/>
              <a:ext cx="412778" cy="442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7" cstate="print"/>
          <a:srcRect r="11192" b="45071"/>
          <a:stretch>
            <a:fillRect/>
          </a:stretch>
        </p:blipFill>
        <p:spPr bwMode="auto">
          <a:xfrm>
            <a:off x="5363816" y="2941134"/>
            <a:ext cx="357774" cy="28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Grupo 6"/>
          <p:cNvGrpSpPr/>
          <p:nvPr/>
        </p:nvGrpSpPr>
        <p:grpSpPr>
          <a:xfrm>
            <a:off x="7656688" y="3962748"/>
            <a:ext cx="864096" cy="906412"/>
            <a:chOff x="7716514" y="3258190"/>
            <a:chExt cx="864096" cy="906412"/>
          </a:xfrm>
        </p:grpSpPr>
        <p:grpSp>
          <p:nvGrpSpPr>
            <p:cNvPr id="50" name="Grupo 49"/>
            <p:cNvGrpSpPr/>
            <p:nvPr/>
          </p:nvGrpSpPr>
          <p:grpSpPr>
            <a:xfrm>
              <a:off x="7716514" y="3258190"/>
              <a:ext cx="864096" cy="906412"/>
              <a:chOff x="7456216" y="3045172"/>
              <a:chExt cx="864096" cy="906412"/>
            </a:xfrm>
          </p:grpSpPr>
          <p:grpSp>
            <p:nvGrpSpPr>
              <p:cNvPr id="51" name="Grupo 50"/>
              <p:cNvGrpSpPr/>
              <p:nvPr/>
            </p:nvGrpSpPr>
            <p:grpSpPr>
              <a:xfrm>
                <a:off x="7456216" y="3045172"/>
                <a:ext cx="864096" cy="906412"/>
                <a:chOff x="7105136" y="2825641"/>
                <a:chExt cx="864096" cy="906412"/>
              </a:xfrm>
            </p:grpSpPr>
            <p:sp>
              <p:nvSpPr>
                <p:cNvPr id="56" name="22 Rectángulo redondeado"/>
                <p:cNvSpPr/>
                <p:nvPr/>
              </p:nvSpPr>
              <p:spPr>
                <a:xfrm>
                  <a:off x="7105136" y="2915651"/>
                  <a:ext cx="727660" cy="816402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23 Rectángulo"/>
                <p:cNvSpPr/>
                <p:nvPr/>
              </p:nvSpPr>
              <p:spPr>
                <a:xfrm>
                  <a:off x="7605402" y="2825641"/>
                  <a:ext cx="363830" cy="3150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" name="24 Triángulo rectángulo"/>
                <p:cNvSpPr/>
                <p:nvPr/>
              </p:nvSpPr>
              <p:spPr>
                <a:xfrm>
                  <a:off x="7605402" y="2915651"/>
                  <a:ext cx="227394" cy="225025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4" name="25 Rectángulo"/>
              <p:cNvSpPr/>
              <p:nvPr/>
            </p:nvSpPr>
            <p:spPr>
              <a:xfrm>
                <a:off x="7670001" y="3486356"/>
                <a:ext cx="115823" cy="255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9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837649" y="3552310"/>
              <a:ext cx="385450" cy="385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5689" y="2852936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871" y="4067779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ángulo 41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Flecha derecha 2"/>
          <p:cNvSpPr/>
          <p:nvPr/>
        </p:nvSpPr>
        <p:spPr>
          <a:xfrm>
            <a:off x="6539801" y="1943282"/>
            <a:ext cx="1022284" cy="255813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3" name="Flecha derecha 42"/>
          <p:cNvSpPr/>
          <p:nvPr/>
        </p:nvSpPr>
        <p:spPr>
          <a:xfrm>
            <a:off x="6539801" y="3034606"/>
            <a:ext cx="1022284" cy="255813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4" name="Flecha derecha 43"/>
          <p:cNvSpPr/>
          <p:nvPr/>
        </p:nvSpPr>
        <p:spPr>
          <a:xfrm>
            <a:off x="6541359" y="4217576"/>
            <a:ext cx="1022284" cy="255813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45" name="Grupo 44"/>
          <p:cNvGrpSpPr/>
          <p:nvPr/>
        </p:nvGrpSpPr>
        <p:grpSpPr>
          <a:xfrm>
            <a:off x="5285006" y="1400463"/>
            <a:ext cx="1121726" cy="1184119"/>
            <a:chOff x="7105136" y="2825641"/>
            <a:chExt cx="864096" cy="906412"/>
          </a:xfrm>
        </p:grpSpPr>
        <p:sp>
          <p:nvSpPr>
            <p:cNvPr id="46" name="22 Rectángulo redondeado"/>
            <p:cNvSpPr/>
            <p:nvPr/>
          </p:nvSpPr>
          <p:spPr>
            <a:xfrm>
              <a:off x="7105136" y="2915651"/>
              <a:ext cx="727660" cy="81640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47" name="23 Rectángulo"/>
            <p:cNvSpPr/>
            <p:nvPr/>
          </p:nvSpPr>
          <p:spPr>
            <a:xfrm>
              <a:off x="7605402" y="2825641"/>
              <a:ext cx="363830" cy="315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48" name="24 Triángulo rectángulo"/>
            <p:cNvSpPr/>
            <p:nvPr/>
          </p:nvSpPr>
          <p:spPr>
            <a:xfrm>
              <a:off x="7605402" y="2915651"/>
              <a:ext cx="227394" cy="225025"/>
            </a:xfrm>
            <a:prstGeom prst="rt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sp>
        <p:nvSpPr>
          <p:cNvPr id="49" name="CuadroTexto 48"/>
          <p:cNvSpPr txBox="1"/>
          <p:nvPr/>
        </p:nvSpPr>
        <p:spPr>
          <a:xfrm>
            <a:off x="683568" y="548680"/>
            <a:ext cx="707661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GB" sz="2000" dirty="0">
                <a:solidFill>
                  <a:srgbClr val="0000CC"/>
                </a:solidFill>
              </a:rPr>
              <a:t>The UPV/EHU doctorate: development and assessment</a:t>
            </a:r>
            <a:endParaRPr dirty="0"/>
          </a:p>
        </p:txBody>
      </p:sp>
      <p:pic>
        <p:nvPicPr>
          <p:cNvPr id="4" name="Slide 19">
            <a:hlinkClick r:id="" action="ppaction://media"/>
            <a:extLst>
              <a:ext uri="{FF2B5EF4-FFF2-40B4-BE49-F238E27FC236}">
                <a16:creationId xmlns:a16="http://schemas.microsoft.com/office/drawing/2014/main" xmlns="" id="{A29F576F-AC54-405E-9A6C-62DB76F591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378768" y="5699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097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5370080"/>
            <a:ext cx="3456384" cy="1414459"/>
          </a:xfrm>
          <a:prstGeom prst="rect">
            <a:avLst/>
          </a:prstGeom>
        </p:spPr>
      </p:pic>
      <p:sp>
        <p:nvSpPr>
          <p:cNvPr id="890" name="Marcador de número de diapositiva 5"/>
          <p:cNvSpPr txBox="1">
            <a:spLocks noGrp="1"/>
          </p:cNvSpPr>
          <p:nvPr>
            <p:ph type="sldNum" sz="quarter" idx="2"/>
          </p:nvPr>
        </p:nvSpPr>
        <p:spPr>
          <a:xfrm>
            <a:off x="8931784" y="6605588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z="1200" smtClean="0"/>
              <a:pPr/>
              <a:t>2</a:t>
            </a:fld>
            <a:endParaRPr lang="es-ES" sz="1200" dirty="0"/>
          </a:p>
        </p:txBody>
      </p:sp>
      <p:sp>
        <p:nvSpPr>
          <p:cNvPr id="891" name="Rectangle 6"/>
          <p:cNvSpPr txBox="1"/>
          <p:nvPr/>
        </p:nvSpPr>
        <p:spPr>
          <a:xfrm>
            <a:off x="8675688" y="6602413"/>
            <a:ext cx="431801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200" b="0" u="none"/>
            </a:lvl1pPr>
          </a:lstStyle>
          <a:p>
            <a:endParaRPr dirty="0"/>
          </a:p>
        </p:txBody>
      </p:sp>
      <p:sp>
        <p:nvSpPr>
          <p:cNvPr id="895" name="12 CuadroTexto"/>
          <p:cNvSpPr txBox="1"/>
          <p:nvPr/>
        </p:nvSpPr>
        <p:spPr>
          <a:xfrm>
            <a:off x="899592" y="2023448"/>
            <a:ext cx="8927976" cy="3724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 algn="l">
              <a:buSzPct val="100000"/>
              <a:buChar char="✓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endParaRPr lang="es-ES" sz="2000" dirty="0"/>
          </a:p>
          <a:p>
            <a:pPr algn="l">
              <a:buSzPct val="100000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GB" sz="2400" dirty="0">
                <a:solidFill>
                  <a:schemeClr val="tx1"/>
                </a:solidFill>
              </a:rPr>
              <a:t>DOKe manages and coordinates</a:t>
            </a:r>
          </a:p>
          <a:p>
            <a:pPr algn="l">
              <a:buSzPct val="100000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GB" sz="2400" b="0" u="none" dirty="0">
                <a:solidFill>
                  <a:schemeClr val="bg1">
                    <a:lumMod val="50000"/>
                  </a:schemeClr>
                </a:solidFill>
                <a:latin typeface="EHUSans"/>
                <a:ea typeface="EHUSans"/>
                <a:cs typeface="EHUSans"/>
              </a:rPr>
              <a:t>66 doctoral programmes:</a:t>
            </a:r>
          </a:p>
          <a:p>
            <a:pPr algn="l">
              <a:buSzPct val="100000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~4000 doctoral candidates/students</a:t>
            </a:r>
          </a:p>
          <a:p>
            <a:pPr algn="l">
              <a:buSzPct val="100000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~25% foreign students</a:t>
            </a:r>
          </a:p>
          <a:p>
            <a:pPr algn="l">
              <a:buSzPct val="100000"/>
              <a:buFont typeface="Arial" pitchFamily="34" charset="0"/>
              <a:buChar char="•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endParaRPr lang="en-GB" sz="2400" dirty="0">
              <a:solidFill>
                <a:schemeClr val="tx1"/>
              </a:solidFill>
            </a:endParaRPr>
          </a:p>
          <a:p>
            <a:pPr algn="l">
              <a:buSzPct val="100000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GB" sz="2400" dirty="0">
                <a:solidFill>
                  <a:schemeClr val="tx1"/>
                </a:solidFill>
              </a:rPr>
              <a:t>Student council</a:t>
            </a:r>
          </a:p>
          <a:p>
            <a:pPr algn="l">
              <a:buSzPct val="100000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GB" sz="2400" b="0" u="none" dirty="0">
                <a:solidFill>
                  <a:schemeClr val="bg1">
                    <a:lumMod val="50000"/>
                  </a:schemeClr>
                </a:solidFill>
                <a:latin typeface="EHUSans"/>
                <a:ea typeface="EHUSans"/>
                <a:cs typeface="EHUSans"/>
              </a:rPr>
              <a:t>10 representatives</a:t>
            </a:r>
          </a:p>
          <a:p>
            <a:pPr algn="l">
              <a:buSzPct val="100000"/>
              <a:buFont typeface="Arial" pitchFamily="34" charset="0"/>
              <a:buChar char="•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endParaRPr lang="es-ES" sz="2400" dirty="0">
              <a:solidFill>
                <a:schemeClr val="tx1"/>
              </a:solidFill>
            </a:endParaRPr>
          </a:p>
          <a:p>
            <a:pPr algn="l">
              <a:buSzPct val="100000"/>
              <a:buFont typeface="Arial" pitchFamily="34" charset="0"/>
              <a:buChar char="•"/>
              <a:defRPr sz="1600" b="0" u="none">
                <a:latin typeface="EHUSans"/>
                <a:ea typeface="EHUSans"/>
                <a:cs typeface="EHUSans"/>
                <a:sym typeface="EHUSans"/>
              </a:defRPr>
            </a:pP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9" name="CuadroTexto 7"/>
          <p:cNvSpPr txBox="1"/>
          <p:nvPr/>
        </p:nvSpPr>
        <p:spPr>
          <a:xfrm>
            <a:off x="638557" y="632510"/>
            <a:ext cx="303544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457200" indent="-457200" algn="r">
              <a:defRPr sz="20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s-ES" dirty="0">
                <a:solidFill>
                  <a:srgbClr val="0000CC"/>
                </a:solidFill>
              </a:rPr>
              <a:t>Doctoral </a:t>
            </a:r>
            <a:r>
              <a:rPr lang="es-ES" dirty="0" err="1" smtClean="0">
                <a:solidFill>
                  <a:srgbClr val="0000CC"/>
                </a:solidFill>
              </a:rPr>
              <a:t>School</a:t>
            </a:r>
            <a:r>
              <a:rPr lang="es-ES" dirty="0" smtClean="0">
                <a:solidFill>
                  <a:srgbClr val="0000CC"/>
                </a:solidFill>
              </a:rPr>
              <a:t>, </a:t>
            </a:r>
            <a:r>
              <a:rPr lang="es-ES" dirty="0">
                <a:solidFill>
                  <a:srgbClr val="0000CC"/>
                </a:solidFill>
              </a:rPr>
              <a:t>DOKe </a:t>
            </a:r>
            <a:endParaRPr dirty="0">
              <a:solidFill>
                <a:srgbClr val="0000CC"/>
              </a:solidFill>
            </a:endParaRPr>
          </a:p>
          <a:p>
            <a:pPr marL="457200" indent="-457200" algn="r">
              <a:defRPr sz="2000" u="none">
                <a:solidFill>
                  <a:srgbClr val="C00000"/>
                </a:solidFill>
                <a:latin typeface="EHUSerif"/>
                <a:ea typeface="EHUSerif"/>
                <a:cs typeface="EHUSerif"/>
                <a:sym typeface="EHUSerif"/>
              </a:defRPr>
            </a:pPr>
            <a:r>
              <a:rPr dirty="0"/>
              <a:t> </a:t>
            </a:r>
          </a:p>
        </p:txBody>
      </p:sp>
      <p:pic>
        <p:nvPicPr>
          <p:cNvPr id="3" name="Slide 2">
            <a:hlinkClick r:id="" action="ppaction://media"/>
            <a:extLst>
              <a:ext uri="{FF2B5EF4-FFF2-40B4-BE49-F238E27FC236}">
                <a16:creationId xmlns:a16="http://schemas.microsoft.com/office/drawing/2014/main" xmlns="" id="{3A3E9D39-2404-438F-88EB-AED9599EAD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066088" y="4757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5232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581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5856092"/>
            <a:ext cx="2448272" cy="1001908"/>
          </a:xfrm>
          <a:prstGeom prst="rect">
            <a:avLst/>
          </a:prstGeom>
        </p:spPr>
      </p:pic>
      <p:sp>
        <p:nvSpPr>
          <p:cNvPr id="7" name="9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20</a:t>
            </a:fld>
            <a:endParaRPr dirty="0"/>
          </a:p>
        </p:txBody>
      </p:sp>
      <p:sp>
        <p:nvSpPr>
          <p:cNvPr id="10" name="Rectángulo 9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2" name="Slide 20">
            <a:hlinkClick r:id="" action="ppaction://media"/>
            <a:extLst>
              <a:ext uri="{FF2B5EF4-FFF2-40B4-BE49-F238E27FC236}">
                <a16:creationId xmlns:a16="http://schemas.microsoft.com/office/drawing/2014/main" xmlns="" id="{6C9E2C21-A8B9-40E6-8E57-19C4A19B4BB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74837" y="2433067"/>
            <a:ext cx="609600" cy="609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b="42615"/>
          <a:stretch/>
        </p:blipFill>
        <p:spPr>
          <a:xfrm>
            <a:off x="2126009" y="293478"/>
            <a:ext cx="6800850" cy="16069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0680" y="1900448"/>
            <a:ext cx="6785682" cy="10004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8"/>
          <a:srcRect b="26079"/>
          <a:stretch/>
        </p:blipFill>
        <p:spPr>
          <a:xfrm>
            <a:off x="2100680" y="3019470"/>
            <a:ext cx="6791800" cy="192170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1139" y="5065344"/>
            <a:ext cx="6781341" cy="1715323"/>
          </a:xfrm>
          <a:prstGeom prst="rect">
            <a:avLst/>
          </a:prstGeom>
        </p:spPr>
      </p:pic>
    </p:spTree>
  </p:cSld>
  <p:clrMapOvr>
    <a:masterClrMapping/>
  </p:clrMapOvr>
  <p:transition spd="med" advTm="240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5856092"/>
            <a:ext cx="2448272" cy="1001908"/>
          </a:xfrm>
          <a:prstGeom prst="rect">
            <a:avLst/>
          </a:prstGeom>
        </p:spPr>
      </p:pic>
      <p:sp>
        <p:nvSpPr>
          <p:cNvPr id="8" name="9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21</a:t>
            </a:fld>
            <a:endParaRPr dirty="0"/>
          </a:p>
        </p:txBody>
      </p:sp>
      <p:sp>
        <p:nvSpPr>
          <p:cNvPr id="10" name="Rectángulo 9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83568" y="548680"/>
            <a:ext cx="707661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GB" sz="2000" dirty="0">
                <a:solidFill>
                  <a:srgbClr val="0000CC"/>
                </a:solidFill>
              </a:rPr>
              <a:t>The UPV/EHU doctorate: development and assessment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1124744"/>
            <a:ext cx="7595219" cy="4915322"/>
          </a:xfrm>
          <a:prstGeom prst="rect">
            <a:avLst/>
          </a:prstGeom>
        </p:spPr>
      </p:pic>
      <p:pic>
        <p:nvPicPr>
          <p:cNvPr id="3" name="Slide 21">
            <a:hlinkClick r:id="" action="ppaction://media"/>
            <a:extLst>
              <a:ext uri="{FF2B5EF4-FFF2-40B4-BE49-F238E27FC236}">
                <a16:creationId xmlns:a16="http://schemas.microsoft.com/office/drawing/2014/main" xmlns="" id="{3156C501-C948-4A83-B9BC-B0770E95BF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39552" y="578388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8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Conector angular 56"/>
          <p:cNvCxnSpPr>
            <a:stCxn id="32" idx="1"/>
            <a:endCxn id="43" idx="1"/>
          </p:cNvCxnSpPr>
          <p:nvPr/>
        </p:nvCxnSpPr>
        <p:spPr>
          <a:xfrm rot="10800000" flipV="1">
            <a:off x="1870328" y="3866448"/>
            <a:ext cx="10363" cy="969196"/>
          </a:xfrm>
          <a:prstGeom prst="bentConnector3">
            <a:avLst>
              <a:gd name="adj1" fmla="val 2305925"/>
            </a:avLst>
          </a:prstGeom>
          <a:noFill/>
          <a:ln w="25400" cap="flat" cmpd="sng" algn="ctr">
            <a:solidFill>
              <a:srgbClr val="0000FF"/>
            </a:solidFill>
            <a:prstDash val="solid"/>
            <a:headEnd type="none"/>
            <a:tailEnd type="arrow"/>
          </a:ln>
          <a:effectLst/>
        </p:spPr>
      </p:cxnSp>
      <p:sp>
        <p:nvSpPr>
          <p:cNvPr id="65" name="Rectángulo 64"/>
          <p:cNvSpPr/>
          <p:nvPr/>
        </p:nvSpPr>
        <p:spPr>
          <a:xfrm>
            <a:off x="1259632" y="4109776"/>
            <a:ext cx="670384" cy="35857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PS</a:t>
            </a:r>
          </a:p>
        </p:txBody>
      </p:sp>
      <p:sp>
        <p:nvSpPr>
          <p:cNvPr id="70" name="Rectángulo 69"/>
          <p:cNvSpPr/>
          <p:nvPr/>
        </p:nvSpPr>
        <p:spPr>
          <a:xfrm>
            <a:off x="3047652" y="1030009"/>
            <a:ext cx="1330758" cy="4133747"/>
          </a:xfrm>
          <a:prstGeom prst="rect">
            <a:avLst/>
          </a:prstGeom>
          <a:solidFill>
            <a:sysClr val="window" lastClr="FFFFFF">
              <a:lumMod val="85000"/>
              <a:alpha val="36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5856092"/>
            <a:ext cx="2448272" cy="1001908"/>
          </a:xfrm>
          <a:prstGeom prst="rect">
            <a:avLst/>
          </a:prstGeom>
        </p:spPr>
      </p:pic>
      <p:sp>
        <p:nvSpPr>
          <p:cNvPr id="8" name="9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4586" y="5414339"/>
            <a:ext cx="3147894" cy="1288215"/>
          </a:xfrm>
          <a:prstGeom prst="rect">
            <a:avLst/>
          </a:prstGeom>
        </p:spPr>
      </p:pic>
      <p:sp>
        <p:nvSpPr>
          <p:cNvPr id="18" name="147 Documento"/>
          <p:cNvSpPr/>
          <p:nvPr/>
        </p:nvSpPr>
        <p:spPr>
          <a:xfrm>
            <a:off x="6994912" y="1812831"/>
            <a:ext cx="916745" cy="548927"/>
          </a:xfrm>
          <a:prstGeom prst="flowChartDocument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algn="l" hangingPunct="1"/>
            <a:r>
              <a:rPr lang="en-GB" sz="900" b="0" u="none" kern="1200" dirty="0">
                <a:solidFill>
                  <a:prstClr val="black"/>
                </a:solidFill>
                <a:latin typeface="EHUSans" panose="02000503050000020004" pitchFamily="50"/>
                <a:ea typeface="Calibri" panose="020F0502020204030204" pitchFamily="34" charset="0"/>
                <a:cs typeface="Times New Roman" panose="02020603050405020304" pitchFamily="18" charset="0"/>
              </a:rPr>
              <a:t>Statement of commitment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 l="11028" r="28682" b="41865"/>
          <a:stretch>
            <a:fillRect/>
          </a:stretch>
        </p:blipFill>
        <p:spPr bwMode="auto">
          <a:xfrm>
            <a:off x="2352449" y="1146929"/>
            <a:ext cx="393803" cy="42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ángulo redondeado 19"/>
          <p:cNvSpPr/>
          <p:nvPr/>
        </p:nvSpPr>
        <p:spPr>
          <a:xfrm>
            <a:off x="1870327" y="1741163"/>
            <a:ext cx="3493761" cy="575724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1784068" y="2410620"/>
            <a:ext cx="13189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en-GB" sz="1000" b="0" u="none" kern="1200" dirty="0">
                <a:solidFill>
                  <a:prstClr val="black"/>
                </a:solidFill>
                <a:latin typeface="EHUSans" panose="02000503050000020004" pitchFamily="50"/>
                <a:ea typeface="Calibri" panose="020F0502020204030204" pitchFamily="34" charset="0"/>
                <a:cs typeface="Times New Roman" panose="02020603050405020304" pitchFamily="18" charset="0"/>
              </a:rPr>
              <a:t>Design and implementation of the RP </a:t>
            </a:r>
          </a:p>
        </p:txBody>
      </p:sp>
      <p:sp>
        <p:nvSpPr>
          <p:cNvPr id="22" name="Rectángulo redondeado 21"/>
          <p:cNvSpPr/>
          <p:nvPr/>
        </p:nvSpPr>
        <p:spPr>
          <a:xfrm>
            <a:off x="1853108" y="2388895"/>
            <a:ext cx="1155035" cy="543278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 cstate="print"/>
          <a:srcRect r="11192" b="45071"/>
          <a:stretch>
            <a:fillRect/>
          </a:stretch>
        </p:blipFill>
        <p:spPr bwMode="auto">
          <a:xfrm>
            <a:off x="4588534" y="1158023"/>
            <a:ext cx="632536" cy="43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20780" y="1201355"/>
            <a:ext cx="8001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8" cstate="print"/>
          <a:srcRect r="5113" b="41859"/>
          <a:stretch>
            <a:fillRect/>
          </a:stretch>
        </p:blipFill>
        <p:spPr bwMode="auto">
          <a:xfrm>
            <a:off x="3200410" y="1158023"/>
            <a:ext cx="922849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Rectángulo 25"/>
          <p:cNvSpPr/>
          <p:nvPr/>
        </p:nvSpPr>
        <p:spPr>
          <a:xfrm>
            <a:off x="4332071" y="2696773"/>
            <a:ext cx="13189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hangingPunct="1"/>
            <a:r>
              <a:rPr lang="en-GB" sz="1000" b="0" u="none" kern="1200" dirty="0">
                <a:solidFill>
                  <a:prstClr val="black"/>
                </a:solidFill>
                <a:latin typeface="EHUSans" panose="02000503050000020004" pitchFamily="50"/>
                <a:ea typeface="Calibri" panose="020F0502020204030204" pitchFamily="34" charset="0"/>
                <a:cs typeface="Times New Roman" panose="02020603050405020304" pitchFamily="18" charset="0"/>
              </a:rPr>
              <a:t>Report on the RP and the DA</a:t>
            </a:r>
          </a:p>
        </p:txBody>
      </p:sp>
      <p:sp>
        <p:nvSpPr>
          <p:cNvPr id="27" name="Rectángulo redondeado 26"/>
          <p:cNvSpPr/>
          <p:nvPr/>
        </p:nvSpPr>
        <p:spPr>
          <a:xfrm>
            <a:off x="4401111" y="2675048"/>
            <a:ext cx="1204516" cy="421835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3088800" y="2953898"/>
            <a:ext cx="13189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hangingPunct="1"/>
            <a:r>
              <a:rPr lang="en-GB" sz="1000" b="0" u="none" kern="1200" dirty="0">
                <a:solidFill>
                  <a:prstClr val="black"/>
                </a:solidFill>
                <a:latin typeface="EHUSans" panose="02000503050000020004" pitchFamily="50"/>
                <a:ea typeface="Calibri" panose="020F0502020204030204" pitchFamily="34" charset="0"/>
                <a:cs typeface="Times New Roman" panose="02020603050405020304" pitchFamily="18" charset="0"/>
              </a:rPr>
              <a:t>Assessment of the RP and the DA</a:t>
            </a:r>
          </a:p>
        </p:txBody>
      </p:sp>
      <p:sp>
        <p:nvSpPr>
          <p:cNvPr id="29" name="Rectángulo redondeado 28"/>
          <p:cNvSpPr/>
          <p:nvPr/>
        </p:nvSpPr>
        <p:spPr>
          <a:xfrm>
            <a:off x="3157840" y="2932173"/>
            <a:ext cx="1155035" cy="468922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193 Documento"/>
          <p:cNvSpPr/>
          <p:nvPr/>
        </p:nvSpPr>
        <p:spPr>
          <a:xfrm>
            <a:off x="7305952" y="2674299"/>
            <a:ext cx="376020" cy="448382"/>
          </a:xfrm>
          <a:prstGeom prst="flowChartDocument">
            <a:avLst/>
          </a:prstGeom>
          <a:noFill/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u="none" kern="1200" dirty="0">
                <a:solidFill>
                  <a:prstClr val="black"/>
                </a:solidFill>
                <a:latin typeface="EHUSans" panose="02000503050000020004" pitchFamily="50"/>
              </a:rPr>
              <a:t>RP</a:t>
            </a:r>
            <a:endParaRPr kumimoji="0" lang="en-GB" sz="9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HUSans" panose="02000503050000020004" pitchFamily="5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  <a:ea typeface="+mn-ea"/>
                <a:cs typeface="+mn-cs"/>
              </a:rPr>
              <a:t>DA</a:t>
            </a:r>
          </a:p>
        </p:txBody>
      </p:sp>
      <p:sp>
        <p:nvSpPr>
          <p:cNvPr id="31" name="Rectángulo 30"/>
          <p:cNvSpPr/>
          <p:nvPr/>
        </p:nvSpPr>
        <p:spPr>
          <a:xfrm>
            <a:off x="1859406" y="3530015"/>
            <a:ext cx="11951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en-GB" sz="1000" b="0" u="none" kern="1200" dirty="0">
                <a:solidFill>
                  <a:prstClr val="black"/>
                </a:solidFill>
                <a:latin typeface="EHUSans" panose="02000503050000020004" pitchFamily="50"/>
                <a:ea typeface="Calibri" panose="020F0502020204030204" pitchFamily="34" charset="0"/>
                <a:cs typeface="Times New Roman" panose="02020603050405020304" pitchFamily="18" charset="0"/>
              </a:rPr>
              <a:t>Enrolment and payment for 2nd and successive academic years</a:t>
            </a:r>
          </a:p>
        </p:txBody>
      </p:sp>
      <p:sp>
        <p:nvSpPr>
          <p:cNvPr id="32" name="Rectángulo redondeado 31"/>
          <p:cNvSpPr/>
          <p:nvPr/>
        </p:nvSpPr>
        <p:spPr>
          <a:xfrm>
            <a:off x="1880690" y="3451265"/>
            <a:ext cx="1203288" cy="830366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5" name="Conector angular 34"/>
          <p:cNvCxnSpPr>
            <a:stCxn id="20" idx="1"/>
            <a:endCxn id="22" idx="1"/>
          </p:cNvCxnSpPr>
          <p:nvPr/>
        </p:nvCxnSpPr>
        <p:spPr>
          <a:xfrm rot="10800000" flipV="1">
            <a:off x="1853109" y="2029024"/>
            <a:ext cx="17219" cy="631509"/>
          </a:xfrm>
          <a:prstGeom prst="bentConnector3">
            <a:avLst>
              <a:gd name="adj1" fmla="val 1427603"/>
            </a:avLst>
          </a:prstGeom>
          <a:noFill/>
          <a:ln w="25400" cap="flat" cmpd="sng" algn="ctr">
            <a:solidFill>
              <a:srgbClr val="0000FF"/>
            </a:solidFill>
            <a:prstDash val="solid"/>
            <a:headEnd type="none"/>
            <a:tailEnd type="arrow"/>
          </a:ln>
          <a:effectLst/>
        </p:spPr>
      </p:cxnSp>
      <p:sp>
        <p:nvSpPr>
          <p:cNvPr id="36" name="193 Documento"/>
          <p:cNvSpPr/>
          <p:nvPr/>
        </p:nvSpPr>
        <p:spPr>
          <a:xfrm>
            <a:off x="7310328" y="3272074"/>
            <a:ext cx="376020" cy="448382"/>
          </a:xfrm>
          <a:prstGeom prst="flowChartDocument">
            <a:avLst/>
          </a:prstGeom>
          <a:noFill/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  <a:ea typeface="+mn-ea"/>
                <a:cs typeface="+mn-cs"/>
              </a:rPr>
              <a:t>PI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  <a:ea typeface="+mn-ea"/>
                <a:cs typeface="+mn-cs"/>
              </a:rPr>
              <a:t>DA</a:t>
            </a:r>
          </a:p>
        </p:txBody>
      </p:sp>
      <p:pic>
        <p:nvPicPr>
          <p:cNvPr id="37" name="Picture 2" descr="Resultado de imagen de ok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84301" y="3290579"/>
            <a:ext cx="77680" cy="75608"/>
          </a:xfrm>
          <a:prstGeom prst="rect">
            <a:avLst/>
          </a:prstGeom>
          <a:noFill/>
        </p:spPr>
      </p:pic>
      <p:cxnSp>
        <p:nvCxnSpPr>
          <p:cNvPr id="41" name="Conector angular 40"/>
          <p:cNvCxnSpPr>
            <a:stCxn id="29" idx="2"/>
          </p:cNvCxnSpPr>
          <p:nvPr/>
        </p:nvCxnSpPr>
        <p:spPr>
          <a:xfrm rot="5400000">
            <a:off x="3313557" y="3178368"/>
            <a:ext cx="199075" cy="644529"/>
          </a:xfrm>
          <a:prstGeom prst="bentConnector2">
            <a:avLst/>
          </a:prstGeom>
          <a:noFill/>
          <a:ln w="25400" cap="flat" cmpd="sng" algn="ctr">
            <a:solidFill>
              <a:srgbClr val="00B050"/>
            </a:solidFill>
            <a:prstDash val="solid"/>
            <a:headEnd type="none"/>
            <a:tailEnd type="triangle"/>
          </a:ln>
          <a:effectLst/>
        </p:spPr>
      </p:cxnSp>
      <p:sp>
        <p:nvSpPr>
          <p:cNvPr id="42" name="Rectángulo redondeado 41"/>
          <p:cNvSpPr/>
          <p:nvPr/>
        </p:nvSpPr>
        <p:spPr>
          <a:xfrm>
            <a:off x="1880689" y="4532411"/>
            <a:ext cx="1164535" cy="583628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1870327" y="4558645"/>
            <a:ext cx="13087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hangingPunct="1"/>
            <a:r>
              <a:rPr lang="en-GB" sz="1000" b="0" u="none" kern="1200" dirty="0">
                <a:solidFill>
                  <a:prstClr val="black"/>
                </a:solidFill>
                <a:latin typeface="EHUSans" panose="02000503050000020004" pitchFamily="50"/>
                <a:ea typeface="Calibri" panose="020F0502020204030204" pitchFamily="34" charset="0"/>
                <a:cs typeface="Times New Roman" panose="02020603050405020304" pitchFamily="18" charset="0"/>
              </a:rPr>
              <a:t>End of the thesis:</a:t>
            </a:r>
          </a:p>
          <a:p>
            <a:pPr algn="l" hangingPunct="1"/>
            <a:r>
              <a:rPr lang="en-GB" sz="1000" b="0" u="none" kern="1200" dirty="0">
                <a:solidFill>
                  <a:prstClr val="black"/>
                </a:solidFill>
                <a:latin typeface="EHUSans" panose="02000503050000020004" pitchFamily="50"/>
                <a:ea typeface="Calibri" panose="020F0502020204030204" pitchFamily="34" charset="0"/>
                <a:cs typeface="Times New Roman" panose="02020603050405020304" pitchFamily="18" charset="0"/>
              </a:rPr>
              <a:t>Presentation and defence</a:t>
            </a:r>
          </a:p>
        </p:txBody>
      </p:sp>
      <p:cxnSp>
        <p:nvCxnSpPr>
          <p:cNvPr id="47" name="Conector angular 46"/>
          <p:cNvCxnSpPr>
            <a:endCxn id="27" idx="0"/>
          </p:cNvCxnSpPr>
          <p:nvPr/>
        </p:nvCxnSpPr>
        <p:spPr>
          <a:xfrm>
            <a:off x="3032684" y="2491166"/>
            <a:ext cx="1970685" cy="183882"/>
          </a:xfrm>
          <a:prstGeom prst="bentConnector2">
            <a:avLst/>
          </a:prstGeom>
          <a:noFill/>
          <a:ln w="25400" cap="flat" cmpd="sng" algn="ctr">
            <a:solidFill>
              <a:srgbClr val="0000FF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48" name="Conector angular 47"/>
          <p:cNvCxnSpPr>
            <a:endCxn id="29" idx="0"/>
          </p:cNvCxnSpPr>
          <p:nvPr/>
        </p:nvCxnSpPr>
        <p:spPr>
          <a:xfrm rot="10800000" flipV="1">
            <a:off x="3735358" y="2708099"/>
            <a:ext cx="649552" cy="224074"/>
          </a:xfrm>
          <a:prstGeom prst="bentConnector2">
            <a:avLst/>
          </a:prstGeom>
          <a:noFill/>
          <a:ln w="25400" cap="flat" cmpd="sng" algn="ctr">
            <a:solidFill>
              <a:srgbClr val="0000FF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49" name="Conector angular 48"/>
          <p:cNvCxnSpPr>
            <a:stCxn id="27" idx="3"/>
            <a:endCxn id="30" idx="1"/>
          </p:cNvCxnSpPr>
          <p:nvPr/>
        </p:nvCxnSpPr>
        <p:spPr>
          <a:xfrm>
            <a:off x="5605627" y="2885966"/>
            <a:ext cx="1700325" cy="12524"/>
          </a:xfrm>
          <a:prstGeom prst="bentConnector3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50" name="Conector angular 49"/>
          <p:cNvCxnSpPr/>
          <p:nvPr/>
        </p:nvCxnSpPr>
        <p:spPr>
          <a:xfrm>
            <a:off x="4304189" y="3218046"/>
            <a:ext cx="2990159" cy="108056"/>
          </a:xfrm>
          <a:prstGeom prst="bentConnector3">
            <a:avLst>
              <a:gd name="adj1" fmla="val 74180"/>
            </a:avLst>
          </a:prstGeom>
          <a:noFill/>
          <a:ln w="25400" cap="flat" cmpd="sng" algn="ctr">
            <a:solidFill>
              <a:srgbClr val="00B050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51" name="Conector angular 50"/>
          <p:cNvCxnSpPr>
            <a:stCxn id="32" idx="0"/>
          </p:cNvCxnSpPr>
          <p:nvPr/>
        </p:nvCxnSpPr>
        <p:spPr>
          <a:xfrm rot="5400000" flipH="1" flipV="1">
            <a:off x="2256331" y="3169164"/>
            <a:ext cx="508104" cy="56099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00B050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58" name="Conector recto de flecha 57"/>
          <p:cNvCxnSpPr/>
          <p:nvPr/>
        </p:nvCxnSpPr>
        <p:spPr>
          <a:xfrm>
            <a:off x="2551740" y="1522177"/>
            <a:ext cx="1" cy="255518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59" name="Conector angular 58"/>
          <p:cNvCxnSpPr>
            <a:endCxn id="18" idx="1"/>
          </p:cNvCxnSpPr>
          <p:nvPr/>
        </p:nvCxnSpPr>
        <p:spPr>
          <a:xfrm>
            <a:off x="5550716" y="2029025"/>
            <a:ext cx="1444196" cy="58270"/>
          </a:xfrm>
          <a:prstGeom prst="bentConnector3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/>
            <a:tailEnd type="triangle"/>
          </a:ln>
          <a:effectLst/>
        </p:spPr>
      </p:cxnSp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48413" y="2637469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13104" y="3110078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06414" y="174458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ectángulo 67"/>
          <p:cNvSpPr/>
          <p:nvPr/>
        </p:nvSpPr>
        <p:spPr>
          <a:xfrm>
            <a:off x="2112643" y="1920855"/>
            <a:ext cx="34864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hangingPunct="1"/>
            <a:r>
              <a:rPr lang="en-GB" sz="1000" b="0" u="none" kern="1200" dirty="0">
                <a:solidFill>
                  <a:prstClr val="black"/>
                </a:solidFill>
                <a:latin typeface="EHUSans" panose="02000503050000020004" pitchFamily="50"/>
                <a:ea typeface="Calibri" panose="020F0502020204030204" pitchFamily="34" charset="0"/>
                <a:cs typeface="Times New Roman" panose="02020603050405020304" pitchFamily="18" charset="0"/>
              </a:rPr>
              <a:t>Signing of the statement of commitment</a:t>
            </a:r>
          </a:p>
        </p:txBody>
      </p:sp>
      <p:sp>
        <p:nvSpPr>
          <p:cNvPr id="69" name="Rectángulo 68"/>
          <p:cNvSpPr/>
          <p:nvPr/>
        </p:nvSpPr>
        <p:spPr>
          <a:xfrm>
            <a:off x="3323356" y="5550863"/>
            <a:ext cx="1595309" cy="600164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0" u="none" kern="1200" dirty="0">
                <a:solidFill>
                  <a:prstClr val="black"/>
                </a:solidFill>
                <a:latin typeface="EHUSans" panose="02000503050000020004" pitchFamily="50"/>
              </a:rPr>
              <a:t>RP</a:t>
            </a:r>
            <a:r>
              <a:rPr kumimoji="0" lang="en-GB" sz="11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: Research plan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DA: Activity document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0" u="none" kern="1200" dirty="0">
                <a:solidFill>
                  <a:prstClr val="black"/>
                </a:solidFill>
                <a:latin typeface="EHUSans" panose="02000503050000020004" pitchFamily="50"/>
              </a:rPr>
              <a:t>PS: Postgraduate Service</a:t>
            </a:r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HUSans" panose="02000503050000020004" pitchFamily="50"/>
            </a:endParaRPr>
          </a:p>
        </p:txBody>
      </p:sp>
      <p:sp>
        <p:nvSpPr>
          <p:cNvPr id="67" name="Rectángulo 66"/>
          <p:cNvSpPr/>
          <p:nvPr/>
        </p:nvSpPr>
        <p:spPr>
          <a:xfrm>
            <a:off x="5599127" y="1007866"/>
            <a:ext cx="1330758" cy="4133747"/>
          </a:xfrm>
          <a:prstGeom prst="rect">
            <a:avLst/>
          </a:prstGeom>
          <a:solidFill>
            <a:sysClr val="window" lastClr="FFFFFF">
              <a:lumMod val="85000"/>
              <a:alpha val="36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ángulo 51"/>
          <p:cNvSpPr/>
          <p:nvPr/>
        </p:nvSpPr>
        <p:spPr>
          <a:xfrm>
            <a:off x="7743862" y="3229933"/>
            <a:ext cx="1182997" cy="60016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Ordinary call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Positive assessment</a:t>
            </a:r>
          </a:p>
        </p:txBody>
      </p:sp>
      <p:sp>
        <p:nvSpPr>
          <p:cNvPr id="53" name="Rectángulo 52"/>
          <p:cNvSpPr/>
          <p:nvPr/>
        </p:nvSpPr>
        <p:spPr>
          <a:xfrm>
            <a:off x="7707796" y="2735342"/>
            <a:ext cx="1021013" cy="2616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Report</a:t>
            </a:r>
          </a:p>
        </p:txBody>
      </p:sp>
      <p:sp>
        <p:nvSpPr>
          <p:cNvPr id="56" name="Rectángulo 55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2" name="CuadroTexto 61"/>
          <p:cNvSpPr txBox="1"/>
          <p:nvPr/>
        </p:nvSpPr>
        <p:spPr>
          <a:xfrm>
            <a:off x="-404245" y="5658336"/>
            <a:ext cx="3691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es-ES" sz="2000" u="none" kern="1200" dirty="0">
                <a:solidFill>
                  <a:srgbClr val="00B050"/>
                </a:solidFill>
                <a:latin typeface="Calibri"/>
              </a:rPr>
              <a:t>Positive </a:t>
            </a:r>
            <a:r>
              <a:rPr lang="en-GB" sz="2000" u="none" kern="1200" dirty="0">
                <a:solidFill>
                  <a:srgbClr val="00B050"/>
                </a:solidFill>
                <a:latin typeface="Calibri"/>
              </a:rPr>
              <a:t>assessment</a:t>
            </a:r>
          </a:p>
        </p:txBody>
      </p:sp>
      <p:sp>
        <p:nvSpPr>
          <p:cNvPr id="63" name="CuadroTexto 62"/>
          <p:cNvSpPr txBox="1"/>
          <p:nvPr/>
        </p:nvSpPr>
        <p:spPr>
          <a:xfrm>
            <a:off x="683568" y="548680"/>
            <a:ext cx="707661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GB" sz="2000" dirty="0">
                <a:solidFill>
                  <a:srgbClr val="0000CC"/>
                </a:solidFill>
              </a:rPr>
              <a:t>The UPV/EHU doctorate: development and assessment</a:t>
            </a:r>
            <a:endParaRPr dirty="0"/>
          </a:p>
        </p:txBody>
      </p:sp>
      <p:pic>
        <p:nvPicPr>
          <p:cNvPr id="2" name="Slide 22">
            <a:hlinkClick r:id="" action="ppaction://media"/>
            <a:extLst>
              <a:ext uri="{FF2B5EF4-FFF2-40B4-BE49-F238E27FC236}">
                <a16:creationId xmlns:a16="http://schemas.microsoft.com/office/drawing/2014/main" xmlns="" id="{D0EFB8D0-240D-48D0-8144-D799640724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7725760" y="4386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5395593"/>
      </p:ext>
    </p:extLst>
  </p:cSld>
  <p:clrMapOvr>
    <a:masterClrMapping/>
  </p:clrMapOvr>
  <p:transition spd="med" advTm="718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ángulo 66"/>
          <p:cNvSpPr/>
          <p:nvPr/>
        </p:nvSpPr>
        <p:spPr>
          <a:xfrm>
            <a:off x="5599127" y="1007866"/>
            <a:ext cx="1330758" cy="4133747"/>
          </a:xfrm>
          <a:prstGeom prst="rect">
            <a:avLst/>
          </a:prstGeom>
          <a:solidFill>
            <a:sysClr val="window" lastClr="FFFFFF">
              <a:lumMod val="85000"/>
              <a:alpha val="36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Conector angular 56"/>
          <p:cNvCxnSpPr>
            <a:stCxn id="32" idx="1"/>
            <a:endCxn id="43" idx="1"/>
          </p:cNvCxnSpPr>
          <p:nvPr/>
        </p:nvCxnSpPr>
        <p:spPr>
          <a:xfrm rot="10800000" flipV="1">
            <a:off x="1870328" y="3866448"/>
            <a:ext cx="10363" cy="969196"/>
          </a:xfrm>
          <a:prstGeom prst="bentConnector3">
            <a:avLst>
              <a:gd name="adj1" fmla="val 2305925"/>
            </a:avLst>
          </a:prstGeom>
          <a:noFill/>
          <a:ln w="25400" cap="flat" cmpd="sng" algn="ctr">
            <a:solidFill>
              <a:srgbClr val="0000FF"/>
            </a:solidFill>
            <a:prstDash val="solid"/>
            <a:headEnd type="none"/>
            <a:tailEnd type="arrow"/>
          </a:ln>
          <a:effectLst/>
        </p:spPr>
      </p:cxnSp>
      <p:sp>
        <p:nvSpPr>
          <p:cNvPr id="65" name="Rectángulo 64"/>
          <p:cNvSpPr/>
          <p:nvPr/>
        </p:nvSpPr>
        <p:spPr>
          <a:xfrm>
            <a:off x="1259632" y="4109776"/>
            <a:ext cx="670384" cy="35857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PS</a:t>
            </a:r>
          </a:p>
        </p:txBody>
      </p:sp>
      <p:sp>
        <p:nvSpPr>
          <p:cNvPr id="70" name="Rectángulo 69"/>
          <p:cNvSpPr/>
          <p:nvPr/>
        </p:nvSpPr>
        <p:spPr>
          <a:xfrm>
            <a:off x="3047652" y="1030009"/>
            <a:ext cx="1330758" cy="4133747"/>
          </a:xfrm>
          <a:prstGeom prst="rect">
            <a:avLst/>
          </a:prstGeom>
          <a:solidFill>
            <a:sysClr val="window" lastClr="FFFFFF">
              <a:lumMod val="85000"/>
              <a:alpha val="36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5856092"/>
            <a:ext cx="2448272" cy="1001908"/>
          </a:xfrm>
          <a:prstGeom prst="rect">
            <a:avLst/>
          </a:prstGeom>
        </p:spPr>
      </p:pic>
      <p:sp>
        <p:nvSpPr>
          <p:cNvPr id="8" name="9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4586" y="5414339"/>
            <a:ext cx="3147894" cy="1288215"/>
          </a:xfrm>
          <a:prstGeom prst="rect">
            <a:avLst/>
          </a:prstGeom>
        </p:spPr>
      </p:pic>
      <p:sp>
        <p:nvSpPr>
          <p:cNvPr id="18" name="147 Documento"/>
          <p:cNvSpPr/>
          <p:nvPr/>
        </p:nvSpPr>
        <p:spPr>
          <a:xfrm>
            <a:off x="6994912" y="1812831"/>
            <a:ext cx="916745" cy="548927"/>
          </a:xfrm>
          <a:prstGeom prst="flowChartDocument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algn="l" hangingPunct="1"/>
            <a:r>
              <a:rPr lang="en-GB" sz="900" b="0" u="none" kern="1200" dirty="0">
                <a:solidFill>
                  <a:prstClr val="black"/>
                </a:solidFill>
                <a:latin typeface="EHUSans" panose="02000503050000020004" pitchFamily="50"/>
                <a:ea typeface="Calibri" panose="020F0502020204030204" pitchFamily="34" charset="0"/>
                <a:cs typeface="Times New Roman" panose="02020603050405020304" pitchFamily="18" charset="0"/>
              </a:rPr>
              <a:t>Statement of commitment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 l="11028" r="28682" b="41865"/>
          <a:stretch>
            <a:fillRect/>
          </a:stretch>
        </p:blipFill>
        <p:spPr bwMode="auto">
          <a:xfrm>
            <a:off x="2352449" y="1146929"/>
            <a:ext cx="393803" cy="42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ángulo redondeado 19"/>
          <p:cNvSpPr/>
          <p:nvPr/>
        </p:nvSpPr>
        <p:spPr>
          <a:xfrm>
            <a:off x="1870327" y="1741163"/>
            <a:ext cx="3493761" cy="575724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1784068" y="2410620"/>
            <a:ext cx="13189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en-GB" sz="1000" b="0" u="none" kern="1200" dirty="0">
                <a:solidFill>
                  <a:prstClr val="black"/>
                </a:solidFill>
                <a:latin typeface="EHUSans" panose="02000503050000020004" pitchFamily="50"/>
                <a:ea typeface="Calibri" panose="020F0502020204030204" pitchFamily="34" charset="0"/>
                <a:cs typeface="Times New Roman" panose="02020603050405020304" pitchFamily="18" charset="0"/>
              </a:rPr>
              <a:t>Design and implementation of the RP </a:t>
            </a:r>
          </a:p>
        </p:txBody>
      </p:sp>
      <p:sp>
        <p:nvSpPr>
          <p:cNvPr id="22" name="Rectángulo redondeado 21"/>
          <p:cNvSpPr/>
          <p:nvPr/>
        </p:nvSpPr>
        <p:spPr>
          <a:xfrm>
            <a:off x="1853108" y="2388895"/>
            <a:ext cx="1155035" cy="543278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 cstate="print"/>
          <a:srcRect r="11192" b="45071"/>
          <a:stretch>
            <a:fillRect/>
          </a:stretch>
        </p:blipFill>
        <p:spPr bwMode="auto">
          <a:xfrm>
            <a:off x="4588534" y="1158023"/>
            <a:ext cx="632536" cy="43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20780" y="1201355"/>
            <a:ext cx="8001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8" cstate="print"/>
          <a:srcRect r="5113" b="41859"/>
          <a:stretch>
            <a:fillRect/>
          </a:stretch>
        </p:blipFill>
        <p:spPr bwMode="auto">
          <a:xfrm>
            <a:off x="3200410" y="1158023"/>
            <a:ext cx="922849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Rectángulo 25"/>
          <p:cNvSpPr/>
          <p:nvPr/>
        </p:nvSpPr>
        <p:spPr>
          <a:xfrm>
            <a:off x="4332071" y="2696773"/>
            <a:ext cx="13189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hangingPunct="1"/>
            <a:r>
              <a:rPr lang="en-GB" sz="1000" b="0" u="none" kern="1200" dirty="0">
                <a:solidFill>
                  <a:prstClr val="black"/>
                </a:solidFill>
                <a:latin typeface="EHUSans" panose="02000503050000020004" pitchFamily="50"/>
                <a:ea typeface="Calibri" panose="020F0502020204030204" pitchFamily="34" charset="0"/>
                <a:cs typeface="Times New Roman" panose="02020603050405020304" pitchFamily="18" charset="0"/>
              </a:rPr>
              <a:t>Report on the RP and the DA</a:t>
            </a:r>
          </a:p>
        </p:txBody>
      </p:sp>
      <p:sp>
        <p:nvSpPr>
          <p:cNvPr id="27" name="Rectángulo redondeado 26"/>
          <p:cNvSpPr/>
          <p:nvPr/>
        </p:nvSpPr>
        <p:spPr>
          <a:xfrm>
            <a:off x="4401111" y="2675048"/>
            <a:ext cx="1204516" cy="421835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3088800" y="2953898"/>
            <a:ext cx="13189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hangingPunct="1"/>
            <a:r>
              <a:rPr lang="en-GB" sz="1000" b="0" u="none" kern="1200" dirty="0">
                <a:solidFill>
                  <a:prstClr val="black"/>
                </a:solidFill>
                <a:latin typeface="EHUSans" panose="02000503050000020004" pitchFamily="50"/>
                <a:ea typeface="Calibri" panose="020F0502020204030204" pitchFamily="34" charset="0"/>
                <a:cs typeface="Times New Roman" panose="02020603050405020304" pitchFamily="18" charset="0"/>
              </a:rPr>
              <a:t>Assessment of the RP and the DA</a:t>
            </a:r>
          </a:p>
        </p:txBody>
      </p:sp>
      <p:sp>
        <p:nvSpPr>
          <p:cNvPr id="29" name="Rectángulo redondeado 28"/>
          <p:cNvSpPr/>
          <p:nvPr/>
        </p:nvSpPr>
        <p:spPr>
          <a:xfrm>
            <a:off x="3157840" y="2932173"/>
            <a:ext cx="1155035" cy="468922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193 Documento"/>
          <p:cNvSpPr/>
          <p:nvPr/>
        </p:nvSpPr>
        <p:spPr>
          <a:xfrm>
            <a:off x="7305952" y="2674299"/>
            <a:ext cx="376020" cy="448382"/>
          </a:xfrm>
          <a:prstGeom prst="flowChartDocument">
            <a:avLst/>
          </a:prstGeom>
          <a:noFill/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u="none" kern="1200" dirty="0">
                <a:solidFill>
                  <a:prstClr val="black"/>
                </a:solidFill>
                <a:latin typeface="EHUSans" panose="02000503050000020004" pitchFamily="50"/>
              </a:rPr>
              <a:t>RP</a:t>
            </a:r>
            <a:endParaRPr kumimoji="0" lang="en-GB" sz="9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HUSans" panose="02000503050000020004" pitchFamily="5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  <a:ea typeface="+mn-ea"/>
                <a:cs typeface="+mn-cs"/>
              </a:rPr>
              <a:t>DA</a:t>
            </a:r>
          </a:p>
        </p:txBody>
      </p:sp>
      <p:sp>
        <p:nvSpPr>
          <p:cNvPr id="31" name="Rectángulo 30"/>
          <p:cNvSpPr/>
          <p:nvPr/>
        </p:nvSpPr>
        <p:spPr>
          <a:xfrm>
            <a:off x="1859406" y="3530015"/>
            <a:ext cx="11951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en-GB" sz="1000" b="0" u="none" kern="1200" dirty="0">
                <a:solidFill>
                  <a:prstClr val="black"/>
                </a:solidFill>
                <a:latin typeface="EHUSans" panose="02000503050000020004" pitchFamily="50"/>
                <a:ea typeface="Calibri" panose="020F0502020204030204" pitchFamily="34" charset="0"/>
                <a:cs typeface="Times New Roman" panose="02020603050405020304" pitchFamily="18" charset="0"/>
              </a:rPr>
              <a:t>Enrolment and payment for 2nd and successive academic years</a:t>
            </a:r>
          </a:p>
        </p:txBody>
      </p:sp>
      <p:sp>
        <p:nvSpPr>
          <p:cNvPr id="32" name="Rectángulo redondeado 31"/>
          <p:cNvSpPr/>
          <p:nvPr/>
        </p:nvSpPr>
        <p:spPr>
          <a:xfrm>
            <a:off x="1880690" y="3451265"/>
            <a:ext cx="1203288" cy="830366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5" name="Conector angular 34"/>
          <p:cNvCxnSpPr>
            <a:stCxn id="20" idx="1"/>
            <a:endCxn id="22" idx="1"/>
          </p:cNvCxnSpPr>
          <p:nvPr/>
        </p:nvCxnSpPr>
        <p:spPr>
          <a:xfrm rot="10800000" flipV="1">
            <a:off x="1853109" y="2029024"/>
            <a:ext cx="17219" cy="631509"/>
          </a:xfrm>
          <a:prstGeom prst="bentConnector3">
            <a:avLst>
              <a:gd name="adj1" fmla="val 1427603"/>
            </a:avLst>
          </a:prstGeom>
          <a:noFill/>
          <a:ln w="25400" cap="flat" cmpd="sng" algn="ctr">
            <a:solidFill>
              <a:srgbClr val="0000FF"/>
            </a:solidFill>
            <a:prstDash val="solid"/>
            <a:headEnd type="none"/>
            <a:tailEnd type="arrow"/>
          </a:ln>
          <a:effectLst/>
        </p:spPr>
      </p:cxnSp>
      <p:sp>
        <p:nvSpPr>
          <p:cNvPr id="36" name="193 Documento"/>
          <p:cNvSpPr/>
          <p:nvPr/>
        </p:nvSpPr>
        <p:spPr>
          <a:xfrm>
            <a:off x="7310328" y="3272074"/>
            <a:ext cx="376020" cy="448382"/>
          </a:xfrm>
          <a:prstGeom prst="flowChartDocument">
            <a:avLst/>
          </a:prstGeom>
          <a:noFill/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  <a:ea typeface="+mn-ea"/>
                <a:cs typeface="+mn-cs"/>
              </a:rPr>
              <a:t>PI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  <a:ea typeface="+mn-ea"/>
                <a:cs typeface="+mn-cs"/>
              </a:rPr>
              <a:t>DA</a:t>
            </a:r>
          </a:p>
        </p:txBody>
      </p:sp>
      <p:sp>
        <p:nvSpPr>
          <p:cNvPr id="42" name="Rectángulo redondeado 41"/>
          <p:cNvSpPr/>
          <p:nvPr/>
        </p:nvSpPr>
        <p:spPr>
          <a:xfrm>
            <a:off x="1880689" y="4532411"/>
            <a:ext cx="1164535" cy="583628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1870327" y="4558645"/>
            <a:ext cx="13087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hangingPunct="1"/>
            <a:r>
              <a:rPr lang="en-GB" sz="1000" b="0" u="none" kern="1200" dirty="0">
                <a:solidFill>
                  <a:prstClr val="black"/>
                </a:solidFill>
                <a:latin typeface="EHUSans" panose="02000503050000020004" pitchFamily="50"/>
                <a:ea typeface="Calibri" panose="020F0502020204030204" pitchFamily="34" charset="0"/>
                <a:cs typeface="Times New Roman" panose="02020603050405020304" pitchFamily="18" charset="0"/>
              </a:rPr>
              <a:t>End of the thesis:</a:t>
            </a:r>
          </a:p>
          <a:p>
            <a:pPr algn="l" hangingPunct="1"/>
            <a:r>
              <a:rPr lang="en-GB" sz="1000" b="0" u="none" kern="1200" dirty="0">
                <a:solidFill>
                  <a:prstClr val="black"/>
                </a:solidFill>
                <a:latin typeface="EHUSans" panose="02000503050000020004" pitchFamily="50"/>
                <a:ea typeface="Calibri" panose="020F0502020204030204" pitchFamily="34" charset="0"/>
                <a:cs typeface="Times New Roman" panose="02020603050405020304" pitchFamily="18" charset="0"/>
              </a:rPr>
              <a:t>Presentation and defence</a:t>
            </a:r>
          </a:p>
        </p:txBody>
      </p:sp>
      <p:cxnSp>
        <p:nvCxnSpPr>
          <p:cNvPr id="47" name="Conector angular 46"/>
          <p:cNvCxnSpPr>
            <a:endCxn id="27" idx="0"/>
          </p:cNvCxnSpPr>
          <p:nvPr/>
        </p:nvCxnSpPr>
        <p:spPr>
          <a:xfrm>
            <a:off x="3032684" y="2491166"/>
            <a:ext cx="1970685" cy="183882"/>
          </a:xfrm>
          <a:prstGeom prst="bentConnector2">
            <a:avLst/>
          </a:prstGeom>
          <a:noFill/>
          <a:ln w="25400" cap="flat" cmpd="sng" algn="ctr">
            <a:solidFill>
              <a:srgbClr val="0000FF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48" name="Conector angular 47"/>
          <p:cNvCxnSpPr>
            <a:endCxn id="29" idx="0"/>
          </p:cNvCxnSpPr>
          <p:nvPr/>
        </p:nvCxnSpPr>
        <p:spPr>
          <a:xfrm rot="10800000" flipV="1">
            <a:off x="3735358" y="2708099"/>
            <a:ext cx="649552" cy="224074"/>
          </a:xfrm>
          <a:prstGeom prst="bentConnector2">
            <a:avLst/>
          </a:prstGeom>
          <a:noFill/>
          <a:ln w="25400" cap="flat" cmpd="sng" algn="ctr">
            <a:solidFill>
              <a:srgbClr val="0000FF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49" name="Conector angular 48"/>
          <p:cNvCxnSpPr>
            <a:stCxn id="27" idx="3"/>
            <a:endCxn id="30" idx="1"/>
          </p:cNvCxnSpPr>
          <p:nvPr/>
        </p:nvCxnSpPr>
        <p:spPr>
          <a:xfrm>
            <a:off x="5605627" y="2885966"/>
            <a:ext cx="1700325" cy="12524"/>
          </a:xfrm>
          <a:prstGeom prst="bentConnector3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50" name="Conector angular 49"/>
          <p:cNvCxnSpPr/>
          <p:nvPr/>
        </p:nvCxnSpPr>
        <p:spPr>
          <a:xfrm>
            <a:off x="4304189" y="3218046"/>
            <a:ext cx="2990159" cy="108056"/>
          </a:xfrm>
          <a:prstGeom prst="bentConnector3">
            <a:avLst>
              <a:gd name="adj1" fmla="val 74180"/>
            </a:avLst>
          </a:prstGeom>
          <a:noFill/>
          <a:ln w="25400" cap="flat" cmpd="sng" algn="ctr">
            <a:solidFill>
              <a:srgbClr val="FFC000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51" name="Conector angular 50"/>
          <p:cNvCxnSpPr>
            <a:stCxn id="32" idx="0"/>
          </p:cNvCxnSpPr>
          <p:nvPr/>
        </p:nvCxnSpPr>
        <p:spPr>
          <a:xfrm rot="5400000" flipH="1" flipV="1">
            <a:off x="2256331" y="3169164"/>
            <a:ext cx="508104" cy="56099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FFC000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58" name="Conector recto de flecha 57"/>
          <p:cNvCxnSpPr/>
          <p:nvPr/>
        </p:nvCxnSpPr>
        <p:spPr>
          <a:xfrm>
            <a:off x="2551740" y="1522177"/>
            <a:ext cx="1" cy="255518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59" name="Conector angular 58"/>
          <p:cNvCxnSpPr>
            <a:endCxn id="18" idx="1"/>
          </p:cNvCxnSpPr>
          <p:nvPr/>
        </p:nvCxnSpPr>
        <p:spPr>
          <a:xfrm>
            <a:off x="5550716" y="2029025"/>
            <a:ext cx="1444196" cy="58270"/>
          </a:xfrm>
          <a:prstGeom prst="bentConnector3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/>
            <a:tailEnd type="triangle"/>
          </a:ln>
          <a:effectLst/>
        </p:spPr>
      </p:cxnSp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48413" y="2637469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13104" y="3110078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06414" y="174458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ectángulo 67"/>
          <p:cNvSpPr/>
          <p:nvPr/>
        </p:nvSpPr>
        <p:spPr>
          <a:xfrm>
            <a:off x="2112643" y="1920855"/>
            <a:ext cx="34864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hangingPunct="1"/>
            <a:r>
              <a:rPr lang="en-GB" sz="1000" b="0" u="none" kern="1200" dirty="0">
                <a:solidFill>
                  <a:prstClr val="black"/>
                </a:solidFill>
                <a:latin typeface="EHUSans" panose="02000503050000020004" pitchFamily="50"/>
                <a:ea typeface="Calibri" panose="020F0502020204030204" pitchFamily="34" charset="0"/>
                <a:cs typeface="Times New Roman" panose="02020603050405020304" pitchFamily="18" charset="0"/>
              </a:rPr>
              <a:t>Signing of the statement of commitment</a:t>
            </a:r>
          </a:p>
        </p:txBody>
      </p:sp>
      <p:sp>
        <p:nvSpPr>
          <p:cNvPr id="69" name="Rectángulo 68"/>
          <p:cNvSpPr/>
          <p:nvPr/>
        </p:nvSpPr>
        <p:spPr>
          <a:xfrm>
            <a:off x="3323356" y="5550863"/>
            <a:ext cx="1595309" cy="600164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0" u="none" kern="1200" dirty="0">
                <a:solidFill>
                  <a:prstClr val="black"/>
                </a:solidFill>
                <a:latin typeface="EHUSans" panose="02000503050000020004" pitchFamily="50"/>
              </a:rPr>
              <a:t>RP</a:t>
            </a:r>
            <a:r>
              <a:rPr kumimoji="0" lang="en-GB" sz="11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: Research plan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DA: Activity document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0" u="none" kern="1200" dirty="0">
                <a:solidFill>
                  <a:prstClr val="black"/>
                </a:solidFill>
                <a:latin typeface="EHUSans" panose="02000503050000020004" pitchFamily="50"/>
              </a:rPr>
              <a:t>PS: Postgraduate Service</a:t>
            </a:r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HUSans" panose="02000503050000020004" pitchFamily="50"/>
            </a:endParaRPr>
          </a:p>
        </p:txBody>
      </p:sp>
      <p:sp>
        <p:nvSpPr>
          <p:cNvPr id="52" name="Rectángulo 51"/>
          <p:cNvSpPr/>
          <p:nvPr/>
        </p:nvSpPr>
        <p:spPr>
          <a:xfrm>
            <a:off x="7743862" y="3229933"/>
            <a:ext cx="1182997" cy="60016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Ordinary call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0" u="none" kern="1200" dirty="0">
                <a:solidFill>
                  <a:prstClr val="black"/>
                </a:solidFill>
                <a:latin typeface="EHUSans" panose="02000503050000020004" pitchFamily="50"/>
              </a:rPr>
              <a:t>Nega</a:t>
            </a:r>
            <a:r>
              <a:rPr kumimoji="0" lang="en-GB" sz="11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tive assessment</a:t>
            </a:r>
          </a:p>
        </p:txBody>
      </p:sp>
      <p:sp>
        <p:nvSpPr>
          <p:cNvPr id="53" name="Rectángulo 52"/>
          <p:cNvSpPr/>
          <p:nvPr/>
        </p:nvSpPr>
        <p:spPr>
          <a:xfrm>
            <a:off x="7707796" y="2735342"/>
            <a:ext cx="1021013" cy="2616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Report</a:t>
            </a:r>
          </a:p>
        </p:txBody>
      </p:sp>
      <p:sp>
        <p:nvSpPr>
          <p:cNvPr id="56" name="Rectángulo 55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2" name="CuadroTexto 61"/>
          <p:cNvSpPr txBox="1"/>
          <p:nvPr/>
        </p:nvSpPr>
        <p:spPr>
          <a:xfrm>
            <a:off x="-174221" y="5366819"/>
            <a:ext cx="2958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en-GB" sz="2000" u="none" kern="1200" dirty="0">
                <a:solidFill>
                  <a:srgbClr val="FFC000"/>
                </a:solidFill>
                <a:latin typeface="Calibri"/>
              </a:rPr>
              <a:t>Negative assessment </a:t>
            </a:r>
            <a:r>
              <a:rPr lang="en-GB" sz="2000" u="none" kern="1200" dirty="0">
                <a:solidFill>
                  <a:schemeClr val="tx1"/>
                </a:solidFill>
                <a:latin typeface="Calibri"/>
              </a:rPr>
              <a:t>followed by</a:t>
            </a:r>
          </a:p>
          <a:p>
            <a:pPr hangingPunct="1"/>
            <a:r>
              <a:rPr lang="en-GB" sz="2000" u="none" kern="1200" dirty="0">
                <a:solidFill>
                  <a:srgbClr val="00B050"/>
                </a:solidFill>
                <a:latin typeface="Calibri"/>
              </a:rPr>
              <a:t>Positive assessment</a:t>
            </a:r>
          </a:p>
        </p:txBody>
      </p:sp>
      <p:sp>
        <p:nvSpPr>
          <p:cNvPr id="63" name="193 Documento"/>
          <p:cNvSpPr/>
          <p:nvPr/>
        </p:nvSpPr>
        <p:spPr>
          <a:xfrm>
            <a:off x="7287891" y="3783307"/>
            <a:ext cx="374090" cy="473503"/>
          </a:xfrm>
          <a:prstGeom prst="flowChartDocument">
            <a:avLst/>
          </a:prstGeom>
          <a:noFill/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  <a:ea typeface="+mn-ea"/>
                <a:cs typeface="+mn-cs"/>
              </a:rPr>
              <a:t>PI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  <a:ea typeface="+mn-ea"/>
                <a:cs typeface="+mn-cs"/>
              </a:rPr>
              <a:t>DA</a:t>
            </a:r>
          </a:p>
        </p:txBody>
      </p:sp>
      <p:pic>
        <p:nvPicPr>
          <p:cNvPr id="66" name="Picture 2" descr="Resultado de imagen de ok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90664" y="3804595"/>
            <a:ext cx="77680" cy="75608"/>
          </a:xfrm>
          <a:prstGeom prst="rect">
            <a:avLst/>
          </a:prstGeom>
          <a:noFill/>
        </p:spPr>
      </p:pic>
      <p:sp>
        <p:nvSpPr>
          <p:cNvPr id="71" name="Rectángulo 70"/>
          <p:cNvSpPr/>
          <p:nvPr/>
        </p:nvSpPr>
        <p:spPr>
          <a:xfrm>
            <a:off x="7739107" y="3793259"/>
            <a:ext cx="1369969" cy="60016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100" b="0" u="none" kern="1200" dirty="0">
                <a:solidFill>
                  <a:prstClr val="black"/>
                </a:solidFill>
                <a:latin typeface="EHUSans" panose="02000503050000020004" pitchFamily="50"/>
              </a:rPr>
              <a:t>E</a:t>
            </a:r>
            <a:r>
              <a:rPr kumimoji="0" lang="es-E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xtraordinary</a:t>
            </a:r>
            <a:r>
              <a:rPr kumimoji="0" lang="es-ES" sz="1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 </a:t>
            </a:r>
            <a:r>
              <a:rPr kumimoji="0" lang="es-ES" sz="1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call</a:t>
            </a:r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HUSans" panose="02000503050000020004" pitchFamily="50"/>
            </a:endParaRPr>
          </a:p>
          <a:p>
            <a:pPr lvl="0" algn="l" hangingPunct="1">
              <a:defRPr/>
            </a:pPr>
            <a:r>
              <a:rPr lang="en-GB" sz="1100" b="0" u="none" kern="1200" dirty="0">
                <a:solidFill>
                  <a:prstClr val="black"/>
                </a:solidFill>
                <a:latin typeface="EHUSans" panose="02000503050000020004" pitchFamily="50"/>
              </a:rPr>
              <a:t>Positive assessment</a:t>
            </a:r>
          </a:p>
        </p:txBody>
      </p:sp>
      <p:sp>
        <p:nvSpPr>
          <p:cNvPr id="72" name="72 CuadroTexto"/>
          <p:cNvSpPr txBox="1"/>
          <p:nvPr/>
        </p:nvSpPr>
        <p:spPr>
          <a:xfrm>
            <a:off x="7537582" y="3216183"/>
            <a:ext cx="817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/>
            <a:r>
              <a:rPr lang="es-ES" sz="900" u="none" kern="1200" dirty="0">
                <a:solidFill>
                  <a:srgbClr val="FF0000"/>
                </a:solidFill>
                <a:latin typeface="EHUSans" panose="02000503050000020004" pitchFamily="50"/>
              </a:rPr>
              <a:t>X</a:t>
            </a:r>
          </a:p>
        </p:txBody>
      </p:sp>
      <p:cxnSp>
        <p:nvCxnSpPr>
          <p:cNvPr id="73" name="Conector angular 72"/>
          <p:cNvCxnSpPr/>
          <p:nvPr/>
        </p:nvCxnSpPr>
        <p:spPr>
          <a:xfrm rot="5400000" flipH="1" flipV="1">
            <a:off x="2499118" y="3129788"/>
            <a:ext cx="508104" cy="56099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00B050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74" name="Conector angular 73"/>
          <p:cNvCxnSpPr>
            <a:endCxn id="63" idx="1"/>
          </p:cNvCxnSpPr>
          <p:nvPr/>
        </p:nvCxnSpPr>
        <p:spPr>
          <a:xfrm>
            <a:off x="4378410" y="3380232"/>
            <a:ext cx="2909481" cy="639827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00B050"/>
            </a:solidFill>
            <a:prstDash val="solid"/>
            <a:headEnd type="none"/>
            <a:tailEnd type="triangle"/>
          </a:ln>
          <a:effectLst/>
        </p:spPr>
      </p:cxnSp>
      <p:pic>
        <p:nvPicPr>
          <p:cNvPr id="7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8855" y="3818661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7" name="Conector angular 76"/>
          <p:cNvCxnSpPr/>
          <p:nvPr/>
        </p:nvCxnSpPr>
        <p:spPr>
          <a:xfrm rot="5400000">
            <a:off x="3313557" y="3178368"/>
            <a:ext cx="199075" cy="644529"/>
          </a:xfrm>
          <a:prstGeom prst="bentConnector2">
            <a:avLst/>
          </a:prstGeom>
          <a:noFill/>
          <a:ln w="25400" cap="flat" cmpd="sng" algn="ctr">
            <a:solidFill>
              <a:srgbClr val="00B050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78" name="Conector angular 77"/>
          <p:cNvCxnSpPr/>
          <p:nvPr/>
        </p:nvCxnSpPr>
        <p:spPr>
          <a:xfrm rot="5400000">
            <a:off x="3091434" y="3390322"/>
            <a:ext cx="455165" cy="425986"/>
          </a:xfrm>
          <a:prstGeom prst="bentConnector3">
            <a:avLst>
              <a:gd name="adj1" fmla="val 96720"/>
            </a:avLst>
          </a:prstGeom>
          <a:noFill/>
          <a:ln w="25400" cap="flat" cmpd="sng" algn="ctr">
            <a:solidFill>
              <a:srgbClr val="FFC000"/>
            </a:solidFill>
            <a:prstDash val="solid"/>
            <a:headEnd type="none"/>
            <a:tailEnd type="triangle"/>
          </a:ln>
          <a:effectLst/>
        </p:spPr>
      </p:cxnSp>
      <p:sp>
        <p:nvSpPr>
          <p:cNvPr id="79" name="CuadroTexto 78"/>
          <p:cNvSpPr txBox="1"/>
          <p:nvPr/>
        </p:nvSpPr>
        <p:spPr>
          <a:xfrm>
            <a:off x="683568" y="548680"/>
            <a:ext cx="707661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GB" sz="2000" dirty="0">
                <a:solidFill>
                  <a:srgbClr val="0000CC"/>
                </a:solidFill>
              </a:rPr>
              <a:t>The UPV/EHU doctorate: development and assessment</a:t>
            </a:r>
            <a:endParaRPr dirty="0"/>
          </a:p>
        </p:txBody>
      </p:sp>
      <p:sp>
        <p:nvSpPr>
          <p:cNvPr id="80" name="72 CuadroTexto"/>
          <p:cNvSpPr txBox="1"/>
          <p:nvPr/>
        </p:nvSpPr>
        <p:spPr>
          <a:xfrm>
            <a:off x="7452320" y="3717032"/>
            <a:ext cx="817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/>
            <a:r>
              <a:rPr lang="es-ES" sz="900" u="none" kern="1200" dirty="0">
                <a:solidFill>
                  <a:srgbClr val="FF0000"/>
                </a:solidFill>
                <a:latin typeface="EHUSans" panose="02000503050000020004" pitchFamily="50"/>
              </a:rPr>
              <a:t>X</a:t>
            </a:r>
          </a:p>
        </p:txBody>
      </p:sp>
      <p:pic>
        <p:nvPicPr>
          <p:cNvPr id="2" name="Slide 23">
            <a:hlinkClick r:id="" action="ppaction://media"/>
            <a:extLst>
              <a:ext uri="{FF2B5EF4-FFF2-40B4-BE49-F238E27FC236}">
                <a16:creationId xmlns:a16="http://schemas.microsoft.com/office/drawing/2014/main" xmlns="" id="{5EFA415F-C906-4F7F-90F7-5B44AA18ED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7816503" y="4886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885221"/>
      </p:ext>
    </p:extLst>
  </p:cSld>
  <p:clrMapOvr>
    <a:masterClrMapping/>
  </p:clrMapOvr>
  <p:transition spd="med" advTm="718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ángulo 66"/>
          <p:cNvSpPr/>
          <p:nvPr/>
        </p:nvSpPr>
        <p:spPr>
          <a:xfrm>
            <a:off x="5599127" y="1007866"/>
            <a:ext cx="1330758" cy="4133747"/>
          </a:xfrm>
          <a:prstGeom prst="rect">
            <a:avLst/>
          </a:prstGeom>
          <a:solidFill>
            <a:sysClr val="window" lastClr="FFFFFF">
              <a:lumMod val="85000"/>
              <a:alpha val="36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ectángulo 69"/>
          <p:cNvSpPr/>
          <p:nvPr/>
        </p:nvSpPr>
        <p:spPr>
          <a:xfrm>
            <a:off x="3047652" y="1030009"/>
            <a:ext cx="1330758" cy="4133747"/>
          </a:xfrm>
          <a:prstGeom prst="rect">
            <a:avLst/>
          </a:prstGeom>
          <a:solidFill>
            <a:sysClr val="window" lastClr="FFFFFF">
              <a:lumMod val="85000"/>
              <a:alpha val="36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5856092"/>
            <a:ext cx="2448272" cy="1001908"/>
          </a:xfrm>
          <a:prstGeom prst="rect">
            <a:avLst/>
          </a:prstGeom>
        </p:spPr>
      </p:pic>
      <p:sp>
        <p:nvSpPr>
          <p:cNvPr id="8" name="9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4586" y="5414339"/>
            <a:ext cx="3147894" cy="1288215"/>
          </a:xfrm>
          <a:prstGeom prst="rect">
            <a:avLst/>
          </a:prstGeom>
        </p:spPr>
      </p:pic>
      <p:sp>
        <p:nvSpPr>
          <p:cNvPr id="18" name="147 Documento"/>
          <p:cNvSpPr/>
          <p:nvPr/>
        </p:nvSpPr>
        <p:spPr>
          <a:xfrm>
            <a:off x="6994912" y="1812831"/>
            <a:ext cx="916745" cy="548927"/>
          </a:xfrm>
          <a:prstGeom prst="flowChartDocument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algn="l" hangingPunct="1"/>
            <a:r>
              <a:rPr lang="en-GB" sz="900" b="0" u="none" kern="1200" dirty="0">
                <a:solidFill>
                  <a:prstClr val="black"/>
                </a:solidFill>
                <a:latin typeface="EHUSans" panose="02000503050000020004" pitchFamily="50"/>
                <a:ea typeface="Calibri" panose="020F0502020204030204" pitchFamily="34" charset="0"/>
                <a:cs typeface="Times New Roman" panose="02020603050405020304" pitchFamily="18" charset="0"/>
              </a:rPr>
              <a:t>Statement of commitment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 l="11028" r="28682" b="41865"/>
          <a:stretch>
            <a:fillRect/>
          </a:stretch>
        </p:blipFill>
        <p:spPr bwMode="auto">
          <a:xfrm>
            <a:off x="2352449" y="1146929"/>
            <a:ext cx="393803" cy="42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ángulo redondeado 19"/>
          <p:cNvSpPr/>
          <p:nvPr/>
        </p:nvSpPr>
        <p:spPr>
          <a:xfrm>
            <a:off x="1870327" y="1741163"/>
            <a:ext cx="3493761" cy="575724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1784068" y="2410620"/>
            <a:ext cx="13189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en-GB" sz="1000" b="0" u="none" kern="1200" dirty="0">
                <a:solidFill>
                  <a:prstClr val="black"/>
                </a:solidFill>
                <a:latin typeface="EHUSans" panose="02000503050000020004" pitchFamily="50"/>
                <a:ea typeface="Calibri" panose="020F0502020204030204" pitchFamily="34" charset="0"/>
                <a:cs typeface="Times New Roman" panose="02020603050405020304" pitchFamily="18" charset="0"/>
              </a:rPr>
              <a:t>Design and implementation of the RP </a:t>
            </a:r>
          </a:p>
        </p:txBody>
      </p:sp>
      <p:sp>
        <p:nvSpPr>
          <p:cNvPr id="22" name="Rectángulo redondeado 21"/>
          <p:cNvSpPr/>
          <p:nvPr/>
        </p:nvSpPr>
        <p:spPr>
          <a:xfrm>
            <a:off x="1853108" y="2388895"/>
            <a:ext cx="1155035" cy="543278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 cstate="print"/>
          <a:srcRect r="11192" b="45071"/>
          <a:stretch>
            <a:fillRect/>
          </a:stretch>
        </p:blipFill>
        <p:spPr bwMode="auto">
          <a:xfrm>
            <a:off x="4588534" y="1158023"/>
            <a:ext cx="632536" cy="43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20780" y="1201355"/>
            <a:ext cx="8001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8" cstate="print"/>
          <a:srcRect r="5113" b="41859"/>
          <a:stretch>
            <a:fillRect/>
          </a:stretch>
        </p:blipFill>
        <p:spPr bwMode="auto">
          <a:xfrm>
            <a:off x="3200410" y="1158023"/>
            <a:ext cx="922849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Rectángulo 25"/>
          <p:cNvSpPr/>
          <p:nvPr/>
        </p:nvSpPr>
        <p:spPr>
          <a:xfrm>
            <a:off x="4332071" y="2696773"/>
            <a:ext cx="13189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hangingPunct="1"/>
            <a:r>
              <a:rPr lang="en-GB" sz="1000" b="0" u="none" kern="1200" dirty="0">
                <a:solidFill>
                  <a:prstClr val="black"/>
                </a:solidFill>
                <a:latin typeface="EHUSans" panose="02000503050000020004" pitchFamily="50"/>
                <a:ea typeface="Calibri" panose="020F0502020204030204" pitchFamily="34" charset="0"/>
                <a:cs typeface="Times New Roman" panose="02020603050405020304" pitchFamily="18" charset="0"/>
              </a:rPr>
              <a:t>Report on the RP and the DA</a:t>
            </a:r>
          </a:p>
        </p:txBody>
      </p:sp>
      <p:sp>
        <p:nvSpPr>
          <p:cNvPr id="27" name="Rectángulo redondeado 26"/>
          <p:cNvSpPr/>
          <p:nvPr/>
        </p:nvSpPr>
        <p:spPr>
          <a:xfrm>
            <a:off x="4401111" y="2675048"/>
            <a:ext cx="1204516" cy="421835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3088800" y="2953898"/>
            <a:ext cx="13189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hangingPunct="1"/>
            <a:r>
              <a:rPr lang="en-GB" sz="1000" b="0" u="none" kern="1200" dirty="0">
                <a:solidFill>
                  <a:prstClr val="black"/>
                </a:solidFill>
                <a:latin typeface="EHUSans" panose="02000503050000020004" pitchFamily="50"/>
                <a:ea typeface="Calibri" panose="020F0502020204030204" pitchFamily="34" charset="0"/>
                <a:cs typeface="Times New Roman" panose="02020603050405020304" pitchFamily="18" charset="0"/>
              </a:rPr>
              <a:t>Assessment of the RP and the DA</a:t>
            </a:r>
          </a:p>
        </p:txBody>
      </p:sp>
      <p:sp>
        <p:nvSpPr>
          <p:cNvPr id="29" name="Rectángulo redondeado 28"/>
          <p:cNvSpPr/>
          <p:nvPr/>
        </p:nvSpPr>
        <p:spPr>
          <a:xfrm>
            <a:off x="3157840" y="2932173"/>
            <a:ext cx="1155035" cy="468922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193 Documento"/>
          <p:cNvSpPr/>
          <p:nvPr/>
        </p:nvSpPr>
        <p:spPr>
          <a:xfrm>
            <a:off x="7305952" y="2674299"/>
            <a:ext cx="376020" cy="448382"/>
          </a:xfrm>
          <a:prstGeom prst="flowChartDocument">
            <a:avLst/>
          </a:prstGeom>
          <a:noFill/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u="none" kern="1200" dirty="0">
                <a:solidFill>
                  <a:prstClr val="black"/>
                </a:solidFill>
                <a:latin typeface="EHUSans" panose="02000503050000020004" pitchFamily="50"/>
              </a:rPr>
              <a:t>RP</a:t>
            </a:r>
            <a:endParaRPr kumimoji="0" lang="en-GB" sz="9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HUSans" panose="02000503050000020004" pitchFamily="5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  <a:ea typeface="+mn-ea"/>
                <a:cs typeface="+mn-cs"/>
              </a:rPr>
              <a:t>DA</a:t>
            </a:r>
          </a:p>
        </p:txBody>
      </p:sp>
      <p:sp>
        <p:nvSpPr>
          <p:cNvPr id="31" name="Rectángulo 30"/>
          <p:cNvSpPr/>
          <p:nvPr/>
        </p:nvSpPr>
        <p:spPr>
          <a:xfrm>
            <a:off x="1859406" y="3530015"/>
            <a:ext cx="11951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en-GB" sz="1000" b="0" u="none" kern="1200" dirty="0">
                <a:solidFill>
                  <a:prstClr val="black"/>
                </a:solidFill>
                <a:latin typeface="EHUSans" panose="02000503050000020004" pitchFamily="50"/>
                <a:ea typeface="Calibri" panose="020F0502020204030204" pitchFamily="34" charset="0"/>
                <a:cs typeface="Times New Roman" panose="02020603050405020304" pitchFamily="18" charset="0"/>
              </a:rPr>
              <a:t>Enrolment and payment for 2nd and successive academic years</a:t>
            </a:r>
          </a:p>
        </p:txBody>
      </p:sp>
      <p:sp>
        <p:nvSpPr>
          <p:cNvPr id="32" name="Rectángulo redondeado 31"/>
          <p:cNvSpPr/>
          <p:nvPr/>
        </p:nvSpPr>
        <p:spPr>
          <a:xfrm>
            <a:off x="1880690" y="3451265"/>
            <a:ext cx="1203288" cy="830366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5" name="Conector angular 34"/>
          <p:cNvCxnSpPr>
            <a:stCxn id="20" idx="1"/>
            <a:endCxn id="22" idx="1"/>
          </p:cNvCxnSpPr>
          <p:nvPr/>
        </p:nvCxnSpPr>
        <p:spPr>
          <a:xfrm rot="10800000" flipV="1">
            <a:off x="1853109" y="2029024"/>
            <a:ext cx="17219" cy="631509"/>
          </a:xfrm>
          <a:prstGeom prst="bentConnector3">
            <a:avLst>
              <a:gd name="adj1" fmla="val 1427603"/>
            </a:avLst>
          </a:prstGeom>
          <a:noFill/>
          <a:ln w="25400" cap="flat" cmpd="sng" algn="ctr">
            <a:solidFill>
              <a:srgbClr val="0000FF"/>
            </a:solidFill>
            <a:prstDash val="solid"/>
            <a:headEnd type="none"/>
            <a:tailEnd type="arrow"/>
          </a:ln>
          <a:effectLst/>
        </p:spPr>
      </p:cxnSp>
      <p:sp>
        <p:nvSpPr>
          <p:cNvPr id="36" name="193 Documento"/>
          <p:cNvSpPr/>
          <p:nvPr/>
        </p:nvSpPr>
        <p:spPr>
          <a:xfrm>
            <a:off x="7310328" y="3272074"/>
            <a:ext cx="376020" cy="448382"/>
          </a:xfrm>
          <a:prstGeom prst="flowChartDocument">
            <a:avLst/>
          </a:prstGeom>
          <a:noFill/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  <a:ea typeface="+mn-ea"/>
                <a:cs typeface="+mn-cs"/>
              </a:rPr>
              <a:t>PI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  <a:ea typeface="+mn-ea"/>
                <a:cs typeface="+mn-cs"/>
              </a:rPr>
              <a:t>DA</a:t>
            </a:r>
          </a:p>
        </p:txBody>
      </p:sp>
      <p:cxnSp>
        <p:nvCxnSpPr>
          <p:cNvPr id="47" name="Conector angular 46"/>
          <p:cNvCxnSpPr>
            <a:endCxn id="27" idx="0"/>
          </p:cNvCxnSpPr>
          <p:nvPr/>
        </p:nvCxnSpPr>
        <p:spPr>
          <a:xfrm>
            <a:off x="3032684" y="2491166"/>
            <a:ext cx="1970685" cy="183882"/>
          </a:xfrm>
          <a:prstGeom prst="bentConnector2">
            <a:avLst/>
          </a:prstGeom>
          <a:noFill/>
          <a:ln w="25400" cap="flat" cmpd="sng" algn="ctr">
            <a:solidFill>
              <a:srgbClr val="0000FF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48" name="Conector angular 47"/>
          <p:cNvCxnSpPr>
            <a:endCxn id="29" idx="0"/>
          </p:cNvCxnSpPr>
          <p:nvPr/>
        </p:nvCxnSpPr>
        <p:spPr>
          <a:xfrm rot="10800000" flipV="1">
            <a:off x="3735358" y="2708099"/>
            <a:ext cx="649552" cy="224074"/>
          </a:xfrm>
          <a:prstGeom prst="bentConnector2">
            <a:avLst/>
          </a:prstGeom>
          <a:noFill/>
          <a:ln w="25400" cap="flat" cmpd="sng" algn="ctr">
            <a:solidFill>
              <a:srgbClr val="0000FF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49" name="Conector angular 48"/>
          <p:cNvCxnSpPr>
            <a:stCxn id="27" idx="3"/>
            <a:endCxn id="30" idx="1"/>
          </p:cNvCxnSpPr>
          <p:nvPr/>
        </p:nvCxnSpPr>
        <p:spPr>
          <a:xfrm>
            <a:off x="5605627" y="2885966"/>
            <a:ext cx="1700325" cy="12524"/>
          </a:xfrm>
          <a:prstGeom prst="bentConnector3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50" name="Conector angular 49"/>
          <p:cNvCxnSpPr/>
          <p:nvPr/>
        </p:nvCxnSpPr>
        <p:spPr>
          <a:xfrm>
            <a:off x="4304189" y="3218046"/>
            <a:ext cx="2990159" cy="108056"/>
          </a:xfrm>
          <a:prstGeom prst="bentConnector3">
            <a:avLst>
              <a:gd name="adj1" fmla="val 74180"/>
            </a:avLst>
          </a:prstGeom>
          <a:noFill/>
          <a:ln w="25400" cap="flat" cmpd="sng" algn="ctr">
            <a:solidFill>
              <a:srgbClr val="FFC000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51" name="Conector angular 50"/>
          <p:cNvCxnSpPr>
            <a:stCxn id="32" idx="0"/>
          </p:cNvCxnSpPr>
          <p:nvPr/>
        </p:nvCxnSpPr>
        <p:spPr>
          <a:xfrm rot="5400000" flipH="1" flipV="1">
            <a:off x="2256331" y="3169164"/>
            <a:ext cx="508104" cy="56099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FFC000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58" name="Conector recto de flecha 57"/>
          <p:cNvCxnSpPr/>
          <p:nvPr/>
        </p:nvCxnSpPr>
        <p:spPr>
          <a:xfrm>
            <a:off x="2551740" y="1522177"/>
            <a:ext cx="1" cy="255518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59" name="Conector angular 58"/>
          <p:cNvCxnSpPr>
            <a:endCxn id="18" idx="1"/>
          </p:cNvCxnSpPr>
          <p:nvPr/>
        </p:nvCxnSpPr>
        <p:spPr>
          <a:xfrm>
            <a:off x="5550716" y="2029025"/>
            <a:ext cx="1444196" cy="58270"/>
          </a:xfrm>
          <a:prstGeom prst="bentConnector3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/>
            <a:tailEnd type="triangle"/>
          </a:ln>
          <a:effectLst/>
        </p:spPr>
      </p:cxnSp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48413" y="2637469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13104" y="3110078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06414" y="174458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ectángulo 67"/>
          <p:cNvSpPr/>
          <p:nvPr/>
        </p:nvSpPr>
        <p:spPr>
          <a:xfrm>
            <a:off x="2112643" y="1920855"/>
            <a:ext cx="34864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hangingPunct="1"/>
            <a:r>
              <a:rPr lang="en-GB" sz="1000" b="0" u="none" kern="1200" dirty="0">
                <a:solidFill>
                  <a:prstClr val="black"/>
                </a:solidFill>
                <a:latin typeface="EHUSans" panose="02000503050000020004" pitchFamily="50"/>
                <a:ea typeface="Calibri" panose="020F0502020204030204" pitchFamily="34" charset="0"/>
                <a:cs typeface="Times New Roman" panose="02020603050405020304" pitchFamily="18" charset="0"/>
              </a:rPr>
              <a:t>Signing of the statement of commitment</a:t>
            </a:r>
          </a:p>
        </p:txBody>
      </p:sp>
      <p:sp>
        <p:nvSpPr>
          <p:cNvPr id="69" name="Rectángulo 68"/>
          <p:cNvSpPr/>
          <p:nvPr/>
        </p:nvSpPr>
        <p:spPr>
          <a:xfrm>
            <a:off x="3323356" y="5550863"/>
            <a:ext cx="1595309" cy="600164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0" u="none" kern="1200" dirty="0">
                <a:solidFill>
                  <a:prstClr val="black"/>
                </a:solidFill>
                <a:latin typeface="EHUSans" panose="02000503050000020004" pitchFamily="50"/>
              </a:rPr>
              <a:t>RP</a:t>
            </a:r>
            <a:r>
              <a:rPr kumimoji="0" lang="en-GB" sz="11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: Research plan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DA: Activity document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0" u="none" kern="1200" dirty="0">
                <a:solidFill>
                  <a:prstClr val="black"/>
                </a:solidFill>
                <a:latin typeface="EHUSans" panose="02000503050000020004" pitchFamily="50"/>
              </a:rPr>
              <a:t>PS: Postgraduate Service</a:t>
            </a:r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HUSans" panose="02000503050000020004" pitchFamily="50"/>
            </a:endParaRPr>
          </a:p>
        </p:txBody>
      </p:sp>
      <p:sp>
        <p:nvSpPr>
          <p:cNvPr id="52" name="Rectángulo 51"/>
          <p:cNvSpPr/>
          <p:nvPr/>
        </p:nvSpPr>
        <p:spPr>
          <a:xfrm>
            <a:off x="7743862" y="3229933"/>
            <a:ext cx="1182997" cy="60016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Ordinary call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0" u="none" kern="1200" dirty="0">
                <a:solidFill>
                  <a:prstClr val="black"/>
                </a:solidFill>
                <a:latin typeface="EHUSans" panose="02000503050000020004" pitchFamily="50"/>
              </a:rPr>
              <a:t>Nega</a:t>
            </a:r>
            <a:r>
              <a:rPr kumimoji="0" lang="en-GB" sz="11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tive assessment</a:t>
            </a:r>
          </a:p>
        </p:txBody>
      </p:sp>
      <p:sp>
        <p:nvSpPr>
          <p:cNvPr id="53" name="Rectángulo 52"/>
          <p:cNvSpPr/>
          <p:nvPr/>
        </p:nvSpPr>
        <p:spPr>
          <a:xfrm>
            <a:off x="7707796" y="2735342"/>
            <a:ext cx="1021013" cy="2616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Report</a:t>
            </a:r>
          </a:p>
        </p:txBody>
      </p:sp>
      <p:sp>
        <p:nvSpPr>
          <p:cNvPr id="56" name="Rectángulo 55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2" name="CuadroTexto 61"/>
          <p:cNvSpPr txBox="1"/>
          <p:nvPr/>
        </p:nvSpPr>
        <p:spPr>
          <a:xfrm>
            <a:off x="-174221" y="5366819"/>
            <a:ext cx="2958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en-GB" sz="2000" u="none" kern="1200" dirty="0">
                <a:solidFill>
                  <a:srgbClr val="FFC000"/>
                </a:solidFill>
                <a:latin typeface="Calibri"/>
              </a:rPr>
              <a:t>Negative assessment </a:t>
            </a:r>
            <a:r>
              <a:rPr lang="en-GB" sz="2000" u="none" kern="1200" dirty="0">
                <a:solidFill>
                  <a:schemeClr val="tx1"/>
                </a:solidFill>
                <a:latin typeface="Calibri"/>
              </a:rPr>
              <a:t>followed by</a:t>
            </a:r>
          </a:p>
          <a:p>
            <a:pPr hangingPunct="1"/>
            <a:r>
              <a:rPr lang="en-GB" sz="2000" u="none" kern="1200" dirty="0">
                <a:solidFill>
                  <a:srgbClr val="FF0000"/>
                </a:solidFill>
                <a:latin typeface="Calibri"/>
              </a:rPr>
              <a:t>negative assessment</a:t>
            </a:r>
          </a:p>
        </p:txBody>
      </p:sp>
      <p:sp>
        <p:nvSpPr>
          <p:cNvPr id="63" name="193 Documento"/>
          <p:cNvSpPr/>
          <p:nvPr/>
        </p:nvSpPr>
        <p:spPr>
          <a:xfrm>
            <a:off x="7287891" y="3783307"/>
            <a:ext cx="374090" cy="473503"/>
          </a:xfrm>
          <a:prstGeom prst="flowChartDocument">
            <a:avLst/>
          </a:prstGeom>
          <a:noFill/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  <a:ea typeface="+mn-ea"/>
                <a:cs typeface="+mn-cs"/>
              </a:rPr>
              <a:t>PI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  <a:ea typeface="+mn-ea"/>
                <a:cs typeface="+mn-cs"/>
              </a:rPr>
              <a:t>DA</a:t>
            </a:r>
          </a:p>
        </p:txBody>
      </p:sp>
      <p:sp>
        <p:nvSpPr>
          <p:cNvPr id="71" name="Rectángulo 70"/>
          <p:cNvSpPr/>
          <p:nvPr/>
        </p:nvSpPr>
        <p:spPr>
          <a:xfrm>
            <a:off x="7739107" y="3793259"/>
            <a:ext cx="1369969" cy="60016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u="none" kern="1200" dirty="0">
                <a:solidFill>
                  <a:prstClr val="black"/>
                </a:solidFill>
                <a:latin typeface="EHUSans" panose="02000503050000020004" pitchFamily="50"/>
              </a:rPr>
              <a:t>E</a:t>
            </a:r>
            <a:r>
              <a:rPr kumimoji="0" lang="en-US" sz="11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xtraordinary</a:t>
            </a:r>
            <a:r>
              <a:rPr kumimoji="0" lang="es-ES" sz="1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 </a:t>
            </a:r>
            <a:r>
              <a:rPr kumimoji="0" lang="es-ES" sz="1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HUSans" panose="02000503050000020004" pitchFamily="50"/>
              </a:rPr>
              <a:t>call</a:t>
            </a:r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HUSans" panose="02000503050000020004" pitchFamily="50"/>
            </a:endParaRPr>
          </a:p>
          <a:p>
            <a:pPr lvl="0" algn="l" hangingPunct="1">
              <a:defRPr/>
            </a:pPr>
            <a:r>
              <a:rPr lang="en-GB" sz="1100" b="0" u="none" kern="1200" dirty="0">
                <a:solidFill>
                  <a:prstClr val="black"/>
                </a:solidFill>
                <a:latin typeface="EHUSans" panose="02000503050000020004" pitchFamily="50"/>
              </a:rPr>
              <a:t>Negative assessment</a:t>
            </a:r>
          </a:p>
        </p:txBody>
      </p:sp>
      <p:sp>
        <p:nvSpPr>
          <p:cNvPr id="72" name="72 CuadroTexto"/>
          <p:cNvSpPr txBox="1"/>
          <p:nvPr/>
        </p:nvSpPr>
        <p:spPr>
          <a:xfrm>
            <a:off x="7537582" y="3216183"/>
            <a:ext cx="817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/>
            <a:r>
              <a:rPr lang="es-ES" sz="900" u="none" kern="1200" dirty="0">
                <a:solidFill>
                  <a:srgbClr val="FF0000"/>
                </a:solidFill>
                <a:latin typeface="EHUSans" panose="02000503050000020004" pitchFamily="50"/>
              </a:rPr>
              <a:t>X</a:t>
            </a:r>
          </a:p>
        </p:txBody>
      </p:sp>
      <p:cxnSp>
        <p:nvCxnSpPr>
          <p:cNvPr id="74" name="Conector angular 73"/>
          <p:cNvCxnSpPr>
            <a:endCxn id="63" idx="1"/>
          </p:cNvCxnSpPr>
          <p:nvPr/>
        </p:nvCxnSpPr>
        <p:spPr>
          <a:xfrm>
            <a:off x="4378410" y="3380232"/>
            <a:ext cx="2909481" cy="639827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FF0000"/>
            </a:solidFill>
            <a:prstDash val="solid"/>
            <a:headEnd type="none"/>
            <a:tailEnd type="triangle"/>
          </a:ln>
          <a:effectLst/>
        </p:spPr>
      </p:cxnSp>
      <p:pic>
        <p:nvPicPr>
          <p:cNvPr id="7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8855" y="3818661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8" name="Conector angular 77"/>
          <p:cNvCxnSpPr/>
          <p:nvPr/>
        </p:nvCxnSpPr>
        <p:spPr>
          <a:xfrm rot="5400000">
            <a:off x="3091434" y="3390322"/>
            <a:ext cx="455165" cy="425986"/>
          </a:xfrm>
          <a:prstGeom prst="bentConnector3">
            <a:avLst>
              <a:gd name="adj1" fmla="val 96720"/>
            </a:avLst>
          </a:prstGeom>
          <a:noFill/>
          <a:ln w="25400" cap="flat" cmpd="sng" algn="ctr">
            <a:solidFill>
              <a:srgbClr val="FFC000"/>
            </a:solidFill>
            <a:prstDash val="solid"/>
            <a:headEnd type="none"/>
            <a:tailEnd type="triangle"/>
          </a:ln>
          <a:effectLst/>
        </p:spPr>
      </p:cxnSp>
      <p:sp>
        <p:nvSpPr>
          <p:cNvPr id="79" name="CuadroTexto 78"/>
          <p:cNvSpPr txBox="1"/>
          <p:nvPr/>
        </p:nvSpPr>
        <p:spPr>
          <a:xfrm>
            <a:off x="683568" y="548680"/>
            <a:ext cx="707661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GB" sz="2000" dirty="0">
                <a:solidFill>
                  <a:srgbClr val="0000CC"/>
                </a:solidFill>
              </a:rPr>
              <a:t>The UPV/EHU doctorate: development and assessment</a:t>
            </a:r>
            <a:endParaRPr dirty="0"/>
          </a:p>
        </p:txBody>
      </p:sp>
      <p:sp>
        <p:nvSpPr>
          <p:cNvPr id="55" name="Rectángulo redondeado 54"/>
          <p:cNvSpPr/>
          <p:nvPr/>
        </p:nvSpPr>
        <p:spPr>
          <a:xfrm>
            <a:off x="3233373" y="4010950"/>
            <a:ext cx="1164535" cy="438900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cxnSp>
        <p:nvCxnSpPr>
          <p:cNvPr id="76" name="Conector angular 75"/>
          <p:cNvCxnSpPr/>
          <p:nvPr/>
        </p:nvCxnSpPr>
        <p:spPr>
          <a:xfrm rot="5400000">
            <a:off x="3664064" y="3702368"/>
            <a:ext cx="602547" cy="12700"/>
          </a:xfrm>
          <a:prstGeom prst="bentConnector3">
            <a:avLst>
              <a:gd name="adj1" fmla="val 51766"/>
            </a:avLst>
          </a:prstGeom>
          <a:noFill/>
          <a:ln w="25400" cap="flat" cmpd="sng" algn="ctr">
            <a:solidFill>
              <a:srgbClr val="FF0000"/>
            </a:solidFill>
            <a:prstDash val="solid"/>
            <a:headEnd type="none"/>
            <a:tailEnd type="triangle"/>
          </a:ln>
          <a:effectLst/>
        </p:spPr>
      </p:cxnSp>
      <p:sp>
        <p:nvSpPr>
          <p:cNvPr id="80" name="72 CuadroTexto"/>
          <p:cNvSpPr txBox="1"/>
          <p:nvPr/>
        </p:nvSpPr>
        <p:spPr>
          <a:xfrm>
            <a:off x="7452320" y="3721960"/>
            <a:ext cx="817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/>
            <a:r>
              <a:rPr lang="es-ES" sz="900" u="none" kern="1200" dirty="0">
                <a:solidFill>
                  <a:srgbClr val="FF0000"/>
                </a:solidFill>
                <a:latin typeface="EHUSans" panose="02000503050000020004" pitchFamily="50"/>
              </a:rPr>
              <a:t>X</a:t>
            </a:r>
          </a:p>
        </p:txBody>
      </p:sp>
      <p:sp>
        <p:nvSpPr>
          <p:cNvPr id="81" name="72 CuadroTexto"/>
          <p:cNvSpPr txBox="1"/>
          <p:nvPr/>
        </p:nvSpPr>
        <p:spPr>
          <a:xfrm>
            <a:off x="7554694" y="3717032"/>
            <a:ext cx="817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/>
            <a:r>
              <a:rPr lang="es-ES" sz="900" u="none" kern="1200" dirty="0">
                <a:solidFill>
                  <a:srgbClr val="FF0000"/>
                </a:solidFill>
                <a:latin typeface="EHUSans" panose="02000503050000020004" pitchFamily="50"/>
              </a:rPr>
              <a:t>X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353420" y="4046283"/>
            <a:ext cx="1077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>
              <a:defRPr sz="1800" u="none"/>
            </a:pPr>
            <a:r>
              <a:rPr lang="en-US" sz="1000" b="0" u="none" kern="1200" dirty="0">
                <a:solidFill>
                  <a:prstClr val="black"/>
                </a:solidFill>
                <a:latin typeface="EHUSans" panose="02000503050000020004" pitchFamily="50"/>
                <a:ea typeface="Calibri" panose="020F0502020204030204" pitchFamily="34" charset="0"/>
                <a:cs typeface="Times New Roman" panose="02020603050405020304" pitchFamily="18" charset="0"/>
              </a:rPr>
              <a:t>permanent withdrawal</a:t>
            </a:r>
          </a:p>
        </p:txBody>
      </p:sp>
      <p:pic>
        <p:nvPicPr>
          <p:cNvPr id="2" name="Slide 24">
            <a:hlinkClick r:id="" action="ppaction://media"/>
            <a:extLst>
              <a:ext uri="{FF2B5EF4-FFF2-40B4-BE49-F238E27FC236}">
                <a16:creationId xmlns:a16="http://schemas.microsoft.com/office/drawing/2014/main" xmlns="" id="{B016D21F-73CC-4965-8F88-4B91B558AC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7911657" y="4802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2610691"/>
      </p:ext>
    </p:extLst>
  </p:cSld>
  <p:clrMapOvr>
    <a:masterClrMapping/>
  </p:clrMapOvr>
  <p:transition spd="med" advTm="718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5856092"/>
            <a:ext cx="2448272" cy="1001908"/>
          </a:xfrm>
          <a:prstGeom prst="rect">
            <a:avLst/>
          </a:prstGeom>
        </p:spPr>
      </p:pic>
      <p:sp>
        <p:nvSpPr>
          <p:cNvPr id="8" name="9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4586" y="5414339"/>
            <a:ext cx="3147894" cy="1288215"/>
          </a:xfrm>
          <a:prstGeom prst="rect">
            <a:avLst/>
          </a:prstGeom>
        </p:spPr>
      </p:pic>
      <p:sp>
        <p:nvSpPr>
          <p:cNvPr id="56" name="Rectángulo 55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aphicFrame>
        <p:nvGraphicFramePr>
          <p:cNvPr id="62" name="Tabla 10"/>
          <p:cNvGraphicFramePr/>
          <p:nvPr>
            <p:extLst>
              <p:ext uri="{D42A27DB-BD31-4B8C-83A1-F6EECF244321}">
                <p14:modId xmlns:p14="http://schemas.microsoft.com/office/powerpoint/2010/main" xmlns="" val="2993639792"/>
              </p:ext>
            </p:extLst>
          </p:nvPr>
        </p:nvGraphicFramePr>
        <p:xfrm>
          <a:off x="5517781" y="1100233"/>
          <a:ext cx="3528393" cy="3886200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35283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21889">
                <a:tc>
                  <a:txBody>
                    <a:bodyPr/>
                    <a:lstStyle/>
                    <a:p>
                      <a:pPr marL="0" indent="0" algn="l" defTabSz="45720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  <a:defRPr sz="1800" u="none"/>
                      </a:pPr>
                      <a:endParaRPr dirty="0">
                        <a:solidFill>
                          <a:schemeClr val="tx1"/>
                        </a:solidFill>
                        <a:latin typeface="EHUSans"/>
                        <a:ea typeface="EHUSans"/>
                        <a:cs typeface="EHUSans"/>
                        <a:sym typeface="EHUSans"/>
                      </a:endParaRPr>
                    </a:p>
                  </a:txBody>
                  <a:tcPr marL="45720" marR="4572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447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  <a:defRPr sz="1800" u="none"/>
                      </a:pPr>
                      <a:r>
                        <a:rPr lang="es-ES" sz="3600" dirty="0" err="1">
                          <a:solidFill>
                            <a:schemeClr val="tx1"/>
                          </a:solidFill>
                          <a:latin typeface="EHUSans"/>
                          <a:ea typeface="EHUSans"/>
                          <a:cs typeface="EHUSans"/>
                          <a:sym typeface="EHUSans"/>
                        </a:rPr>
                        <a:t>Voluntary</a:t>
                      </a:r>
                      <a:r>
                        <a:rPr lang="es-ES" sz="3600" dirty="0">
                          <a:solidFill>
                            <a:schemeClr val="tx1"/>
                          </a:solidFill>
                          <a:latin typeface="EHUSans"/>
                          <a:ea typeface="EHUSans"/>
                          <a:cs typeface="EHUSans"/>
                          <a:sym typeface="EHUSans"/>
                        </a:rPr>
                        <a:t>  </a:t>
                      </a:r>
                      <a:r>
                        <a:rPr lang="es-ES" sz="3600" dirty="0" err="1">
                          <a:solidFill>
                            <a:schemeClr val="tx1"/>
                          </a:solidFill>
                          <a:latin typeface="EHUSans"/>
                          <a:ea typeface="EHUSans"/>
                          <a:cs typeface="EHUSans"/>
                          <a:sym typeface="EHUSans"/>
                        </a:rPr>
                        <a:t>permanent</a:t>
                      </a:r>
                      <a:endParaRPr lang="es-ES" sz="3600" dirty="0">
                        <a:solidFill>
                          <a:schemeClr val="tx1"/>
                        </a:solidFill>
                        <a:latin typeface="EHUSans"/>
                        <a:ea typeface="EHUSans"/>
                        <a:cs typeface="EHUSans"/>
                        <a:sym typeface="EHUSans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  <a:defRPr sz="1800" u="none"/>
                      </a:pPr>
                      <a:r>
                        <a:rPr lang="es-ES" sz="3600" dirty="0" err="1">
                          <a:solidFill>
                            <a:schemeClr val="tx1"/>
                          </a:solidFill>
                          <a:latin typeface="EHUSans"/>
                          <a:ea typeface="EHUSans"/>
                          <a:cs typeface="EHUSans"/>
                          <a:sym typeface="EHUSans"/>
                        </a:rPr>
                        <a:t>withdrawal</a:t>
                      </a:r>
                      <a:endParaRPr lang="es-ES" sz="3600" dirty="0">
                        <a:solidFill>
                          <a:schemeClr val="tx1"/>
                        </a:solidFill>
                        <a:latin typeface="EHUSans"/>
                        <a:ea typeface="EHUSans"/>
                        <a:cs typeface="EHUSans"/>
                        <a:sym typeface="EHUSans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  <a:defRPr sz="1800" u="none"/>
                      </a:pPr>
                      <a:endParaRPr sz="3600" dirty="0">
                        <a:solidFill>
                          <a:schemeClr val="tx1"/>
                        </a:solidFill>
                        <a:latin typeface="EHUSans"/>
                        <a:ea typeface="EHUSans"/>
                        <a:cs typeface="EHUSans"/>
                        <a:sym typeface="EHUSans"/>
                      </a:endParaRPr>
                    </a:p>
                  </a:txBody>
                  <a:tcPr marL="45720" marR="4572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63" name="Picture 10"/>
          <p:cNvPicPr>
            <a:picLocks noChangeAspect="1" noChangeArrowheads="1"/>
          </p:cNvPicPr>
          <p:nvPr/>
        </p:nvPicPr>
        <p:blipFill>
          <a:blip r:embed="rId5" cstate="print"/>
          <a:srcRect r="5113" b="41859"/>
          <a:stretch>
            <a:fillRect/>
          </a:stretch>
        </p:blipFill>
        <p:spPr bwMode="auto">
          <a:xfrm>
            <a:off x="2426852" y="3047933"/>
            <a:ext cx="142109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" name="Imagen 6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7664" y="4631278"/>
            <a:ext cx="879465" cy="755904"/>
          </a:xfrm>
          <a:prstGeom prst="rect">
            <a:avLst/>
          </a:prstGeom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7" cstate="print"/>
          <a:srcRect l="11028" r="28682" b="41865"/>
          <a:stretch>
            <a:fillRect/>
          </a:stretch>
        </p:blipFill>
        <p:spPr bwMode="auto">
          <a:xfrm>
            <a:off x="2702540" y="1358333"/>
            <a:ext cx="838548" cy="89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4"/>
          <p:cNvPicPr>
            <a:picLocks noChangeAspect="1" noChangeArrowheads="1"/>
          </p:cNvPicPr>
          <p:nvPr/>
        </p:nvPicPr>
        <p:blipFill>
          <a:blip r:embed="rId8" cstate="print"/>
          <a:srcRect r="11192" b="45071"/>
          <a:stretch>
            <a:fillRect/>
          </a:stretch>
        </p:blipFill>
        <p:spPr bwMode="auto">
          <a:xfrm>
            <a:off x="3782608" y="2996665"/>
            <a:ext cx="1170869" cy="801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" name="Picture 6"/>
          <p:cNvPicPr>
            <a:picLocks noChangeAspect="1" noChangeArrowheads="1"/>
          </p:cNvPicPr>
          <p:nvPr/>
        </p:nvPicPr>
        <p:blipFill>
          <a:blip r:embed="rId9" cstate="print"/>
          <a:srcRect r="7403" b="38998"/>
          <a:stretch>
            <a:fillRect/>
          </a:stretch>
        </p:blipFill>
        <p:spPr bwMode="auto">
          <a:xfrm>
            <a:off x="1187624" y="3027618"/>
            <a:ext cx="1239228" cy="86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" name="Flecha abajo 73"/>
          <p:cNvSpPr/>
          <p:nvPr/>
        </p:nvSpPr>
        <p:spPr>
          <a:xfrm>
            <a:off x="2941794" y="2401467"/>
            <a:ext cx="360040" cy="609240"/>
          </a:xfrm>
          <a:prstGeom prst="downArrow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endParaRPr lang="es-ES"/>
          </a:p>
        </p:txBody>
      </p:sp>
      <p:sp>
        <p:nvSpPr>
          <p:cNvPr id="75" name="Flecha abajo 74"/>
          <p:cNvSpPr/>
          <p:nvPr/>
        </p:nvSpPr>
        <p:spPr>
          <a:xfrm>
            <a:off x="2921334" y="3911250"/>
            <a:ext cx="360040" cy="609240"/>
          </a:xfrm>
          <a:prstGeom prst="downArrow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endParaRPr lang="es-ES"/>
          </a:p>
        </p:txBody>
      </p:sp>
      <p:sp>
        <p:nvSpPr>
          <p:cNvPr id="76" name="41 CuadroTexto"/>
          <p:cNvSpPr txBox="1"/>
          <p:nvPr/>
        </p:nvSpPr>
        <p:spPr>
          <a:xfrm>
            <a:off x="2196545" y="6033484"/>
            <a:ext cx="1907089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u-ES" sz="40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DOK</a:t>
            </a:r>
            <a:r>
              <a:rPr lang="eu-ES" sz="4000" u="none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u-ES" sz="4000" u="none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7" name="Imagen 7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2918626" y="5473930"/>
            <a:ext cx="420660" cy="640135"/>
          </a:xfrm>
          <a:prstGeom prst="rect">
            <a:avLst/>
          </a:prstGeom>
        </p:spPr>
      </p:pic>
      <p:sp>
        <p:nvSpPr>
          <p:cNvPr id="78" name="Elipse 77"/>
          <p:cNvSpPr/>
          <p:nvPr/>
        </p:nvSpPr>
        <p:spPr>
          <a:xfrm>
            <a:off x="2583919" y="4520490"/>
            <a:ext cx="1136052" cy="1102839"/>
          </a:xfrm>
          <a:prstGeom prst="ellipse">
            <a:avLst/>
          </a:prstGeom>
          <a:noFill/>
          <a:ln w="47625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683568" y="548680"/>
            <a:ext cx="707661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GB" sz="2000" dirty="0">
                <a:solidFill>
                  <a:srgbClr val="0000CC"/>
                </a:solidFill>
              </a:rPr>
              <a:t>The UPV/EHU doctorate: development and assessment</a:t>
            </a:r>
            <a:endParaRPr dirty="0"/>
          </a:p>
        </p:txBody>
      </p:sp>
      <p:pic>
        <p:nvPicPr>
          <p:cNvPr id="2" name="Slide 25">
            <a:hlinkClick r:id="" action="ppaction://media"/>
            <a:extLst>
              <a:ext uri="{FF2B5EF4-FFF2-40B4-BE49-F238E27FC236}">
                <a16:creationId xmlns:a16="http://schemas.microsoft.com/office/drawing/2014/main" xmlns="" id="{516E10E1-0381-4895-93AF-CA8A13C4D2B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591276" y="5646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8079644"/>
      </p:ext>
    </p:extLst>
  </p:cSld>
  <p:clrMapOvr>
    <a:masterClrMapping/>
  </p:clrMapOvr>
  <p:transition spd="med" advTm="184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6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26</a:t>
            </a:fld>
            <a:endParaRPr/>
          </a:p>
        </p:txBody>
      </p:sp>
      <p:pic>
        <p:nvPicPr>
          <p:cNvPr id="8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5700646"/>
            <a:ext cx="2448271" cy="1001908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1943200" y="2172254"/>
            <a:ext cx="7200800" cy="347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800" u="none" baseline="0" dirty="0">
                <a:solidFill>
                  <a:schemeClr val="tx1"/>
                </a:solidFill>
                <a:latin typeface="EHUSans" pitchFamily="50"/>
              </a:rPr>
              <a:t> “International </a:t>
            </a:r>
            <a:r>
              <a:rPr lang="es-ES" sz="1800" u="none" baseline="0" dirty="0" err="1">
                <a:solidFill>
                  <a:schemeClr val="tx1"/>
                </a:solidFill>
                <a:latin typeface="EHUSans" pitchFamily="50"/>
              </a:rPr>
              <a:t>Doctorate</a:t>
            </a:r>
            <a:r>
              <a:rPr lang="es-ES" sz="1800" u="none" baseline="0" dirty="0">
                <a:solidFill>
                  <a:schemeClr val="tx1"/>
                </a:solidFill>
                <a:latin typeface="EHUSans" pitchFamily="50"/>
              </a:rPr>
              <a:t>”  </a:t>
            </a:r>
            <a:r>
              <a:rPr lang="es-ES" sz="1800" u="none" baseline="0" dirty="0" err="1">
                <a:solidFill>
                  <a:schemeClr val="tx1"/>
                </a:solidFill>
                <a:latin typeface="EHUSans" pitchFamily="50"/>
              </a:rPr>
              <a:t>mention</a:t>
            </a:r>
            <a:r>
              <a:rPr lang="es-ES" sz="1800" u="none" baseline="0" dirty="0">
                <a:solidFill>
                  <a:schemeClr val="tx1"/>
                </a:solidFill>
                <a:latin typeface="EHUSans" pitchFamily="50"/>
              </a:rPr>
              <a:t> (RD 99/2011)</a:t>
            </a:r>
          </a:p>
          <a:p>
            <a:pPr algn="l"/>
            <a:r>
              <a:rPr lang="es-ES" sz="160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EHUSans" pitchFamily="50"/>
              </a:rPr>
              <a:t>International </a:t>
            </a:r>
            <a:r>
              <a:rPr lang="es-ES" sz="1600" u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HUSans" pitchFamily="50"/>
              </a:rPr>
              <a:t>mobility</a:t>
            </a:r>
            <a:r>
              <a:rPr lang="es-ES" sz="160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EHUSans" pitchFamily="50"/>
              </a:rPr>
              <a:t>, 3 </a:t>
            </a:r>
            <a:r>
              <a:rPr lang="es-ES" sz="1600" u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HUSans" pitchFamily="50"/>
              </a:rPr>
              <a:t>months</a:t>
            </a:r>
            <a:r>
              <a:rPr lang="es-ES" sz="160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EHUSans" pitchFamily="50"/>
              </a:rPr>
              <a:t> at </a:t>
            </a:r>
            <a:r>
              <a:rPr lang="es-ES" sz="1600" u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HUSans" pitchFamily="50"/>
              </a:rPr>
              <a:t>least</a:t>
            </a:r>
            <a:endParaRPr lang="es-ES" sz="1600" u="none" baseline="0" dirty="0">
              <a:solidFill>
                <a:schemeClr val="tx1">
                  <a:lumMod val="65000"/>
                  <a:lumOff val="35000"/>
                </a:schemeClr>
              </a:solidFill>
              <a:latin typeface="EHUSans" pitchFamily="50"/>
            </a:endParaRPr>
          </a:p>
          <a:p>
            <a:pPr algn="l"/>
            <a:r>
              <a:rPr lang="es-ES" sz="1200" u="none" dirty="0">
                <a:latin typeface="EHUSans" pitchFamily="50"/>
              </a:rPr>
              <a:t> </a:t>
            </a:r>
            <a:endParaRPr lang="es-ES" sz="1800" dirty="0"/>
          </a:p>
          <a:p>
            <a:pPr algn="l"/>
            <a:endParaRPr lang="es-ES" sz="1800" u="none" dirty="0">
              <a:solidFill>
                <a:schemeClr val="tx1"/>
              </a:solidFill>
              <a:latin typeface="EHUSans" pitchFamily="50"/>
            </a:endParaRPr>
          </a:p>
          <a:p>
            <a:pPr algn="l"/>
            <a:r>
              <a:rPr lang="es-ES" sz="1800" u="none" dirty="0">
                <a:solidFill>
                  <a:schemeClr val="tx1"/>
                </a:solidFill>
                <a:latin typeface="EHUSans" pitchFamily="50"/>
              </a:rPr>
              <a:t>“Industrial </a:t>
            </a:r>
            <a:r>
              <a:rPr lang="es-ES" sz="1800" u="none" dirty="0" err="1">
                <a:solidFill>
                  <a:schemeClr val="tx1"/>
                </a:solidFill>
                <a:latin typeface="EHUSans" pitchFamily="50"/>
              </a:rPr>
              <a:t>Doctorate</a:t>
            </a:r>
            <a:r>
              <a:rPr lang="es-ES" sz="1800" u="none" dirty="0">
                <a:solidFill>
                  <a:schemeClr val="tx1"/>
                </a:solidFill>
                <a:latin typeface="EHUSans" pitchFamily="50"/>
              </a:rPr>
              <a:t>”  </a:t>
            </a:r>
            <a:r>
              <a:rPr lang="es-ES" sz="1800" u="none" dirty="0" err="1">
                <a:solidFill>
                  <a:schemeClr val="tx1"/>
                </a:solidFill>
                <a:latin typeface="EHUSans" pitchFamily="50"/>
              </a:rPr>
              <a:t>mention</a:t>
            </a:r>
            <a:r>
              <a:rPr lang="es-ES" sz="1800" u="none" dirty="0">
                <a:solidFill>
                  <a:schemeClr val="tx1"/>
                </a:solidFill>
                <a:latin typeface="EHUSans" pitchFamily="50"/>
              </a:rPr>
              <a:t> (RD 99/2011)</a:t>
            </a:r>
          </a:p>
          <a:p>
            <a:pPr algn="l"/>
            <a:r>
              <a:rPr lang="es-ES" sz="1600" u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HUSans" pitchFamily="50"/>
              </a:rPr>
              <a:t>Employment</a:t>
            </a:r>
            <a:r>
              <a:rPr lang="es-ES" sz="160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EHUSans" pitchFamily="50"/>
              </a:rPr>
              <a:t> </a:t>
            </a:r>
            <a:r>
              <a:rPr lang="es-ES" sz="1600" u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HUSans" pitchFamily="50"/>
              </a:rPr>
              <a:t>contract</a:t>
            </a:r>
            <a:r>
              <a:rPr lang="es-ES" sz="160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EHUSans" pitchFamily="50"/>
              </a:rPr>
              <a:t>, 1 </a:t>
            </a:r>
            <a:r>
              <a:rPr lang="es-ES" sz="1600" u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HUSans" pitchFamily="50"/>
              </a:rPr>
              <a:t>year</a:t>
            </a:r>
            <a:r>
              <a:rPr lang="es-ES" sz="160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EHUSans" pitchFamily="50"/>
              </a:rPr>
              <a:t> at </a:t>
            </a:r>
            <a:r>
              <a:rPr lang="es-ES" sz="1600" u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HUSans" pitchFamily="50"/>
              </a:rPr>
              <a:t>least</a:t>
            </a:r>
            <a:endParaRPr lang="es-ES" sz="1600" u="none" dirty="0">
              <a:solidFill>
                <a:schemeClr val="tx1">
                  <a:lumMod val="65000"/>
                  <a:lumOff val="35000"/>
                </a:schemeClr>
              </a:solidFill>
              <a:latin typeface="EHUSans" pitchFamily="50"/>
            </a:endParaRPr>
          </a:p>
          <a:p>
            <a:pPr algn="l"/>
            <a:endParaRPr lang="fi-FI" sz="1600" u="none" dirty="0">
              <a:solidFill>
                <a:schemeClr val="tx1">
                  <a:lumMod val="65000"/>
                  <a:lumOff val="35000"/>
                </a:schemeClr>
              </a:solidFill>
              <a:latin typeface="EHUSans" pitchFamily="50"/>
              <a:hlinkClick r:id="rId4"/>
            </a:endParaRPr>
          </a:p>
          <a:p>
            <a:pPr algn="l"/>
            <a:endParaRPr lang="es-ES" sz="1800" u="none" baseline="0" dirty="0">
              <a:solidFill>
                <a:schemeClr val="tx1"/>
              </a:solidFill>
              <a:latin typeface="EHUSans" pitchFamily="50"/>
            </a:endParaRPr>
          </a:p>
          <a:p>
            <a:pPr algn="l"/>
            <a:r>
              <a:rPr lang="en-US" sz="1800" u="none" dirty="0">
                <a:solidFill>
                  <a:schemeClr val="tx1"/>
                </a:solidFill>
                <a:latin typeface="EHUSans" pitchFamily="50"/>
              </a:rPr>
              <a:t>Thesis in collaboration with external entities </a:t>
            </a:r>
            <a:r>
              <a:rPr lang="es-ES" sz="1800" u="none" baseline="0" dirty="0">
                <a:solidFill>
                  <a:schemeClr val="tx1"/>
                </a:solidFill>
                <a:latin typeface="EHUSans" pitchFamily="50"/>
              </a:rPr>
              <a:t>(UPV/EHU)</a:t>
            </a:r>
          </a:p>
          <a:p>
            <a:pPr algn="l"/>
            <a:r>
              <a:rPr lang="en-US" sz="160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EHUSans" pitchFamily="50"/>
              </a:rPr>
              <a:t>Collaboration project with the external entity</a:t>
            </a:r>
            <a:endParaRPr lang="es-ES" sz="1600" u="none" dirty="0">
              <a:solidFill>
                <a:schemeClr val="tx1">
                  <a:lumMod val="65000"/>
                  <a:lumOff val="35000"/>
                </a:schemeClr>
              </a:solidFill>
              <a:latin typeface="EHUSans" pitchFamily="50"/>
            </a:endParaRPr>
          </a:p>
          <a:p>
            <a:pPr algn="l"/>
            <a:endParaRPr lang="es-ES" sz="1800" u="none" baseline="0" dirty="0"/>
          </a:p>
          <a:p>
            <a:pPr algn="l"/>
            <a:endParaRPr kumimoji="0" lang="es-ES" sz="1800" b="1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algn="l"/>
            <a:endParaRPr kumimoji="0" lang="es-E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937570" y="1628800"/>
            <a:ext cx="4230645" cy="7463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s-ES" sz="2000" dirty="0" err="1">
                <a:solidFill>
                  <a:srgbClr val="0000CC"/>
                </a:solidFill>
              </a:rPr>
              <a:t>Mentions</a:t>
            </a:r>
            <a:r>
              <a:rPr lang="es-ES" sz="2000" dirty="0">
                <a:solidFill>
                  <a:srgbClr val="0000CC"/>
                </a:solidFill>
              </a:rPr>
              <a:t> of </a:t>
            </a:r>
            <a:r>
              <a:rPr lang="es-ES" sz="2000" dirty="0" err="1">
                <a:solidFill>
                  <a:srgbClr val="0000CC"/>
                </a:solidFill>
              </a:rPr>
              <a:t>the</a:t>
            </a:r>
            <a:r>
              <a:rPr lang="es-ES" sz="2000" dirty="0">
                <a:solidFill>
                  <a:srgbClr val="0000CC"/>
                </a:solidFill>
              </a:rPr>
              <a:t> doctoral </a:t>
            </a:r>
            <a:r>
              <a:rPr lang="es-ES" sz="2000" dirty="0" err="1">
                <a:solidFill>
                  <a:srgbClr val="0000CC"/>
                </a:solidFill>
              </a:rPr>
              <a:t>theses</a:t>
            </a:r>
            <a:endParaRPr lang="es-ES" sz="2000" dirty="0">
              <a:solidFill>
                <a:srgbClr val="0000CC"/>
              </a:solidFill>
            </a:endParaRPr>
          </a:p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endParaRPr lang="es-ES" sz="2000" u="none" dirty="0">
              <a:solidFill>
                <a:srgbClr val="0000CC"/>
              </a:solidFill>
              <a:latin typeface="EHUSans"/>
              <a:ea typeface="EHUSans"/>
              <a:cs typeface="EHUSans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83568" y="548680"/>
            <a:ext cx="707661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GB" sz="2000" dirty="0">
                <a:solidFill>
                  <a:srgbClr val="0000CC"/>
                </a:solidFill>
              </a:rPr>
              <a:t>The UPV/EHU doctorate: development and assessment</a:t>
            </a:r>
            <a:endParaRPr dirty="0"/>
          </a:p>
        </p:txBody>
      </p:sp>
      <p:pic>
        <p:nvPicPr>
          <p:cNvPr id="2" name="Slide 26">
            <a:hlinkClick r:id="" action="ppaction://media"/>
            <a:extLst>
              <a:ext uri="{FF2B5EF4-FFF2-40B4-BE49-F238E27FC236}">
                <a16:creationId xmlns:a16="http://schemas.microsoft.com/office/drawing/2014/main" xmlns="" id="{FCB5A171-8D7D-4236-949C-B87B811ED0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11560" y="5775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777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8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27</a:t>
            </a:fld>
            <a:endParaRPr/>
          </a:p>
        </p:txBody>
      </p:sp>
      <p:pic>
        <p:nvPicPr>
          <p:cNvPr id="7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464903"/>
            <a:ext cx="2952328" cy="1208184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990453" y="2084077"/>
            <a:ext cx="7936406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itchFamily="50"/>
                <a:sym typeface="Arial"/>
              </a:rPr>
              <a:t>Access via LDAP protocol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itchFamily="50"/>
                <a:sym typeface="Arial"/>
              </a:rPr>
              <a:t>Apple devices, MAC devices, </a:t>
            </a:r>
            <a:r>
              <a:rPr lang="en-US" sz="1600" b="0" u="none" dirty="0">
                <a:latin typeface="EHUSans" pitchFamily="50"/>
              </a:rPr>
              <a:t>tablets and CHROME browser not recommendable</a:t>
            </a:r>
            <a:endParaRPr kumimoji="0" lang="en-US" sz="16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EHUSans" pitchFamily="50"/>
              <a:sym typeface="Arial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539552" y="188640"/>
            <a:ext cx="6178834" cy="760150"/>
            <a:chOff x="539552" y="188640"/>
            <a:chExt cx="6178834" cy="760150"/>
          </a:xfrm>
        </p:grpSpPr>
        <p:sp>
          <p:nvSpPr>
            <p:cNvPr id="10" name="Rectángulo 9"/>
            <p:cNvSpPr/>
            <p:nvPr/>
          </p:nvSpPr>
          <p:spPr>
            <a:xfrm>
              <a:off x="539552" y="548680"/>
              <a:ext cx="250260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spcBef>
                  <a:spcPts val="300"/>
                </a:spcBef>
                <a:buSzPct val="100000"/>
                <a:defRPr sz="1400" u="none">
                  <a:latin typeface="EHUSans"/>
                  <a:ea typeface="EHUSans"/>
                  <a:cs typeface="EHUSans"/>
                  <a:sym typeface="EHUSans"/>
                </a:defRPr>
              </a:pPr>
              <a:r>
                <a:rPr lang="es-ES" sz="2000" u="none" dirty="0">
                  <a:solidFill>
                    <a:srgbClr val="0000CC"/>
                  </a:solidFill>
                  <a:latin typeface="EHUSans"/>
                  <a:ea typeface="EHUSans"/>
                  <a:cs typeface="EHUSans"/>
                </a:rPr>
                <a:t>GAUR: IT </a:t>
              </a:r>
              <a:r>
                <a:rPr lang="en-US" sz="2000" u="none" dirty="0">
                  <a:solidFill>
                    <a:srgbClr val="0000CC"/>
                  </a:solidFill>
                  <a:latin typeface="EHUSans"/>
                  <a:ea typeface="EHUSans"/>
                  <a:cs typeface="EHUSans"/>
                </a:rPr>
                <a:t>platform</a:t>
              </a: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6204575" y="188640"/>
              <a:ext cx="513811" cy="576064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" name="Slide 27">
            <a:hlinkClick r:id="" action="ppaction://media"/>
            <a:extLst>
              <a:ext uri="{FF2B5EF4-FFF2-40B4-BE49-F238E27FC236}">
                <a16:creationId xmlns:a16="http://schemas.microsoft.com/office/drawing/2014/main" xmlns="" id="{65319565-5659-4C72-9F74-5A5252A3029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85653" y="5699720"/>
            <a:ext cx="609600" cy="60960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1299207" y="2668850"/>
            <a:ext cx="7521265" cy="3744416"/>
            <a:chOff x="1299207" y="2668850"/>
            <a:chExt cx="7521265" cy="3744416"/>
          </a:xfrm>
        </p:grpSpPr>
        <p:pic>
          <p:nvPicPr>
            <p:cNvPr id="16" name="Marcador de contenido 3"/>
            <p:cNvPicPr>
              <a:picLocks noChangeAspect="1"/>
            </p:cNvPicPr>
            <p:nvPr/>
          </p:nvPicPr>
          <p:blipFill rotWithShape="1">
            <a:blip r:embed="rId6"/>
            <a:srcRect t="8629" r="2772" b="5319"/>
            <a:stretch/>
          </p:blipFill>
          <p:spPr>
            <a:xfrm>
              <a:off x="1299207" y="2668850"/>
              <a:ext cx="7521265" cy="3744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</p:pic>
        <p:sp>
          <p:nvSpPr>
            <p:cNvPr id="17" name="Rectángulo 16"/>
            <p:cNvSpPr/>
            <p:nvPr/>
          </p:nvSpPr>
          <p:spPr>
            <a:xfrm>
              <a:off x="5576831" y="2892138"/>
              <a:ext cx="991107" cy="144016"/>
            </a:xfrm>
            <a:prstGeom prst="rect">
              <a:avLst/>
            </a:prstGeom>
            <a:solidFill>
              <a:srgbClr val="FFFF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Rectángulo 17"/>
            <p:cNvSpPr/>
            <p:nvPr/>
          </p:nvSpPr>
          <p:spPr>
            <a:xfrm>
              <a:off x="5621327" y="3036154"/>
              <a:ext cx="991107" cy="144016"/>
            </a:xfrm>
            <a:prstGeom prst="rect">
              <a:avLst/>
            </a:prstGeom>
            <a:solidFill>
              <a:srgbClr val="FFFF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4086553" y="2893396"/>
              <a:ext cx="991107" cy="144016"/>
            </a:xfrm>
            <a:prstGeom prst="rect">
              <a:avLst/>
            </a:prstGeom>
            <a:solidFill>
              <a:srgbClr val="FFFF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p:transition spd="med" advTm="362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8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28</a:t>
            </a:fld>
            <a:endParaRPr/>
          </a:p>
        </p:txBody>
      </p:sp>
      <p:pic>
        <p:nvPicPr>
          <p:cNvPr id="7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5700646"/>
            <a:ext cx="2448272" cy="1001908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539552" y="188640"/>
            <a:ext cx="6178834" cy="760150"/>
            <a:chOff x="539552" y="188640"/>
            <a:chExt cx="6178834" cy="760150"/>
          </a:xfrm>
        </p:grpSpPr>
        <p:sp>
          <p:nvSpPr>
            <p:cNvPr id="12" name="Rectángulo 11"/>
            <p:cNvSpPr/>
            <p:nvPr/>
          </p:nvSpPr>
          <p:spPr>
            <a:xfrm>
              <a:off x="539552" y="548680"/>
              <a:ext cx="250260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spcBef>
                  <a:spcPts val="300"/>
                </a:spcBef>
                <a:buSzPct val="100000"/>
                <a:defRPr sz="1400" u="none">
                  <a:latin typeface="EHUSans"/>
                  <a:ea typeface="EHUSans"/>
                  <a:cs typeface="EHUSans"/>
                  <a:sym typeface="EHUSans"/>
                </a:defRPr>
              </a:pPr>
              <a:r>
                <a:rPr lang="es-ES" sz="2000" u="none" dirty="0">
                  <a:solidFill>
                    <a:srgbClr val="0000CC"/>
                  </a:solidFill>
                  <a:latin typeface="EHUSans"/>
                  <a:ea typeface="EHUSans"/>
                  <a:cs typeface="EHUSans"/>
                </a:rPr>
                <a:t>GAUR: IT </a:t>
              </a:r>
              <a:r>
                <a:rPr lang="en-US" sz="2000" u="none" dirty="0">
                  <a:solidFill>
                    <a:srgbClr val="0000CC"/>
                  </a:solidFill>
                  <a:latin typeface="EHUSans"/>
                  <a:ea typeface="EHUSans"/>
                  <a:cs typeface="EHUSans"/>
                </a:rPr>
                <a:t>platform</a:t>
              </a: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6204575" y="188640"/>
              <a:ext cx="513811" cy="576064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" name="Slide 28">
            <a:hlinkClick r:id="" action="ppaction://media"/>
            <a:extLst>
              <a:ext uri="{FF2B5EF4-FFF2-40B4-BE49-F238E27FC236}">
                <a16:creationId xmlns:a16="http://schemas.microsoft.com/office/drawing/2014/main" xmlns="" id="{0953EB38-D201-485F-8876-3B4BDD06159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92561" y="5896800"/>
            <a:ext cx="609600" cy="609600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7219291" y="3068960"/>
            <a:ext cx="991107" cy="144016"/>
          </a:xfrm>
          <a:prstGeom prst="rect">
            <a:avLst/>
          </a:prstGeom>
          <a:solidFill>
            <a:srgbClr val="FFFFE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338101" y="2761984"/>
            <a:ext cx="7534459" cy="3744416"/>
            <a:chOff x="1115616" y="2636912"/>
            <a:chExt cx="7534459" cy="3744416"/>
          </a:xfrm>
        </p:grpSpPr>
        <p:pic>
          <p:nvPicPr>
            <p:cNvPr id="21" name="Marcador de contenido 3"/>
            <p:cNvPicPr>
              <a:picLocks noChangeAspect="1"/>
            </p:cNvPicPr>
            <p:nvPr/>
          </p:nvPicPr>
          <p:blipFill rotWithShape="1">
            <a:blip r:embed="rId6"/>
            <a:srcRect t="8794" r="2602" b="5154"/>
            <a:stretch/>
          </p:blipFill>
          <p:spPr>
            <a:xfrm>
              <a:off x="1115616" y="2636912"/>
              <a:ext cx="7534459" cy="3744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</p:pic>
        <p:sp>
          <p:nvSpPr>
            <p:cNvPr id="22" name="Rectángulo 21"/>
            <p:cNvSpPr/>
            <p:nvPr/>
          </p:nvSpPr>
          <p:spPr>
            <a:xfrm>
              <a:off x="5409715" y="2960948"/>
              <a:ext cx="991107" cy="144016"/>
            </a:xfrm>
            <a:prstGeom prst="rect">
              <a:avLst/>
            </a:prstGeom>
            <a:solidFill>
              <a:srgbClr val="FFFF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3928993" y="3068960"/>
              <a:ext cx="763923" cy="127419"/>
            </a:xfrm>
            <a:prstGeom prst="rect">
              <a:avLst/>
            </a:prstGeom>
            <a:solidFill>
              <a:srgbClr val="FFFF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3903791" y="2954091"/>
              <a:ext cx="763923" cy="127419"/>
            </a:xfrm>
            <a:prstGeom prst="rect">
              <a:avLst/>
            </a:prstGeom>
            <a:solidFill>
              <a:srgbClr val="FFFF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p:transition spd="med" advTm="19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6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29</a:t>
            </a:fld>
            <a:endParaRPr/>
          </a:p>
        </p:txBody>
      </p:sp>
      <p:pic>
        <p:nvPicPr>
          <p:cNvPr id="7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5582774"/>
            <a:ext cx="2664296" cy="1090312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539552" y="188640"/>
            <a:ext cx="6178834" cy="760150"/>
            <a:chOff x="539552" y="188640"/>
            <a:chExt cx="6178834" cy="760150"/>
          </a:xfrm>
        </p:grpSpPr>
        <p:sp>
          <p:nvSpPr>
            <p:cNvPr id="10" name="Rectángulo 9"/>
            <p:cNvSpPr/>
            <p:nvPr/>
          </p:nvSpPr>
          <p:spPr>
            <a:xfrm>
              <a:off x="539552" y="548680"/>
              <a:ext cx="250260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spcBef>
                  <a:spcPts val="300"/>
                </a:spcBef>
                <a:buSzPct val="100000"/>
                <a:defRPr sz="1400" u="none">
                  <a:latin typeface="EHUSans"/>
                  <a:ea typeface="EHUSans"/>
                  <a:cs typeface="EHUSans"/>
                  <a:sym typeface="EHUSans"/>
                </a:defRPr>
              </a:pPr>
              <a:r>
                <a:rPr lang="es-ES" sz="2000" u="none" dirty="0">
                  <a:solidFill>
                    <a:srgbClr val="0000CC"/>
                  </a:solidFill>
                  <a:latin typeface="EHUSans"/>
                  <a:ea typeface="EHUSans"/>
                  <a:cs typeface="EHUSans"/>
                </a:rPr>
                <a:t>GAUR: IT </a:t>
              </a:r>
              <a:r>
                <a:rPr lang="en-US" sz="2000" u="none" dirty="0">
                  <a:solidFill>
                    <a:srgbClr val="0000CC"/>
                  </a:solidFill>
                  <a:latin typeface="EHUSans"/>
                  <a:ea typeface="EHUSans"/>
                  <a:cs typeface="EHUSans"/>
                </a:rPr>
                <a:t>platform</a:t>
              </a: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6204575" y="188640"/>
              <a:ext cx="513811" cy="576064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" name="Slide 29">
            <a:hlinkClick r:id="" action="ppaction://media"/>
            <a:extLst>
              <a:ext uri="{FF2B5EF4-FFF2-40B4-BE49-F238E27FC236}">
                <a16:creationId xmlns:a16="http://schemas.microsoft.com/office/drawing/2014/main" xmlns="" id="{53C57274-A1A6-449D-8D47-4FA92C1500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92561" y="5826363"/>
            <a:ext cx="609600" cy="609600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7256659" y="2996952"/>
            <a:ext cx="836803" cy="144016"/>
          </a:xfrm>
          <a:prstGeom prst="rect">
            <a:avLst/>
          </a:prstGeom>
          <a:solidFill>
            <a:srgbClr val="FFFFE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218197" y="2730916"/>
            <a:ext cx="7612272" cy="3672408"/>
            <a:chOff x="1208200" y="2564904"/>
            <a:chExt cx="7612272" cy="3672408"/>
          </a:xfrm>
        </p:grpSpPr>
        <p:pic>
          <p:nvPicPr>
            <p:cNvPr id="17" name="Marcador de contenido 4"/>
            <p:cNvPicPr>
              <a:picLocks noChangeAspect="1"/>
            </p:cNvPicPr>
            <p:nvPr/>
          </p:nvPicPr>
          <p:blipFill rotWithShape="1">
            <a:blip r:embed="rId6"/>
            <a:srcRect t="9008" r="1596" b="6594"/>
            <a:stretch/>
          </p:blipFill>
          <p:spPr>
            <a:xfrm>
              <a:off x="1208200" y="2564904"/>
              <a:ext cx="7612272" cy="36724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</p:pic>
        <p:grpSp>
          <p:nvGrpSpPr>
            <p:cNvPr id="4" name="Grupo 3"/>
            <p:cNvGrpSpPr/>
            <p:nvPr/>
          </p:nvGrpSpPr>
          <p:grpSpPr>
            <a:xfrm>
              <a:off x="4064023" y="2852936"/>
              <a:ext cx="3388297" cy="592281"/>
              <a:chOff x="4064023" y="2852936"/>
              <a:chExt cx="3388297" cy="592281"/>
            </a:xfrm>
          </p:grpSpPr>
          <p:sp>
            <p:nvSpPr>
              <p:cNvPr id="18" name="Rectángulo 17"/>
              <p:cNvSpPr/>
              <p:nvPr/>
            </p:nvSpPr>
            <p:spPr>
              <a:xfrm>
                <a:off x="4064023" y="2852936"/>
                <a:ext cx="836803" cy="144016"/>
              </a:xfrm>
              <a:prstGeom prst="rect">
                <a:avLst/>
              </a:prstGeom>
              <a:solidFill>
                <a:srgbClr val="FFFFE1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9" name="Rectángulo 18"/>
              <p:cNvSpPr/>
              <p:nvPr/>
            </p:nvSpPr>
            <p:spPr>
              <a:xfrm>
                <a:off x="4064023" y="2996952"/>
                <a:ext cx="836803" cy="144016"/>
              </a:xfrm>
              <a:prstGeom prst="rect">
                <a:avLst/>
              </a:prstGeom>
              <a:solidFill>
                <a:srgbClr val="FFFFE1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1" name="Rectángulo 20"/>
              <p:cNvSpPr/>
              <p:nvPr/>
            </p:nvSpPr>
            <p:spPr>
              <a:xfrm>
                <a:off x="5538542" y="2879506"/>
                <a:ext cx="991107" cy="144016"/>
              </a:xfrm>
              <a:prstGeom prst="rect">
                <a:avLst/>
              </a:prstGeom>
              <a:solidFill>
                <a:srgbClr val="FFFFE1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2" name="Rectángulo 21"/>
              <p:cNvSpPr/>
              <p:nvPr/>
            </p:nvSpPr>
            <p:spPr>
              <a:xfrm>
                <a:off x="4355976" y="3301201"/>
                <a:ext cx="3096344" cy="144016"/>
              </a:xfrm>
              <a:prstGeom prst="rect">
                <a:avLst/>
              </a:prstGeom>
              <a:solidFill>
                <a:srgbClr val="FFFFE1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med" advTm="98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4586" y="5414339"/>
            <a:ext cx="3147894" cy="1288215"/>
          </a:xfrm>
          <a:prstGeom prst="rect">
            <a:avLst/>
          </a:prstGeom>
        </p:spPr>
      </p:pic>
      <p:sp>
        <p:nvSpPr>
          <p:cNvPr id="11" name="5 CuadroTexto"/>
          <p:cNvSpPr txBox="1"/>
          <p:nvPr/>
        </p:nvSpPr>
        <p:spPr>
          <a:xfrm>
            <a:off x="1115616" y="1844824"/>
            <a:ext cx="7416824" cy="4093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l"/>
            <a:r>
              <a:rPr lang="en-US" u="none" dirty="0">
                <a:solidFill>
                  <a:schemeClr val="tx1"/>
                </a:solidFill>
                <a:latin typeface="EHUSans" pitchFamily="50"/>
                <a:ea typeface="EHUSerif"/>
                <a:cs typeface="EHUSerif"/>
                <a:sym typeface="EHUSerif"/>
              </a:rPr>
              <a:t>There are 5 areas of knowledge:</a:t>
            </a:r>
          </a:p>
          <a:p>
            <a:pPr algn="l"/>
            <a:endParaRPr lang="en-US" u="none" dirty="0">
              <a:solidFill>
                <a:schemeClr val="tx1"/>
              </a:solidFill>
              <a:latin typeface="EHUSans" pitchFamily="50"/>
              <a:ea typeface="EHUSerif"/>
              <a:cs typeface="EHUSerif"/>
              <a:sym typeface="EHUSerif"/>
            </a:endParaRPr>
          </a:p>
          <a:p>
            <a:pPr algn="l"/>
            <a:r>
              <a:rPr lang="en-US" u="none" dirty="0">
                <a:solidFill>
                  <a:schemeClr val="bg1">
                    <a:lumMod val="50000"/>
                  </a:schemeClr>
                </a:solidFill>
                <a:latin typeface="EHUSans" pitchFamily="50"/>
                <a:ea typeface="EHUSerif"/>
                <a:cs typeface="EHUSerif"/>
                <a:sym typeface="EHUSerif"/>
              </a:rPr>
              <a:t>1. Sciences </a:t>
            </a:r>
          </a:p>
          <a:p>
            <a:pPr algn="l"/>
            <a:r>
              <a:rPr lang="en-US" u="none" dirty="0">
                <a:solidFill>
                  <a:schemeClr val="bg1">
                    <a:lumMod val="50000"/>
                  </a:schemeClr>
                </a:solidFill>
                <a:latin typeface="EHUSans" pitchFamily="50"/>
                <a:ea typeface="EHUSerif"/>
                <a:cs typeface="EHUSerif"/>
                <a:sym typeface="EHUSerif"/>
              </a:rPr>
              <a:t>2. Engineering and Architecture</a:t>
            </a:r>
          </a:p>
          <a:p>
            <a:pPr algn="l"/>
            <a:r>
              <a:rPr lang="en-US" u="none" dirty="0">
                <a:solidFill>
                  <a:schemeClr val="bg1">
                    <a:lumMod val="50000"/>
                  </a:schemeClr>
                </a:solidFill>
                <a:latin typeface="EHUSans" pitchFamily="50"/>
                <a:ea typeface="EHUSerif"/>
                <a:cs typeface="EHUSerif"/>
                <a:sym typeface="EHUSerif"/>
              </a:rPr>
              <a:t>3. Health Sciences </a:t>
            </a:r>
          </a:p>
          <a:p>
            <a:pPr algn="l"/>
            <a:r>
              <a:rPr lang="en-US" u="none" dirty="0">
                <a:solidFill>
                  <a:schemeClr val="bg1">
                    <a:lumMod val="50000"/>
                  </a:schemeClr>
                </a:solidFill>
                <a:latin typeface="EHUSans" pitchFamily="50"/>
                <a:ea typeface="EHUSerif"/>
                <a:cs typeface="EHUSerif"/>
                <a:sym typeface="EHUSerif"/>
              </a:rPr>
              <a:t>4. Social and Legal Sciences </a:t>
            </a:r>
          </a:p>
          <a:p>
            <a:pPr algn="l"/>
            <a:r>
              <a:rPr lang="en-US" u="none" dirty="0">
                <a:solidFill>
                  <a:schemeClr val="bg1">
                    <a:lumMod val="50000"/>
                  </a:schemeClr>
                </a:solidFill>
                <a:latin typeface="EHUSans" pitchFamily="50"/>
                <a:ea typeface="EHUSerif"/>
                <a:cs typeface="EHUSerif"/>
                <a:sym typeface="EHUSerif"/>
              </a:rPr>
              <a:t>5. Arts and Humanities </a:t>
            </a:r>
          </a:p>
          <a:p>
            <a:pPr lvl="1" algn="l"/>
            <a:endParaRPr lang="es-ES" sz="1600" u="none" dirty="0">
              <a:solidFill>
                <a:schemeClr val="tx1"/>
              </a:solidFill>
              <a:latin typeface="EHUSerif"/>
              <a:ea typeface="EHUSerif"/>
              <a:cs typeface="EHUSerif"/>
              <a:sym typeface="EHUSerif"/>
            </a:endParaRPr>
          </a:p>
          <a:p>
            <a:pPr lvl="1" algn="l"/>
            <a:endParaRPr lang="es-ES" sz="1600" u="none" dirty="0">
              <a:solidFill>
                <a:schemeClr val="tx1"/>
              </a:solidFill>
              <a:latin typeface="EHUSans" pitchFamily="50"/>
              <a:ea typeface="EHUSerif"/>
              <a:cs typeface="EHUSerif"/>
              <a:sym typeface="EHUSerif"/>
            </a:endParaRPr>
          </a:p>
          <a:p>
            <a:pPr lvl="1" algn="l"/>
            <a:endParaRPr lang="es-ES" sz="1600" u="none" dirty="0">
              <a:solidFill>
                <a:schemeClr val="tx1"/>
              </a:solidFill>
              <a:latin typeface="EHUSans" pitchFamily="50"/>
              <a:ea typeface="EHUSerif"/>
              <a:cs typeface="EHUSerif"/>
              <a:sym typeface="EHUSerif"/>
            </a:endParaRPr>
          </a:p>
          <a:p>
            <a:pPr lvl="1" algn="l"/>
            <a:endParaRPr lang="es-ES" sz="1600" u="none" dirty="0">
              <a:solidFill>
                <a:schemeClr val="tx1"/>
              </a:solidFill>
              <a:latin typeface="EHUSans" pitchFamily="50"/>
              <a:ea typeface="EHUSerif"/>
              <a:cs typeface="EHUSerif"/>
              <a:sym typeface="EHUSerif"/>
            </a:endParaRPr>
          </a:p>
        </p:txBody>
      </p:sp>
      <p:sp>
        <p:nvSpPr>
          <p:cNvPr id="12" name="5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46827" y="6605588"/>
            <a:ext cx="262249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z="1200"/>
              <a:pPr/>
              <a:t>3</a:t>
            </a:fld>
            <a:endParaRPr sz="1200" dirty="0"/>
          </a:p>
        </p:txBody>
      </p:sp>
      <p:sp>
        <p:nvSpPr>
          <p:cNvPr id="9" name="CuadroTexto 7"/>
          <p:cNvSpPr txBox="1"/>
          <p:nvPr/>
        </p:nvSpPr>
        <p:spPr>
          <a:xfrm>
            <a:off x="638557" y="632510"/>
            <a:ext cx="303544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457200" indent="-457200" algn="r">
              <a:defRPr sz="20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s-ES" dirty="0">
                <a:solidFill>
                  <a:srgbClr val="0000CC"/>
                </a:solidFill>
              </a:rPr>
              <a:t>Doctoral </a:t>
            </a:r>
            <a:r>
              <a:rPr lang="es-ES" dirty="0" err="1" smtClean="0">
                <a:solidFill>
                  <a:srgbClr val="0000CC"/>
                </a:solidFill>
              </a:rPr>
              <a:t>School</a:t>
            </a:r>
            <a:r>
              <a:rPr lang="es-ES" dirty="0" smtClean="0">
                <a:solidFill>
                  <a:srgbClr val="0000CC"/>
                </a:solidFill>
              </a:rPr>
              <a:t>, </a:t>
            </a:r>
            <a:r>
              <a:rPr lang="es-ES" dirty="0">
                <a:solidFill>
                  <a:srgbClr val="0000CC"/>
                </a:solidFill>
              </a:rPr>
              <a:t>DOKe </a:t>
            </a:r>
            <a:endParaRPr dirty="0">
              <a:solidFill>
                <a:srgbClr val="0000CC"/>
              </a:solidFill>
            </a:endParaRPr>
          </a:p>
          <a:p>
            <a:pPr marL="457200" indent="-457200" algn="r">
              <a:defRPr sz="2000" u="none">
                <a:solidFill>
                  <a:srgbClr val="C00000"/>
                </a:solidFill>
                <a:latin typeface="EHUSerif"/>
                <a:ea typeface="EHUSerif"/>
                <a:cs typeface="EHUSerif"/>
                <a:sym typeface="EHUSerif"/>
              </a:defRPr>
            </a:pPr>
            <a:r>
              <a:rPr dirty="0"/>
              <a:t> </a:t>
            </a:r>
          </a:p>
        </p:txBody>
      </p:sp>
      <p:pic>
        <p:nvPicPr>
          <p:cNvPr id="3" name="Slide 3">
            <a:hlinkClick r:id="" action="ppaction://media"/>
            <a:extLst>
              <a:ext uri="{FF2B5EF4-FFF2-40B4-BE49-F238E27FC236}">
                <a16:creationId xmlns:a16="http://schemas.microsoft.com/office/drawing/2014/main" xmlns="" id="{75932ED4-A33B-45A2-B9B8-900D114DCA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949344" y="46247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6959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281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6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30</a:t>
            </a:fld>
            <a:endParaRPr/>
          </a:p>
        </p:txBody>
      </p:sp>
      <p:pic>
        <p:nvPicPr>
          <p:cNvPr id="7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5576168"/>
            <a:ext cx="2592288" cy="106084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539552" y="188640"/>
            <a:ext cx="6178834" cy="760150"/>
            <a:chOff x="539552" y="188640"/>
            <a:chExt cx="6178834" cy="760150"/>
          </a:xfrm>
        </p:grpSpPr>
        <p:sp>
          <p:nvSpPr>
            <p:cNvPr id="13" name="Rectángulo 12"/>
            <p:cNvSpPr/>
            <p:nvPr/>
          </p:nvSpPr>
          <p:spPr>
            <a:xfrm>
              <a:off x="539552" y="548680"/>
              <a:ext cx="250260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spcBef>
                  <a:spcPts val="300"/>
                </a:spcBef>
                <a:buSzPct val="100000"/>
                <a:defRPr sz="1400" u="none">
                  <a:latin typeface="EHUSans"/>
                  <a:ea typeface="EHUSans"/>
                  <a:cs typeface="EHUSans"/>
                  <a:sym typeface="EHUSans"/>
                </a:defRPr>
              </a:pPr>
              <a:r>
                <a:rPr lang="es-ES" sz="2000" u="none" dirty="0">
                  <a:solidFill>
                    <a:srgbClr val="0000CC"/>
                  </a:solidFill>
                  <a:latin typeface="EHUSans"/>
                  <a:ea typeface="EHUSans"/>
                  <a:cs typeface="EHUSans"/>
                </a:rPr>
                <a:t>GAUR: IT </a:t>
              </a:r>
              <a:r>
                <a:rPr lang="en-US" sz="2000" u="none" dirty="0">
                  <a:solidFill>
                    <a:srgbClr val="0000CC"/>
                  </a:solidFill>
                  <a:latin typeface="EHUSans"/>
                  <a:ea typeface="EHUSans"/>
                  <a:cs typeface="EHUSans"/>
                </a:rPr>
                <a:t>platform</a:t>
              </a: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6204575" y="188640"/>
              <a:ext cx="513811" cy="576064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" name="Slide 30">
            <a:hlinkClick r:id="" action="ppaction://media"/>
            <a:extLst>
              <a:ext uri="{FF2B5EF4-FFF2-40B4-BE49-F238E27FC236}">
                <a16:creationId xmlns:a16="http://schemas.microsoft.com/office/drawing/2014/main" xmlns="" id="{7D658B3B-BDA8-49BB-8899-4E2E2582C64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66056" y="6027412"/>
            <a:ext cx="609600" cy="609600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4032134" y="2960433"/>
            <a:ext cx="991107" cy="144016"/>
          </a:xfrm>
          <a:prstGeom prst="rect">
            <a:avLst/>
          </a:prstGeom>
          <a:solidFill>
            <a:srgbClr val="FFFFE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325552" y="2708920"/>
            <a:ext cx="7466209" cy="3744416"/>
            <a:chOff x="1175656" y="2636912"/>
            <a:chExt cx="7466209" cy="3744416"/>
          </a:xfrm>
        </p:grpSpPr>
        <p:pic>
          <p:nvPicPr>
            <p:cNvPr id="20" name="Marcador de contenido 3"/>
            <p:cNvPicPr>
              <a:picLocks noChangeAspect="1"/>
            </p:cNvPicPr>
            <p:nvPr/>
          </p:nvPicPr>
          <p:blipFill rotWithShape="1">
            <a:blip r:embed="rId6"/>
            <a:srcRect l="1223" t="8274" r="2261" b="5674"/>
            <a:stretch/>
          </p:blipFill>
          <p:spPr>
            <a:xfrm>
              <a:off x="1175656" y="2636912"/>
              <a:ext cx="7466209" cy="3744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</p:pic>
        <p:sp>
          <p:nvSpPr>
            <p:cNvPr id="21" name="Rectángulo 20"/>
            <p:cNvSpPr/>
            <p:nvPr/>
          </p:nvSpPr>
          <p:spPr>
            <a:xfrm>
              <a:off x="5345892" y="2816417"/>
              <a:ext cx="991107" cy="144016"/>
            </a:xfrm>
            <a:prstGeom prst="rect">
              <a:avLst/>
            </a:prstGeom>
            <a:solidFill>
              <a:srgbClr val="FFFF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5345892" y="2956711"/>
              <a:ext cx="991107" cy="144016"/>
            </a:xfrm>
            <a:prstGeom prst="rect">
              <a:avLst/>
            </a:prstGeom>
            <a:solidFill>
              <a:srgbClr val="FFFF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3853527" y="2852936"/>
              <a:ext cx="790481" cy="140294"/>
            </a:xfrm>
            <a:prstGeom prst="rect">
              <a:avLst/>
            </a:prstGeom>
            <a:solidFill>
              <a:srgbClr val="FFFF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p:transition spd="med" advTm="98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575" y="946071"/>
            <a:ext cx="7705353" cy="5781211"/>
          </a:xfrm>
          <a:prstGeom prst="rect">
            <a:avLst/>
          </a:prstGeom>
        </p:spPr>
      </p:pic>
      <p:sp>
        <p:nvSpPr>
          <p:cNvPr id="1064" name="6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31</a:t>
            </a:fld>
            <a:endParaRPr/>
          </a:p>
        </p:txBody>
      </p:sp>
      <p:pic>
        <p:nvPicPr>
          <p:cNvPr id="8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5700646"/>
            <a:ext cx="2448271" cy="1001908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539552" y="188640"/>
            <a:ext cx="6178834" cy="760150"/>
            <a:chOff x="539552" y="188640"/>
            <a:chExt cx="6178834" cy="760150"/>
          </a:xfrm>
        </p:grpSpPr>
        <p:sp>
          <p:nvSpPr>
            <p:cNvPr id="10" name="Rectángulo 9"/>
            <p:cNvSpPr/>
            <p:nvPr/>
          </p:nvSpPr>
          <p:spPr>
            <a:xfrm>
              <a:off x="539552" y="548680"/>
              <a:ext cx="378020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spcBef>
                  <a:spcPts val="300"/>
                </a:spcBef>
                <a:buSzPct val="100000"/>
                <a:defRPr sz="1400" u="none">
                  <a:latin typeface="EHUSans"/>
                  <a:ea typeface="EHUSans"/>
                  <a:cs typeface="EHUSans"/>
                  <a:sym typeface="EHUSans"/>
                </a:defRPr>
              </a:pPr>
              <a:r>
                <a:rPr lang="en-US" sz="2000" dirty="0">
                  <a:solidFill>
                    <a:srgbClr val="0000CC"/>
                  </a:solidFill>
                </a:rPr>
                <a:t>Information and procedures</a:t>
              </a:r>
              <a:endParaRPr lang="en-US" sz="2000" u="none" dirty="0">
                <a:solidFill>
                  <a:srgbClr val="0000CC"/>
                </a:solidFill>
                <a:latin typeface="EHUSans"/>
                <a:ea typeface="EHUSans"/>
                <a:cs typeface="EHUSans"/>
              </a:endParaRP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6204575" y="188640"/>
              <a:ext cx="513811" cy="576064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4300339" y="5083192"/>
            <a:ext cx="163981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spc="0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Postgraduate</a:t>
            </a:r>
            <a:r>
              <a:rPr kumimoji="0" lang="es-ES" sz="16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es-ES" sz="1600" b="0" i="0" u="none" strike="noStrike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service</a:t>
            </a:r>
            <a:endParaRPr kumimoji="0" lang="es-ES" sz="16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5" name="Conector angular 4"/>
          <p:cNvCxnSpPr/>
          <p:nvPr/>
        </p:nvCxnSpPr>
        <p:spPr>
          <a:xfrm>
            <a:off x="3448072" y="5043917"/>
            <a:ext cx="946075" cy="206427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Rectángulo redondeado 12"/>
          <p:cNvSpPr/>
          <p:nvPr/>
        </p:nvSpPr>
        <p:spPr>
          <a:xfrm>
            <a:off x="4066412" y="4553671"/>
            <a:ext cx="1657715" cy="513188"/>
          </a:xfrm>
          <a:prstGeom prst="roundRect">
            <a:avLst/>
          </a:prstGeom>
          <a:noFill/>
          <a:ln w="25400" cap="flat">
            <a:solidFill>
              <a:srgbClr val="00B05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1677795" y="4737104"/>
            <a:ext cx="1742077" cy="780127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6" name="Slide 31">
            <a:hlinkClick r:id="" action="ppaction://media"/>
            <a:extLst>
              <a:ext uri="{FF2B5EF4-FFF2-40B4-BE49-F238E27FC236}">
                <a16:creationId xmlns:a16="http://schemas.microsoft.com/office/drawing/2014/main" xmlns="" id="{84D9B912-0317-4922-A925-09C7D75B62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80969" y="57309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2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6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32</a:t>
            </a:fld>
            <a:endParaRPr/>
          </a:p>
        </p:txBody>
      </p:sp>
      <p:pic>
        <p:nvPicPr>
          <p:cNvPr id="8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5700646"/>
            <a:ext cx="2448271" cy="1001908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07504" y="2140119"/>
            <a:ext cx="878497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u="none" dirty="0"/>
              <a:t>Redirect corporate email to another email address</a:t>
            </a:r>
            <a:endParaRPr kumimoji="0" lang="es-E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546189" y="3140968"/>
            <a:ext cx="311238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 dirty="0" err="1"/>
              <a:t>ifamilynameXXX</a:t>
            </a:r>
            <a:r>
              <a:rPr kumimoji="0" lang="es-ES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@ikasle.ehu.eus</a:t>
            </a:r>
            <a:endParaRPr kumimoji="0" lang="es-E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/>
          <a:srcRect l="32419" t="22839" r="27396" b="22838"/>
          <a:stretch/>
        </p:blipFill>
        <p:spPr>
          <a:xfrm>
            <a:off x="1907704" y="4653136"/>
            <a:ext cx="1152128" cy="86409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4673849"/>
            <a:ext cx="1345012" cy="75320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63581" y="4653137"/>
            <a:ext cx="720080" cy="720080"/>
          </a:xfrm>
          <a:prstGeom prst="rect">
            <a:avLst/>
          </a:prstGeom>
        </p:spPr>
      </p:pic>
      <p:sp>
        <p:nvSpPr>
          <p:cNvPr id="17" name="Flecha abajo 16"/>
          <p:cNvSpPr/>
          <p:nvPr/>
        </p:nvSpPr>
        <p:spPr>
          <a:xfrm>
            <a:off x="3876354" y="3746319"/>
            <a:ext cx="360040" cy="609240"/>
          </a:xfrm>
          <a:prstGeom prst="downArrow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5705102" y="2796996"/>
            <a:ext cx="167521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u="none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delete</a:t>
            </a:r>
            <a:r>
              <a:rPr lang="es-ES" u="none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and </a:t>
            </a:r>
            <a:r>
              <a:rPr lang="en-US" u="none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purge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539552" y="188640"/>
            <a:ext cx="6178834" cy="760150"/>
            <a:chOff x="539552" y="188640"/>
            <a:chExt cx="6178834" cy="760150"/>
          </a:xfrm>
        </p:grpSpPr>
        <p:sp>
          <p:nvSpPr>
            <p:cNvPr id="20" name="Rectángulo 19"/>
            <p:cNvSpPr/>
            <p:nvPr/>
          </p:nvSpPr>
          <p:spPr>
            <a:xfrm>
              <a:off x="539552" y="548680"/>
              <a:ext cx="378020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spcBef>
                  <a:spcPts val="300"/>
                </a:spcBef>
                <a:buSzPct val="100000"/>
                <a:defRPr sz="1400" u="none">
                  <a:latin typeface="EHUSans"/>
                  <a:ea typeface="EHUSans"/>
                  <a:cs typeface="EHUSans"/>
                  <a:sym typeface="EHUSans"/>
                </a:defRPr>
              </a:pPr>
              <a:r>
                <a:rPr lang="en-US" sz="2000" dirty="0">
                  <a:solidFill>
                    <a:srgbClr val="0000CC"/>
                  </a:solidFill>
                </a:rPr>
                <a:t>Information and procedures</a:t>
              </a:r>
              <a:endParaRPr lang="en-US" sz="2000" u="none" dirty="0">
                <a:solidFill>
                  <a:srgbClr val="0000CC"/>
                </a:solidFill>
                <a:latin typeface="EHUSans"/>
                <a:ea typeface="EHUSans"/>
                <a:cs typeface="EHUSans"/>
              </a:endParaRPr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6204575" y="188640"/>
              <a:ext cx="513811" cy="576064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" name="Slide 32">
            <a:hlinkClick r:id="" action="ppaction://media"/>
            <a:extLst>
              <a:ext uri="{FF2B5EF4-FFF2-40B4-BE49-F238E27FC236}">
                <a16:creationId xmlns:a16="http://schemas.microsoft.com/office/drawing/2014/main" xmlns="" id="{1DEA0CB2-C95D-4979-AB17-BB32DFB2E90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39552" y="5700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7667509"/>
      </p:ext>
    </p:extLst>
  </p:cSld>
  <p:clrMapOvr>
    <a:masterClrMapping/>
  </p:clrMapOvr>
  <p:transition spd="med" advTm="64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6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33</a:t>
            </a:fld>
            <a:endParaRPr/>
          </a:p>
        </p:txBody>
      </p:sp>
      <p:pic>
        <p:nvPicPr>
          <p:cNvPr id="8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5700646"/>
            <a:ext cx="2448271" cy="1001908"/>
          </a:xfrm>
          <a:prstGeom prst="rect">
            <a:avLst/>
          </a:prstGeom>
        </p:spPr>
      </p:pic>
      <p:sp>
        <p:nvSpPr>
          <p:cNvPr id="13" name="2 Marcador de texto"/>
          <p:cNvSpPr>
            <a:spLocks noGrp="1"/>
          </p:cNvSpPr>
          <p:nvPr>
            <p:ph type="body" idx="1"/>
          </p:nvPr>
        </p:nvSpPr>
        <p:spPr>
          <a:xfrm>
            <a:off x="1115616" y="908720"/>
            <a:ext cx="7704856" cy="5040560"/>
          </a:xfrm>
        </p:spPr>
        <p:txBody>
          <a:bodyPr numCol="1">
            <a:normAutofit fontScale="32500" lnSpcReduction="20000"/>
          </a:bodyPr>
          <a:lstStyle/>
          <a:p>
            <a:pPr>
              <a:buNone/>
            </a:pPr>
            <a:endParaRPr lang="es-ES" sz="6400" b="1" dirty="0">
              <a:solidFill>
                <a:schemeClr val="tx1"/>
              </a:solidFill>
              <a:latin typeface="EHUSans" pitchFamily="50"/>
            </a:endParaRPr>
          </a:p>
          <a:p>
            <a:pPr marL="457200" lvl="1" indent="0">
              <a:buNone/>
            </a:pPr>
            <a:r>
              <a:rPr lang="en-US" sz="5600" b="1" dirty="0">
                <a:solidFill>
                  <a:schemeClr val="tx1"/>
                </a:solidFill>
                <a:latin typeface="EHUSans" pitchFamily="50"/>
              </a:rPr>
              <a:t>Administrative enquiries and procedures at the doctoral administrative office: </a:t>
            </a:r>
            <a:r>
              <a:rPr lang="en-US" sz="5600" b="1" dirty="0">
                <a:solidFill>
                  <a:srgbClr val="0066FF"/>
                </a:solidFill>
                <a:latin typeface="EHUSans" pitchFamily="50"/>
              </a:rPr>
              <a:t>Administrative Contact</a:t>
            </a:r>
          </a:p>
          <a:p>
            <a:pPr marL="457200" lvl="1" indent="0">
              <a:buNone/>
            </a:pPr>
            <a:endParaRPr lang="en-US" sz="5600" b="1" dirty="0">
              <a:solidFill>
                <a:schemeClr val="tx1"/>
              </a:solidFill>
              <a:latin typeface="EHUSans" pitchFamily="5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5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HUSans" pitchFamily="50"/>
              </a:rPr>
              <a:t>General information about the doctoral </a:t>
            </a:r>
            <a:r>
              <a:rPr lang="en-US" sz="5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EHUSans" pitchFamily="50"/>
              </a:rPr>
              <a:t>programmes</a:t>
            </a:r>
            <a:endParaRPr lang="en-US" sz="5600" b="1" dirty="0">
              <a:solidFill>
                <a:schemeClr val="tx1">
                  <a:lumMod val="50000"/>
                  <a:lumOff val="50000"/>
                </a:schemeClr>
              </a:solidFill>
              <a:latin typeface="EHUSans" pitchFamily="5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5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HUSans" pitchFamily="50"/>
              </a:rPr>
              <a:t>Access, pre-registration and enrolment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5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HUSans" pitchFamily="50"/>
              </a:rPr>
              <a:t>Administrative procedures: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5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HUSans" pitchFamily="50"/>
              </a:rPr>
              <a:t>Assignment of tutors and supervisors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5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HUSans" pitchFamily="50"/>
              </a:rPr>
              <a:t>Development of the doctoral </a:t>
            </a:r>
            <a:r>
              <a:rPr lang="en-US" sz="5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EHUSans" pitchFamily="50"/>
              </a:rPr>
              <a:t>programmes</a:t>
            </a:r>
            <a:endParaRPr lang="en-US" sz="5600" b="1" dirty="0">
              <a:solidFill>
                <a:schemeClr val="tx1">
                  <a:lumMod val="50000"/>
                  <a:lumOff val="50000"/>
                </a:schemeClr>
              </a:solidFill>
              <a:latin typeface="EHUSans" pitchFamily="50"/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5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HUSans" pitchFamily="50"/>
              </a:rPr>
              <a:t>Doctoral evaluations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5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HUSans" pitchFamily="50"/>
              </a:rPr>
              <a:t>Changes of full-time/part-time dedication, supervisors and tutors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5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HUSans" pitchFamily="50"/>
              </a:rPr>
              <a:t>Inclusion of co-supervisors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5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HUSans" pitchFamily="50"/>
              </a:rPr>
              <a:t>Temporary and permanent withdrawals and extensions</a:t>
            </a:r>
            <a:endParaRPr lang="es-ES" sz="6000" dirty="0">
              <a:solidFill>
                <a:schemeClr val="tx1">
                  <a:lumMod val="50000"/>
                  <a:lumOff val="50000"/>
                </a:schemeClr>
              </a:solidFill>
              <a:latin typeface="EHUSans" pitchFamily="50"/>
            </a:endParaRPr>
          </a:p>
          <a:p>
            <a:pPr lvl="1">
              <a:buNone/>
            </a:pPr>
            <a:endParaRPr lang="es-ES" sz="6000" dirty="0">
              <a:solidFill>
                <a:schemeClr val="tx1"/>
              </a:solidFill>
              <a:latin typeface="EHUSans" pitchFamily="50"/>
            </a:endParaRPr>
          </a:p>
          <a:p>
            <a:pPr lvl="1">
              <a:buFont typeface="Arial" charset="0"/>
              <a:buChar char="•"/>
            </a:pPr>
            <a:endParaRPr lang="es-ES" sz="4600" dirty="0">
              <a:solidFill>
                <a:schemeClr val="tx1"/>
              </a:solidFill>
              <a:latin typeface="EHUSans" pitchFamily="50"/>
            </a:endParaRPr>
          </a:p>
          <a:p>
            <a:pPr>
              <a:buNone/>
            </a:pPr>
            <a:endParaRPr lang="es-ES" sz="4600" b="1" dirty="0">
              <a:solidFill>
                <a:schemeClr val="tx1"/>
              </a:solidFill>
              <a:latin typeface="EHUSans" pitchFamily="50"/>
            </a:endParaRPr>
          </a:p>
          <a:p>
            <a:pPr lvl="1">
              <a:buNone/>
            </a:pPr>
            <a:endParaRPr lang="es-ES" sz="4600" dirty="0">
              <a:solidFill>
                <a:schemeClr val="tx1"/>
              </a:solidFill>
              <a:latin typeface="EHUSans" pitchFamily="50"/>
            </a:endParaRPr>
          </a:p>
          <a:p>
            <a:pPr>
              <a:buNone/>
            </a:pPr>
            <a:endParaRPr lang="es-ES" sz="1800" dirty="0">
              <a:solidFill>
                <a:schemeClr val="tx1"/>
              </a:solidFill>
              <a:latin typeface="EHUSans" pitchFamily="50"/>
            </a:endParaRPr>
          </a:p>
          <a:p>
            <a:pPr>
              <a:buFont typeface="Arial" charset="0"/>
              <a:buChar char="•"/>
            </a:pPr>
            <a:endParaRPr lang="es-ES" sz="1800" dirty="0">
              <a:solidFill>
                <a:schemeClr val="tx1"/>
              </a:solidFill>
              <a:latin typeface="EHUSans" pitchFamily="50"/>
            </a:endParaRPr>
          </a:p>
          <a:p>
            <a:pPr>
              <a:buNone/>
            </a:pPr>
            <a:endParaRPr lang="es-ES" sz="1800" dirty="0">
              <a:solidFill>
                <a:schemeClr val="tx1"/>
              </a:solidFill>
              <a:latin typeface="EHUSans" pitchFamily="50"/>
            </a:endParaRPr>
          </a:p>
        </p:txBody>
      </p:sp>
      <p:sp>
        <p:nvSpPr>
          <p:cNvPr id="15" name="41 CuadroTexto"/>
          <p:cNvSpPr txBox="1"/>
          <p:nvPr/>
        </p:nvSpPr>
        <p:spPr>
          <a:xfrm>
            <a:off x="7211424" y="583686"/>
            <a:ext cx="1907089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u-E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DOK</a:t>
            </a:r>
            <a:r>
              <a:rPr kumimoji="0" lang="eu-E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e</a:t>
            </a:r>
            <a:endParaRPr kumimoji="0" lang="eu-ES" sz="40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30090" y="44624"/>
            <a:ext cx="669755" cy="575657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39552" y="548680"/>
            <a:ext cx="37802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US" sz="2000" dirty="0">
                <a:solidFill>
                  <a:srgbClr val="0000CC"/>
                </a:solidFill>
              </a:rPr>
              <a:t>Information and procedures</a:t>
            </a:r>
            <a:endParaRPr lang="en-US" sz="2000" u="none" dirty="0">
              <a:solidFill>
                <a:srgbClr val="0000CC"/>
              </a:solidFill>
              <a:latin typeface="EHUSans"/>
              <a:ea typeface="EHUSans"/>
              <a:cs typeface="EHUSans"/>
            </a:endParaRPr>
          </a:p>
        </p:txBody>
      </p:sp>
      <p:pic>
        <p:nvPicPr>
          <p:cNvPr id="2" name="Slide 33">
            <a:hlinkClick r:id="" action="ppaction://media"/>
            <a:extLst>
              <a:ext uri="{FF2B5EF4-FFF2-40B4-BE49-F238E27FC236}">
                <a16:creationId xmlns:a16="http://schemas.microsoft.com/office/drawing/2014/main" xmlns="" id="{2EB3716E-BB7E-4A8C-9E68-70219F76185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85529" y="54836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27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6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34</a:t>
            </a:fld>
            <a:endParaRPr/>
          </a:p>
        </p:txBody>
      </p:sp>
      <p:pic>
        <p:nvPicPr>
          <p:cNvPr id="8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5700646"/>
            <a:ext cx="2448271" cy="1001908"/>
          </a:xfrm>
          <a:prstGeom prst="rect">
            <a:avLst/>
          </a:prstGeom>
        </p:spPr>
      </p:pic>
      <p:sp>
        <p:nvSpPr>
          <p:cNvPr id="10" name="2 Marcador de texto"/>
          <p:cNvSpPr>
            <a:spLocks noGrp="1"/>
          </p:cNvSpPr>
          <p:nvPr>
            <p:ph type="body" idx="1"/>
          </p:nvPr>
        </p:nvSpPr>
        <p:spPr>
          <a:xfrm>
            <a:off x="1187623" y="1484784"/>
            <a:ext cx="7704856" cy="5040560"/>
          </a:xfrm>
        </p:spPr>
        <p:txBody>
          <a:bodyPr numCol="1">
            <a:noAutofit/>
          </a:bodyPr>
          <a:lstStyle/>
          <a:p>
            <a:pPr marL="457200" lvl="1" indent="0">
              <a:buNone/>
            </a:pPr>
            <a:r>
              <a:rPr lang="en-US" b="1" dirty="0">
                <a:solidFill>
                  <a:schemeClr val="tx1"/>
                </a:solidFill>
                <a:latin typeface="EHUSans" pitchFamily="50"/>
              </a:rPr>
              <a:t>Other queries: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EHUSans" pitchFamily="50"/>
              </a:rPr>
              <a:t>Access and passwords to GAUR</a:t>
            </a:r>
          </a:p>
          <a:p>
            <a:pPr marL="457200" lvl="1" indent="0">
              <a:buNone/>
            </a:pPr>
            <a:r>
              <a:rPr lang="en-US" b="1" dirty="0" err="1">
                <a:solidFill>
                  <a:srgbClr val="0066FF"/>
                </a:solidFill>
                <a:latin typeface="EHUSans" pitchFamily="50"/>
              </a:rPr>
              <a:t>doke@ehu.eus</a:t>
            </a:r>
            <a:endParaRPr lang="en-US" b="1" dirty="0">
              <a:solidFill>
                <a:srgbClr val="0066FF"/>
              </a:solidFill>
              <a:latin typeface="EHUSans" pitchFamily="50"/>
            </a:endParaRPr>
          </a:p>
          <a:p>
            <a:pPr marL="457200" lvl="1" indent="0">
              <a:buNone/>
            </a:pPr>
            <a:endParaRPr lang="en-US" b="1" dirty="0">
              <a:solidFill>
                <a:schemeClr val="bg1">
                  <a:lumMod val="50000"/>
                </a:schemeClr>
              </a:solidFill>
              <a:latin typeface="EHUSans" pitchFamily="50"/>
            </a:endParaRPr>
          </a:p>
          <a:p>
            <a:pPr marL="457200" lvl="1" indent="0">
              <a:buNone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EHUSans" pitchFamily="50"/>
              </a:rPr>
              <a:t>Cross-cutting training activities</a:t>
            </a:r>
          </a:p>
          <a:p>
            <a:pPr marL="457200" lvl="1" indent="0">
              <a:buNone/>
            </a:pPr>
            <a:r>
              <a:rPr lang="en-US" b="1" dirty="0" err="1">
                <a:solidFill>
                  <a:srgbClr val="0066FF"/>
                </a:solidFill>
                <a:latin typeface="EHUSans" pitchFamily="50"/>
              </a:rPr>
              <a:t>doke.heziketa@ehu.eus</a:t>
            </a:r>
            <a:endParaRPr lang="en-US" b="1" dirty="0">
              <a:solidFill>
                <a:srgbClr val="0066FF"/>
              </a:solidFill>
              <a:latin typeface="EHUSans" pitchFamily="50"/>
            </a:endParaRPr>
          </a:p>
          <a:p>
            <a:pPr marL="457200" lvl="1" indent="0">
              <a:buNone/>
            </a:pPr>
            <a:endParaRPr lang="en-US" b="1" dirty="0">
              <a:solidFill>
                <a:schemeClr val="bg1">
                  <a:lumMod val="50000"/>
                </a:schemeClr>
              </a:solidFill>
              <a:latin typeface="EHUSans" pitchFamily="50"/>
            </a:endParaRPr>
          </a:p>
          <a:p>
            <a:pPr marL="457200" lvl="1" indent="0">
              <a:buNone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EHUSans" pitchFamily="50"/>
              </a:rPr>
              <a:t>Joint doctoral theses and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EHUSans" pitchFamily="50"/>
              </a:rPr>
              <a:t>mobilities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EHUSans" pitchFamily="50"/>
              </a:rPr>
              <a:t>: </a:t>
            </a:r>
            <a:r>
              <a:rPr lang="en-US" b="1" dirty="0">
                <a:solidFill>
                  <a:srgbClr val="0066FF"/>
                </a:solidFill>
                <a:latin typeface="EHUSans" pitchFamily="50"/>
              </a:rPr>
              <a:t>international.doke@ehu.eus</a:t>
            </a:r>
            <a:endParaRPr lang="es-ES" b="1" dirty="0">
              <a:solidFill>
                <a:srgbClr val="0066FF"/>
              </a:solidFill>
              <a:latin typeface="EHUSans" pitchFamily="50"/>
            </a:endParaRPr>
          </a:p>
          <a:p>
            <a:pPr lvl="1">
              <a:buNone/>
            </a:pPr>
            <a:endParaRPr lang="es-ES" dirty="0">
              <a:solidFill>
                <a:schemeClr val="tx1"/>
              </a:solidFill>
              <a:latin typeface="EHUSans" pitchFamily="50"/>
            </a:endParaRPr>
          </a:p>
          <a:p>
            <a:pPr lvl="1">
              <a:buNone/>
            </a:pPr>
            <a:endParaRPr lang="es-ES" sz="6000" dirty="0">
              <a:solidFill>
                <a:schemeClr val="tx1"/>
              </a:solidFill>
              <a:latin typeface="EHUSans" pitchFamily="50"/>
            </a:endParaRPr>
          </a:p>
          <a:p>
            <a:pPr lvl="1">
              <a:buFont typeface="Arial" charset="0"/>
              <a:buChar char="•"/>
            </a:pPr>
            <a:endParaRPr lang="es-ES" sz="4600" dirty="0">
              <a:solidFill>
                <a:schemeClr val="tx1"/>
              </a:solidFill>
              <a:latin typeface="EHUSans" pitchFamily="50"/>
            </a:endParaRPr>
          </a:p>
          <a:p>
            <a:pPr>
              <a:buNone/>
            </a:pPr>
            <a:endParaRPr lang="es-ES" sz="4600" b="1" dirty="0">
              <a:solidFill>
                <a:schemeClr val="tx1"/>
              </a:solidFill>
              <a:latin typeface="EHUSans" pitchFamily="50"/>
            </a:endParaRPr>
          </a:p>
          <a:p>
            <a:pPr lvl="1">
              <a:buNone/>
            </a:pPr>
            <a:endParaRPr lang="es-ES" sz="4600" dirty="0">
              <a:solidFill>
                <a:schemeClr val="tx1"/>
              </a:solidFill>
              <a:latin typeface="EHUSans" pitchFamily="50"/>
            </a:endParaRPr>
          </a:p>
          <a:p>
            <a:pPr>
              <a:buNone/>
            </a:pPr>
            <a:endParaRPr lang="es-ES" sz="1800" dirty="0">
              <a:solidFill>
                <a:schemeClr val="tx1"/>
              </a:solidFill>
              <a:latin typeface="EHUSans" pitchFamily="50"/>
            </a:endParaRPr>
          </a:p>
          <a:p>
            <a:pPr>
              <a:buFont typeface="Arial" charset="0"/>
              <a:buChar char="•"/>
            </a:pPr>
            <a:endParaRPr lang="es-ES" sz="1800" dirty="0">
              <a:solidFill>
                <a:schemeClr val="tx1"/>
              </a:solidFill>
              <a:latin typeface="EHUSans" pitchFamily="50"/>
            </a:endParaRPr>
          </a:p>
          <a:p>
            <a:pPr>
              <a:buNone/>
            </a:pPr>
            <a:endParaRPr lang="es-ES" sz="1800" dirty="0">
              <a:solidFill>
                <a:schemeClr val="tx1"/>
              </a:solidFill>
              <a:latin typeface="EHUSans" pitchFamily="5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39552" y="548680"/>
            <a:ext cx="37802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US" sz="2000" dirty="0">
                <a:solidFill>
                  <a:srgbClr val="0000CC"/>
                </a:solidFill>
              </a:rPr>
              <a:t>Information and procedures</a:t>
            </a:r>
            <a:endParaRPr lang="en-US" sz="2000" u="none" dirty="0">
              <a:solidFill>
                <a:srgbClr val="0000CC"/>
              </a:solidFill>
              <a:latin typeface="EHUSans"/>
              <a:ea typeface="EHUSans"/>
              <a:cs typeface="EHUSans"/>
            </a:endParaRPr>
          </a:p>
        </p:txBody>
      </p:sp>
      <p:pic>
        <p:nvPicPr>
          <p:cNvPr id="2" name="Slide 34">
            <a:hlinkClick r:id="" action="ppaction://media"/>
            <a:extLst>
              <a:ext uri="{FF2B5EF4-FFF2-40B4-BE49-F238E27FC236}">
                <a16:creationId xmlns:a16="http://schemas.microsoft.com/office/drawing/2014/main" xmlns="" id="{B3C19908-810D-42F8-9EFF-4DA1A7B74AB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17780" y="570064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2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5" y="1662113"/>
            <a:ext cx="9077325" cy="4943475"/>
          </a:xfrm>
          <a:prstGeom prst="rect">
            <a:avLst/>
          </a:prstGeom>
        </p:spPr>
      </p:pic>
      <p:sp>
        <p:nvSpPr>
          <p:cNvPr id="13" name="2 Marcador de texto"/>
          <p:cNvSpPr>
            <a:spLocks noGrp="1"/>
          </p:cNvSpPr>
          <p:nvPr>
            <p:ph type="body" idx="1"/>
          </p:nvPr>
        </p:nvSpPr>
        <p:spPr>
          <a:xfrm>
            <a:off x="971600" y="1268760"/>
            <a:ext cx="7776864" cy="4536504"/>
          </a:xfrm>
        </p:spPr>
        <p:txBody>
          <a:bodyPr>
            <a:normAutofit fontScale="77500" lnSpcReduction="20000"/>
          </a:bodyPr>
          <a:lstStyle/>
          <a:p>
            <a:pPr fontAlgn="ctr">
              <a:buNone/>
            </a:pPr>
            <a:r>
              <a:rPr lang="es-ES_tradnl" sz="1800" dirty="0">
                <a:solidFill>
                  <a:srgbClr val="FF0000"/>
                </a:solidFill>
                <a:latin typeface="EHUSans" pitchFamily="50"/>
              </a:rPr>
              <a:t> </a:t>
            </a:r>
            <a:endParaRPr lang="es-ES_tradnl" sz="7200" b="1" dirty="0">
              <a:solidFill>
                <a:srgbClr val="FF0000"/>
              </a:solidFill>
              <a:latin typeface="EHUSerif" pitchFamily="50"/>
            </a:endParaRPr>
          </a:p>
          <a:p>
            <a:pPr fontAlgn="ctr">
              <a:buFontTx/>
              <a:buChar char="-"/>
            </a:pPr>
            <a:endParaRPr lang="es-ES_tradnl" sz="1800" dirty="0">
              <a:latin typeface="EHUSans" pitchFamily="50"/>
            </a:endParaRPr>
          </a:p>
          <a:p>
            <a:pPr fontAlgn="ctr">
              <a:buNone/>
            </a:pPr>
            <a:endParaRPr lang="es-ES_tradnl" sz="1800" dirty="0">
              <a:latin typeface="EHUSans" pitchFamily="50"/>
            </a:endParaRPr>
          </a:p>
          <a:p>
            <a:pPr fontAlgn="ctr">
              <a:buNone/>
            </a:pPr>
            <a:endParaRPr lang="es-ES_tradnl" sz="6600" dirty="0">
              <a:latin typeface="EHUSans" pitchFamily="50"/>
            </a:endParaRPr>
          </a:p>
          <a:p>
            <a:pPr fontAlgn="ctr">
              <a:buNone/>
            </a:pPr>
            <a:endParaRPr lang="es-ES_tradnl" sz="6600" dirty="0">
              <a:latin typeface="EHUSans" pitchFamily="50"/>
            </a:endParaRPr>
          </a:p>
          <a:p>
            <a:pPr fontAlgn="ctr">
              <a:buNone/>
            </a:pPr>
            <a:r>
              <a:rPr lang="es-ES_tradnl" sz="6400" b="1" dirty="0">
                <a:latin typeface="EHUSans" pitchFamily="50"/>
              </a:rPr>
              <a:t>	</a:t>
            </a:r>
            <a:endParaRPr lang="es-ES_tradnl" b="1" dirty="0">
              <a:latin typeface="EHUSans" pitchFamily="50"/>
              <a:hlinkClick r:id="rId6"/>
            </a:endParaRPr>
          </a:p>
          <a:p>
            <a:pPr fontAlgn="ctr">
              <a:buNone/>
            </a:pPr>
            <a:endParaRPr lang="es-ES_tradnl" sz="4300" b="1" dirty="0">
              <a:latin typeface="EHUSans" pitchFamily="50"/>
            </a:endParaRPr>
          </a:p>
          <a:p>
            <a:pPr fontAlgn="ctr">
              <a:buNone/>
            </a:pPr>
            <a:endParaRPr lang="es-ES_tradnl" b="1" dirty="0"/>
          </a:p>
          <a:p>
            <a:pPr fontAlgn="ctr">
              <a:buNone/>
            </a:pPr>
            <a:endParaRPr lang="es-ES_tradnl" b="1" dirty="0"/>
          </a:p>
          <a:p>
            <a:pPr fontAlgn="ctr">
              <a:buNone/>
            </a:pPr>
            <a:r>
              <a:rPr lang="es-ES_tradnl" b="1" dirty="0"/>
              <a:t>  </a:t>
            </a:r>
          </a:p>
        </p:txBody>
      </p:sp>
      <p:sp>
        <p:nvSpPr>
          <p:cNvPr id="1091" name="5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46827" y="6605588"/>
            <a:ext cx="262249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z="1200"/>
              <a:pPr/>
              <a:t>35</a:t>
            </a:fld>
            <a:endParaRPr sz="1200" dirty="0"/>
          </a:p>
        </p:txBody>
      </p:sp>
      <p:pic>
        <p:nvPicPr>
          <p:cNvPr id="8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5612241"/>
            <a:ext cx="2592288" cy="1060845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3779912" y="4410870"/>
            <a:ext cx="3816424" cy="340517"/>
          </a:xfrm>
          <a:prstGeom prst="round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rgbClr val="FA06B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 dirty="0" err="1">
                <a:solidFill>
                  <a:srgbClr val="FA06B4"/>
                </a:solidFill>
              </a:rPr>
              <a:t>doke.praktikak@ehu.eus</a:t>
            </a:r>
            <a:endParaRPr kumimoji="0" lang="es-ES" sz="1400" b="1" i="0" u="none" strike="noStrike" cap="none" spc="0" normalizeH="0" baseline="0" dirty="0">
              <a:ln>
                <a:noFill/>
              </a:ln>
              <a:solidFill>
                <a:srgbClr val="FA06B4"/>
              </a:solidFill>
              <a:effectLst/>
              <a:uFillTx/>
              <a:sym typeface="Arial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879158" y="188640"/>
            <a:ext cx="5839228" cy="1304905"/>
            <a:chOff x="879158" y="188640"/>
            <a:chExt cx="5839228" cy="1304905"/>
          </a:xfrm>
        </p:grpSpPr>
        <p:sp>
          <p:nvSpPr>
            <p:cNvPr id="10" name="Rectángulo 9"/>
            <p:cNvSpPr/>
            <p:nvPr/>
          </p:nvSpPr>
          <p:spPr>
            <a:xfrm>
              <a:off x="879158" y="400938"/>
              <a:ext cx="3339376" cy="10926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spcBef>
                  <a:spcPts val="300"/>
                </a:spcBef>
                <a:buSzPct val="100000"/>
                <a:defRPr sz="1400" u="none">
                  <a:latin typeface="EHUSans"/>
                  <a:ea typeface="EHUSans"/>
                  <a:cs typeface="EHUSans"/>
                  <a:sym typeface="EHUSans"/>
                </a:defRPr>
              </a:pPr>
              <a:r>
                <a:rPr lang="en-US" sz="2000" dirty="0">
                  <a:solidFill>
                    <a:srgbClr val="0000CC"/>
                  </a:solidFill>
                </a:rPr>
                <a:t>Educational cooperation</a:t>
              </a:r>
            </a:p>
            <a:p>
              <a:pPr algn="l">
                <a:spcBef>
                  <a:spcPts val="300"/>
                </a:spcBef>
                <a:buSzPct val="100000"/>
                <a:defRPr sz="1400" u="none">
                  <a:latin typeface="EHUSans"/>
                  <a:ea typeface="EHUSans"/>
                  <a:cs typeface="EHUSans"/>
                  <a:sym typeface="EHUSans"/>
                </a:defRPr>
              </a:pPr>
              <a:r>
                <a:rPr lang="en-US" sz="2000" dirty="0">
                  <a:solidFill>
                    <a:srgbClr val="0000CC"/>
                  </a:solidFill>
                </a:rPr>
                <a:t>Internships</a:t>
              </a:r>
            </a:p>
            <a:p>
              <a:pPr algn="l">
                <a:spcBef>
                  <a:spcPts val="300"/>
                </a:spcBef>
                <a:buSzPct val="100000"/>
                <a:defRPr sz="1400" u="none">
                  <a:latin typeface="EHUSans"/>
                  <a:ea typeface="EHUSans"/>
                  <a:cs typeface="EHUSans"/>
                  <a:sym typeface="EHUSans"/>
                </a:defRPr>
              </a:pPr>
              <a:endParaRPr lang="en-US" sz="2000" u="none" dirty="0">
                <a:solidFill>
                  <a:srgbClr val="0000CC"/>
                </a:solidFill>
                <a:latin typeface="EHUSans"/>
                <a:ea typeface="EHUSans"/>
                <a:cs typeface="EHUSans"/>
              </a:endParaRP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6204575" y="188640"/>
              <a:ext cx="513811" cy="576064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3" name="Slide 35">
            <a:hlinkClick r:id="" action="ppaction://media"/>
            <a:extLst>
              <a:ext uri="{FF2B5EF4-FFF2-40B4-BE49-F238E27FC236}">
                <a16:creationId xmlns:a16="http://schemas.microsoft.com/office/drawing/2014/main" xmlns="" id="{DAADD26A-7F3B-45D4-8726-29C85EE7A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058336" y="47971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4868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251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87" y="2143125"/>
            <a:ext cx="8505825" cy="2571750"/>
          </a:xfrm>
          <a:prstGeom prst="rect">
            <a:avLst/>
          </a:prstGeom>
        </p:spPr>
      </p:pic>
      <p:sp>
        <p:nvSpPr>
          <p:cNvPr id="13" name="2 Marcador de texto"/>
          <p:cNvSpPr>
            <a:spLocks noGrp="1"/>
          </p:cNvSpPr>
          <p:nvPr>
            <p:ph type="body" idx="1"/>
          </p:nvPr>
        </p:nvSpPr>
        <p:spPr>
          <a:xfrm>
            <a:off x="971600" y="1268760"/>
            <a:ext cx="7776864" cy="4536504"/>
          </a:xfrm>
        </p:spPr>
        <p:txBody>
          <a:bodyPr>
            <a:normAutofit fontScale="77500" lnSpcReduction="20000"/>
          </a:bodyPr>
          <a:lstStyle/>
          <a:p>
            <a:pPr fontAlgn="ctr">
              <a:buNone/>
            </a:pPr>
            <a:r>
              <a:rPr lang="es-ES_tradnl" sz="1800" dirty="0">
                <a:solidFill>
                  <a:srgbClr val="FF0000"/>
                </a:solidFill>
                <a:latin typeface="EHUSans" pitchFamily="50"/>
              </a:rPr>
              <a:t> </a:t>
            </a:r>
            <a:endParaRPr lang="es-ES_tradnl" sz="7200" b="1" dirty="0">
              <a:solidFill>
                <a:srgbClr val="FF0000"/>
              </a:solidFill>
              <a:latin typeface="EHUSerif" pitchFamily="50"/>
            </a:endParaRPr>
          </a:p>
          <a:p>
            <a:pPr fontAlgn="ctr">
              <a:buFontTx/>
              <a:buChar char="-"/>
            </a:pPr>
            <a:endParaRPr lang="es-ES_tradnl" sz="1800" dirty="0">
              <a:latin typeface="EHUSans" pitchFamily="50"/>
            </a:endParaRPr>
          </a:p>
          <a:p>
            <a:pPr fontAlgn="ctr">
              <a:buNone/>
            </a:pPr>
            <a:endParaRPr lang="es-ES_tradnl" sz="1800" dirty="0">
              <a:latin typeface="EHUSans" pitchFamily="50"/>
            </a:endParaRPr>
          </a:p>
          <a:p>
            <a:pPr fontAlgn="ctr">
              <a:buNone/>
            </a:pPr>
            <a:endParaRPr lang="es-ES_tradnl" sz="6600" dirty="0">
              <a:latin typeface="EHUSans" pitchFamily="50"/>
            </a:endParaRPr>
          </a:p>
          <a:p>
            <a:pPr fontAlgn="ctr">
              <a:buNone/>
            </a:pPr>
            <a:endParaRPr lang="es-ES_tradnl" sz="6600" dirty="0">
              <a:latin typeface="EHUSans" pitchFamily="50"/>
            </a:endParaRPr>
          </a:p>
          <a:p>
            <a:pPr fontAlgn="ctr">
              <a:buNone/>
            </a:pPr>
            <a:r>
              <a:rPr lang="es-ES_tradnl" sz="6400" b="1" dirty="0">
                <a:latin typeface="EHUSans" pitchFamily="50"/>
              </a:rPr>
              <a:t>	</a:t>
            </a:r>
            <a:endParaRPr lang="es-ES_tradnl" b="1" dirty="0">
              <a:latin typeface="EHUSans" pitchFamily="50"/>
              <a:hlinkClick r:id="rId6"/>
            </a:endParaRPr>
          </a:p>
          <a:p>
            <a:pPr fontAlgn="ctr">
              <a:buNone/>
            </a:pPr>
            <a:endParaRPr lang="es-ES_tradnl" sz="4300" b="1" dirty="0">
              <a:latin typeface="EHUSans" pitchFamily="50"/>
            </a:endParaRPr>
          </a:p>
          <a:p>
            <a:pPr fontAlgn="ctr">
              <a:buNone/>
            </a:pPr>
            <a:endParaRPr lang="es-ES_tradnl" b="1" dirty="0"/>
          </a:p>
          <a:p>
            <a:pPr fontAlgn="ctr">
              <a:buNone/>
            </a:pPr>
            <a:endParaRPr lang="es-ES_tradnl" b="1" dirty="0"/>
          </a:p>
          <a:p>
            <a:pPr fontAlgn="ctr">
              <a:buNone/>
            </a:pPr>
            <a:r>
              <a:rPr lang="es-ES_tradnl" b="1" dirty="0"/>
              <a:t>  </a:t>
            </a:r>
          </a:p>
        </p:txBody>
      </p:sp>
      <p:sp>
        <p:nvSpPr>
          <p:cNvPr id="1091" name="5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46827" y="6605588"/>
            <a:ext cx="262249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z="1200"/>
              <a:pPr/>
              <a:t>36</a:t>
            </a:fld>
            <a:endParaRPr sz="1200" dirty="0"/>
          </a:p>
        </p:txBody>
      </p:sp>
      <p:pic>
        <p:nvPicPr>
          <p:cNvPr id="8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5612241"/>
            <a:ext cx="2592288" cy="1060845"/>
          </a:xfrm>
          <a:prstGeom prst="rect">
            <a:avLst/>
          </a:prstGeom>
        </p:spPr>
      </p:pic>
      <p:pic>
        <p:nvPicPr>
          <p:cNvPr id="15" name="14 Imagen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8305" y="764704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ángulo redondeado 11"/>
          <p:cNvSpPr/>
          <p:nvPr/>
        </p:nvSpPr>
        <p:spPr>
          <a:xfrm>
            <a:off x="404154" y="3789040"/>
            <a:ext cx="2511662" cy="648072"/>
          </a:xfrm>
          <a:prstGeom prst="roundRect">
            <a:avLst/>
          </a:prstGeom>
          <a:noFill/>
          <a:ln w="25400" cap="flat">
            <a:solidFill>
              <a:srgbClr val="00B05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79158" y="400938"/>
            <a:ext cx="3339376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US" sz="2000" dirty="0">
                <a:solidFill>
                  <a:srgbClr val="0000CC"/>
                </a:solidFill>
              </a:rPr>
              <a:t>Educational cooperation</a:t>
            </a:r>
          </a:p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US" sz="2000" dirty="0">
                <a:solidFill>
                  <a:srgbClr val="0000CC"/>
                </a:solidFill>
              </a:rPr>
              <a:t>Internships</a:t>
            </a:r>
          </a:p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endParaRPr lang="en-US" sz="2000" u="none" dirty="0">
              <a:solidFill>
                <a:srgbClr val="0000CC"/>
              </a:solidFill>
              <a:latin typeface="EHUSans"/>
              <a:ea typeface="EHUSans"/>
              <a:cs typeface="EHUSans"/>
            </a:endParaRPr>
          </a:p>
        </p:txBody>
      </p:sp>
      <p:pic>
        <p:nvPicPr>
          <p:cNvPr id="3" name="Slide 36">
            <a:hlinkClick r:id="" action="ppaction://media"/>
            <a:extLst>
              <a:ext uri="{FF2B5EF4-FFF2-40B4-BE49-F238E27FC236}">
                <a16:creationId xmlns:a16="http://schemas.microsoft.com/office/drawing/2014/main" xmlns="" id="{02D9BE62-6E69-46C2-BB06-075F0A843F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60336" y="573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9460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154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5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46827" y="8048545"/>
            <a:ext cx="262249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z="1200"/>
              <a:pPr/>
              <a:t>37</a:t>
            </a:fld>
            <a:endParaRPr sz="1200" dirty="0"/>
          </a:p>
        </p:txBody>
      </p:sp>
      <p:pic>
        <p:nvPicPr>
          <p:cNvPr id="8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248" y="7248221"/>
            <a:ext cx="2088232" cy="867822"/>
          </a:xfrm>
          <a:prstGeom prst="rect">
            <a:avLst/>
          </a:prstGeom>
        </p:spPr>
      </p:pic>
      <p:sp>
        <p:nvSpPr>
          <p:cNvPr id="101" name="Rectángulo redondeado 100"/>
          <p:cNvSpPr/>
          <p:nvPr/>
        </p:nvSpPr>
        <p:spPr>
          <a:xfrm>
            <a:off x="5796136" y="433600"/>
            <a:ext cx="2968067" cy="340517"/>
          </a:xfrm>
          <a:prstGeom prst="roundRect">
            <a:avLst>
              <a:gd name="adj" fmla="val 0"/>
            </a:avLst>
          </a:prstGeom>
          <a:solidFill>
            <a:schemeClr val="accent3">
              <a:lumOff val="44000"/>
            </a:schemeClr>
          </a:solidFill>
          <a:ln w="25400" cap="flat">
            <a:solidFill>
              <a:srgbClr val="D20497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 dirty="0" err="1">
                <a:solidFill>
                  <a:srgbClr val="FA06B4"/>
                </a:solidFill>
              </a:rPr>
              <a:t>international.doke@ehu.eus</a:t>
            </a:r>
            <a:endParaRPr kumimoji="0" lang="es-ES" sz="1400" b="1" i="0" u="none" strike="noStrike" cap="none" spc="0" normalizeH="0" baseline="0" dirty="0">
              <a:ln>
                <a:noFill/>
              </a:ln>
              <a:solidFill>
                <a:srgbClr val="FA06B4"/>
              </a:solidFill>
              <a:effectLst/>
              <a:uFillTx/>
              <a:sym typeface="Arial"/>
            </a:endParaRPr>
          </a:p>
        </p:txBody>
      </p:sp>
      <p:sp>
        <p:nvSpPr>
          <p:cNvPr id="95" name="26 Rectángulo redondeado"/>
          <p:cNvSpPr/>
          <p:nvPr/>
        </p:nvSpPr>
        <p:spPr>
          <a:xfrm>
            <a:off x="1403648" y="3996209"/>
            <a:ext cx="1288564" cy="648072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97" name="Picture 8"/>
          <p:cNvPicPr>
            <a:picLocks noChangeAspect="1" noChangeArrowheads="1"/>
          </p:cNvPicPr>
          <p:nvPr/>
        </p:nvPicPr>
        <p:blipFill>
          <a:blip r:embed="rId6" cstate="print"/>
          <a:srcRect l="7481" r="25136" b="41865"/>
          <a:stretch>
            <a:fillRect/>
          </a:stretch>
        </p:blipFill>
        <p:spPr bwMode="auto">
          <a:xfrm>
            <a:off x="1775952" y="1556788"/>
            <a:ext cx="392400" cy="376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8" name="14 CuadroTexto"/>
          <p:cNvSpPr txBox="1"/>
          <p:nvPr/>
        </p:nvSpPr>
        <p:spPr>
          <a:xfrm>
            <a:off x="1475656" y="764704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/>
              <a:t>Student </a:t>
            </a:r>
            <a:r>
              <a:rPr lang="es-ES" sz="900" dirty="0" err="1"/>
              <a:t>enrolled</a:t>
            </a:r>
            <a:r>
              <a:rPr lang="es-ES" sz="900" dirty="0"/>
              <a:t> at a </a:t>
            </a:r>
            <a:r>
              <a:rPr lang="es-ES" sz="900" dirty="0" err="1"/>
              <a:t>foreign</a:t>
            </a:r>
            <a:r>
              <a:rPr lang="es-ES" sz="900" dirty="0"/>
              <a:t> </a:t>
            </a:r>
            <a:r>
              <a:rPr lang="es-ES" sz="900" dirty="0" err="1"/>
              <a:t>institution</a:t>
            </a:r>
            <a:endParaRPr lang="es-ES" sz="900" dirty="0"/>
          </a:p>
        </p:txBody>
      </p:sp>
      <p:sp>
        <p:nvSpPr>
          <p:cNvPr id="99" name="17 CuadroTexto"/>
          <p:cNvSpPr txBox="1"/>
          <p:nvPr/>
        </p:nvSpPr>
        <p:spPr>
          <a:xfrm>
            <a:off x="2771800" y="90872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/>
              <a:t>Doctoral </a:t>
            </a:r>
            <a:r>
              <a:rPr lang="es-ES" sz="900" dirty="0" err="1"/>
              <a:t>School</a:t>
            </a:r>
            <a:endParaRPr lang="es-ES" sz="900" dirty="0"/>
          </a:p>
        </p:txBody>
      </p:sp>
      <p:grpSp>
        <p:nvGrpSpPr>
          <p:cNvPr id="100" name="87 Grupo"/>
          <p:cNvGrpSpPr/>
          <p:nvPr/>
        </p:nvGrpSpPr>
        <p:grpSpPr>
          <a:xfrm>
            <a:off x="4211960" y="1556792"/>
            <a:ext cx="360040" cy="432048"/>
            <a:chOff x="4941168" y="6588224"/>
            <a:chExt cx="432048" cy="442212"/>
          </a:xfrm>
        </p:grpSpPr>
        <p:sp>
          <p:nvSpPr>
            <p:cNvPr id="102" name="21 Rectángulo"/>
            <p:cNvSpPr/>
            <p:nvPr/>
          </p:nvSpPr>
          <p:spPr>
            <a:xfrm>
              <a:off x="5157192" y="6588224"/>
              <a:ext cx="216024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pic>
          <p:nvPicPr>
            <p:cNvPr id="103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11028" r="28682" b="41865"/>
            <a:stretch>
              <a:fillRect/>
            </a:stretch>
          </p:blipFill>
          <p:spPr bwMode="auto">
            <a:xfrm>
              <a:off x="4941168" y="6588224"/>
              <a:ext cx="412778" cy="442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4" name="23 CuadroTexto"/>
          <p:cNvSpPr txBox="1"/>
          <p:nvPr/>
        </p:nvSpPr>
        <p:spPr>
          <a:xfrm>
            <a:off x="3923928" y="836712"/>
            <a:ext cx="10081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/>
              <a:t>Student </a:t>
            </a:r>
            <a:r>
              <a:rPr lang="es-ES" sz="900" dirty="0" err="1"/>
              <a:t>enrolled</a:t>
            </a:r>
            <a:r>
              <a:rPr lang="es-ES" sz="900" dirty="0"/>
              <a:t> at </a:t>
            </a:r>
            <a:r>
              <a:rPr lang="es-ES" sz="900" dirty="0" err="1"/>
              <a:t>the</a:t>
            </a:r>
            <a:r>
              <a:rPr lang="es-ES" sz="900" dirty="0"/>
              <a:t> UPV/EHU</a:t>
            </a:r>
          </a:p>
        </p:txBody>
      </p:sp>
      <p:sp>
        <p:nvSpPr>
          <p:cNvPr id="105" name="24 CuadroTexto"/>
          <p:cNvSpPr txBox="1"/>
          <p:nvPr/>
        </p:nvSpPr>
        <p:spPr>
          <a:xfrm>
            <a:off x="1543874" y="3996209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u="none" dirty="0" err="1"/>
              <a:t>Wants</a:t>
            </a:r>
            <a:r>
              <a:rPr lang="es-ES" sz="900" b="1" u="none" dirty="0"/>
              <a:t> </a:t>
            </a:r>
            <a:r>
              <a:rPr lang="es-ES" sz="900" b="1" u="none" dirty="0" err="1"/>
              <a:t>to</a:t>
            </a:r>
            <a:r>
              <a:rPr lang="es-ES" sz="900" b="1" u="none" dirty="0"/>
              <a:t> do a </a:t>
            </a:r>
            <a:r>
              <a:rPr lang="es-ES" sz="900" b="1" u="none" dirty="0" err="1"/>
              <a:t>postgraduate</a:t>
            </a:r>
            <a:r>
              <a:rPr lang="es-ES" sz="900" b="1" u="none" dirty="0"/>
              <a:t> </a:t>
            </a:r>
            <a:r>
              <a:rPr lang="es-ES" sz="900" b="1" u="none" dirty="0" err="1"/>
              <a:t>mobility</a:t>
            </a:r>
            <a:r>
              <a:rPr lang="es-ES" sz="900" b="1" u="none" dirty="0"/>
              <a:t> at </a:t>
            </a:r>
            <a:r>
              <a:rPr lang="es-ES" sz="900" b="1" u="none" dirty="0" err="1"/>
              <a:t>the</a:t>
            </a:r>
            <a:r>
              <a:rPr lang="es-ES" sz="900" b="1" u="none" dirty="0"/>
              <a:t>  UPV/EHU</a:t>
            </a:r>
          </a:p>
        </p:txBody>
      </p:sp>
      <p:grpSp>
        <p:nvGrpSpPr>
          <p:cNvPr id="106" name="28 Grupo"/>
          <p:cNvGrpSpPr/>
          <p:nvPr/>
        </p:nvGrpSpPr>
        <p:grpSpPr>
          <a:xfrm>
            <a:off x="3851920" y="3980383"/>
            <a:ext cx="1152128" cy="792088"/>
            <a:chOff x="1916832" y="1763688"/>
            <a:chExt cx="1368152" cy="648072"/>
          </a:xfrm>
        </p:grpSpPr>
        <p:sp>
          <p:nvSpPr>
            <p:cNvPr id="107" name="29 Rectángulo redondeado"/>
            <p:cNvSpPr/>
            <p:nvPr/>
          </p:nvSpPr>
          <p:spPr>
            <a:xfrm>
              <a:off x="1988840" y="1763688"/>
              <a:ext cx="1224136" cy="64807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08" name="30 CuadroTexto"/>
            <p:cNvSpPr txBox="1"/>
            <p:nvPr/>
          </p:nvSpPr>
          <p:spPr>
            <a:xfrm>
              <a:off x="1916832" y="1763689"/>
              <a:ext cx="1368152" cy="214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S" sz="1100" b="1" dirty="0"/>
            </a:p>
          </p:txBody>
        </p:sp>
      </p:grpSp>
      <p:sp>
        <p:nvSpPr>
          <p:cNvPr id="109" name="31 CuadroTexto"/>
          <p:cNvSpPr txBox="1"/>
          <p:nvPr/>
        </p:nvSpPr>
        <p:spPr>
          <a:xfrm>
            <a:off x="3923928" y="3980383"/>
            <a:ext cx="10801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u="none" dirty="0" err="1"/>
              <a:t>Wants</a:t>
            </a:r>
            <a:r>
              <a:rPr lang="es-ES" sz="900" b="1" u="none" dirty="0"/>
              <a:t> </a:t>
            </a:r>
            <a:r>
              <a:rPr lang="es-ES" sz="900" b="1" u="none" dirty="0" err="1"/>
              <a:t>to</a:t>
            </a:r>
            <a:r>
              <a:rPr lang="es-ES" sz="900" b="1" u="none" dirty="0"/>
              <a:t> do a </a:t>
            </a:r>
            <a:r>
              <a:rPr lang="es-ES" sz="900" b="1" u="none" dirty="0" err="1"/>
              <a:t>postgraduate</a:t>
            </a:r>
            <a:r>
              <a:rPr lang="es-ES" sz="900" b="1" u="none" dirty="0"/>
              <a:t> </a:t>
            </a:r>
            <a:r>
              <a:rPr lang="es-ES" sz="900" b="1" u="none" dirty="0" err="1"/>
              <a:t>mobility</a:t>
            </a:r>
            <a:r>
              <a:rPr lang="es-ES" sz="900" b="1" u="none" dirty="0"/>
              <a:t> at a </a:t>
            </a:r>
            <a:r>
              <a:rPr lang="es-ES" sz="900" b="1" u="none" dirty="0" err="1"/>
              <a:t>foreign</a:t>
            </a:r>
            <a:r>
              <a:rPr lang="es-ES" sz="900" b="1" u="none" dirty="0"/>
              <a:t> </a:t>
            </a:r>
            <a:r>
              <a:rPr lang="es-ES" sz="900" b="1" u="none" dirty="0" err="1"/>
              <a:t>institution</a:t>
            </a:r>
            <a:endParaRPr lang="es-ES" sz="900" b="1" u="none" dirty="0"/>
          </a:p>
        </p:txBody>
      </p:sp>
      <p:sp>
        <p:nvSpPr>
          <p:cNvPr id="110" name="33 Rectángulo redondeado"/>
          <p:cNvSpPr/>
          <p:nvPr/>
        </p:nvSpPr>
        <p:spPr>
          <a:xfrm>
            <a:off x="2771800" y="4550207"/>
            <a:ext cx="1080120" cy="7200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1" name="35 CuadroTexto"/>
          <p:cNvSpPr txBox="1"/>
          <p:nvPr/>
        </p:nvSpPr>
        <p:spPr>
          <a:xfrm>
            <a:off x="2627784" y="4622215"/>
            <a:ext cx="12961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u="none" dirty="0" err="1"/>
              <a:t>Activates</a:t>
            </a:r>
            <a:r>
              <a:rPr lang="es-ES" sz="900" b="1" u="none" dirty="0"/>
              <a:t> </a:t>
            </a:r>
            <a:r>
              <a:rPr lang="es-ES" sz="900" b="1" u="none" dirty="0" err="1"/>
              <a:t>process</a:t>
            </a:r>
            <a:r>
              <a:rPr lang="es-ES" sz="900" b="1" u="none" dirty="0"/>
              <a:t>:  Erasmus </a:t>
            </a:r>
            <a:r>
              <a:rPr lang="es-ES" sz="900" b="1" u="none" dirty="0" err="1"/>
              <a:t>mobility</a:t>
            </a:r>
            <a:endParaRPr lang="es-ES" sz="900" u="none" dirty="0"/>
          </a:p>
          <a:p>
            <a:pPr algn="ctr"/>
            <a:r>
              <a:rPr lang="es-ES" sz="900" b="1" u="none" dirty="0" err="1"/>
              <a:t>Other</a:t>
            </a:r>
            <a:r>
              <a:rPr lang="es-ES" sz="900" b="1" u="none" dirty="0"/>
              <a:t> </a:t>
            </a:r>
            <a:r>
              <a:rPr lang="es-ES" sz="900" b="1" u="none" dirty="0" err="1"/>
              <a:t>stays</a:t>
            </a:r>
            <a:endParaRPr lang="es-ES" sz="900" b="1" u="none" dirty="0"/>
          </a:p>
        </p:txBody>
      </p:sp>
      <p:sp>
        <p:nvSpPr>
          <p:cNvPr id="112" name="36 Rectángulo redondeado"/>
          <p:cNvSpPr/>
          <p:nvPr/>
        </p:nvSpPr>
        <p:spPr>
          <a:xfrm>
            <a:off x="1403648" y="1988840"/>
            <a:ext cx="1288564" cy="36004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3" name="37 CuadroTexto"/>
          <p:cNvSpPr txBox="1"/>
          <p:nvPr/>
        </p:nvSpPr>
        <p:spPr>
          <a:xfrm>
            <a:off x="1331640" y="198884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u="none" dirty="0" err="1"/>
              <a:t>Wants</a:t>
            </a:r>
            <a:r>
              <a:rPr lang="es-ES" sz="900" b="1" u="none" dirty="0"/>
              <a:t> </a:t>
            </a:r>
            <a:r>
              <a:rPr lang="es-ES" sz="900" b="1" u="none" dirty="0" err="1"/>
              <a:t>to</a:t>
            </a:r>
            <a:r>
              <a:rPr lang="es-ES" sz="900" b="1" u="none" dirty="0"/>
              <a:t> do a doctoral </a:t>
            </a:r>
            <a:r>
              <a:rPr lang="es-ES" sz="900" b="1" u="none" dirty="0" err="1"/>
              <a:t>thesis</a:t>
            </a:r>
            <a:r>
              <a:rPr lang="es-ES" sz="900" b="1" u="none" dirty="0"/>
              <a:t> </a:t>
            </a:r>
            <a:r>
              <a:rPr lang="es-ES" sz="900" b="1" u="none" dirty="0" err="1"/>
              <a:t>under</a:t>
            </a:r>
            <a:r>
              <a:rPr lang="es-ES" sz="900" b="1" u="none" dirty="0"/>
              <a:t> cotutelle</a:t>
            </a:r>
          </a:p>
        </p:txBody>
      </p:sp>
      <p:grpSp>
        <p:nvGrpSpPr>
          <p:cNvPr id="114" name="38 Grupo"/>
          <p:cNvGrpSpPr/>
          <p:nvPr/>
        </p:nvGrpSpPr>
        <p:grpSpPr>
          <a:xfrm>
            <a:off x="3851920" y="1988840"/>
            <a:ext cx="1152128" cy="589712"/>
            <a:chOff x="1916832" y="1763688"/>
            <a:chExt cx="1368152" cy="648072"/>
          </a:xfrm>
        </p:grpSpPr>
        <p:sp>
          <p:nvSpPr>
            <p:cNvPr id="115" name="39 Rectángulo redondeado"/>
            <p:cNvSpPr/>
            <p:nvPr/>
          </p:nvSpPr>
          <p:spPr>
            <a:xfrm>
              <a:off x="1988840" y="1763688"/>
              <a:ext cx="1224136" cy="64807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16" name="40 CuadroTexto"/>
            <p:cNvSpPr txBox="1"/>
            <p:nvPr/>
          </p:nvSpPr>
          <p:spPr>
            <a:xfrm>
              <a:off x="1916832" y="1763689"/>
              <a:ext cx="1368152" cy="287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S" sz="1100" b="1" dirty="0"/>
            </a:p>
          </p:txBody>
        </p:sp>
      </p:grpSp>
      <p:sp>
        <p:nvSpPr>
          <p:cNvPr id="117" name="41 CuadroTexto"/>
          <p:cNvSpPr txBox="1"/>
          <p:nvPr/>
        </p:nvSpPr>
        <p:spPr>
          <a:xfrm>
            <a:off x="3817226" y="1988839"/>
            <a:ext cx="1265825" cy="6598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900"/>
            </a:lvl1pPr>
          </a:lstStyle>
          <a:p>
            <a:r>
              <a:rPr lang="es-ES" u="none" dirty="0" err="1"/>
              <a:t>Wants</a:t>
            </a:r>
            <a:r>
              <a:rPr lang="es-ES" u="none" dirty="0"/>
              <a:t> </a:t>
            </a:r>
            <a:r>
              <a:rPr lang="es-ES" u="none" dirty="0" err="1"/>
              <a:t>to</a:t>
            </a:r>
            <a:r>
              <a:rPr lang="es-ES" u="none" dirty="0"/>
              <a:t> do a doctoral </a:t>
            </a:r>
            <a:r>
              <a:rPr lang="es-ES" u="none" dirty="0" err="1"/>
              <a:t>thesis</a:t>
            </a:r>
            <a:r>
              <a:rPr lang="es-ES" u="none" dirty="0"/>
              <a:t> </a:t>
            </a:r>
            <a:r>
              <a:rPr lang="es-ES" u="none" dirty="0" err="1"/>
              <a:t>under</a:t>
            </a:r>
            <a:r>
              <a:rPr lang="es-ES" u="none" dirty="0"/>
              <a:t> cotutelle</a:t>
            </a:r>
          </a:p>
        </p:txBody>
      </p:sp>
      <p:sp>
        <p:nvSpPr>
          <p:cNvPr id="118" name="42 Rectángulo redondeado"/>
          <p:cNvSpPr/>
          <p:nvPr/>
        </p:nvSpPr>
        <p:spPr>
          <a:xfrm>
            <a:off x="2771800" y="2564904"/>
            <a:ext cx="1030851" cy="4261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9" name="43 CuadroTexto"/>
          <p:cNvSpPr txBox="1"/>
          <p:nvPr/>
        </p:nvSpPr>
        <p:spPr>
          <a:xfrm>
            <a:off x="2809699" y="2529052"/>
            <a:ext cx="1080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u="none" dirty="0" err="1"/>
              <a:t>Activates</a:t>
            </a:r>
            <a:endParaRPr lang="es-ES" sz="900" b="1" u="none" dirty="0"/>
          </a:p>
          <a:p>
            <a:r>
              <a:rPr lang="es-ES" sz="900" u="none" dirty="0" err="1"/>
              <a:t>cotutelle</a:t>
            </a:r>
            <a:r>
              <a:rPr lang="es-ES" sz="900" u="none" dirty="0"/>
              <a:t> </a:t>
            </a:r>
            <a:r>
              <a:rPr lang="es-ES" sz="900" u="none" dirty="0" err="1"/>
              <a:t>process</a:t>
            </a:r>
            <a:endParaRPr lang="es-ES" sz="900" b="1" u="none" dirty="0"/>
          </a:p>
        </p:txBody>
      </p:sp>
      <p:cxnSp>
        <p:nvCxnSpPr>
          <p:cNvPr id="120" name="44 Forma"/>
          <p:cNvCxnSpPr>
            <a:stCxn id="113" idx="2"/>
            <a:endCxn id="119" idx="1"/>
          </p:cNvCxnSpPr>
          <p:nvPr/>
        </p:nvCxnSpPr>
        <p:spPr>
          <a:xfrm rot="16200000" flipH="1">
            <a:off x="2218311" y="2191580"/>
            <a:ext cx="424796" cy="757979"/>
          </a:xfrm>
          <a:prstGeom prst="bentConnector2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51 Forma"/>
          <p:cNvCxnSpPr>
            <a:stCxn id="95" idx="2"/>
            <a:endCxn id="110" idx="1"/>
          </p:cNvCxnSpPr>
          <p:nvPr/>
        </p:nvCxnSpPr>
        <p:spPr>
          <a:xfrm rot="16200000" flipH="1">
            <a:off x="2276882" y="4415329"/>
            <a:ext cx="265966" cy="723870"/>
          </a:xfrm>
          <a:prstGeom prst="bentConnector2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54 Forma"/>
          <p:cNvCxnSpPr>
            <a:stCxn id="107" idx="2"/>
          </p:cNvCxnSpPr>
          <p:nvPr/>
        </p:nvCxnSpPr>
        <p:spPr>
          <a:xfrm rot="5400000">
            <a:off x="4132041" y="4564360"/>
            <a:ext cx="87833" cy="504055"/>
          </a:xfrm>
          <a:prstGeom prst="bentConnector2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57 Grupo"/>
          <p:cNvGrpSpPr/>
          <p:nvPr/>
        </p:nvGrpSpPr>
        <p:grpSpPr>
          <a:xfrm>
            <a:off x="6156176" y="2060848"/>
            <a:ext cx="515538" cy="720730"/>
            <a:chOff x="3489526" y="6688800"/>
            <a:chExt cx="515538" cy="720730"/>
          </a:xfrm>
        </p:grpSpPr>
        <p:pic>
          <p:nvPicPr>
            <p:cNvPr id="125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89526" y="6761458"/>
              <a:ext cx="515538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6" name="Picture 1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0800000" flipH="1" flipV="1">
              <a:off x="3573016" y="6688800"/>
              <a:ext cx="216024" cy="10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127" name="179 Forma"/>
          <p:cNvCxnSpPr>
            <a:endCxn id="125" idx="1"/>
          </p:cNvCxnSpPr>
          <p:nvPr/>
        </p:nvCxnSpPr>
        <p:spPr>
          <a:xfrm flipV="1">
            <a:off x="3850025" y="2457542"/>
            <a:ext cx="2306151" cy="455822"/>
          </a:xfrm>
          <a:prstGeom prst="bentConnector3">
            <a:avLst>
              <a:gd name="adj1" fmla="val 50000"/>
            </a:avLst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75 Grupo"/>
          <p:cNvGrpSpPr/>
          <p:nvPr/>
        </p:nvGrpSpPr>
        <p:grpSpPr>
          <a:xfrm>
            <a:off x="6228184" y="5151532"/>
            <a:ext cx="504056" cy="648072"/>
            <a:chOff x="3861048" y="6660232"/>
            <a:chExt cx="504056" cy="648072"/>
          </a:xfrm>
        </p:grpSpPr>
        <p:grpSp>
          <p:nvGrpSpPr>
            <p:cNvPr id="129" name="68 Grupo"/>
            <p:cNvGrpSpPr/>
            <p:nvPr/>
          </p:nvGrpSpPr>
          <p:grpSpPr>
            <a:xfrm>
              <a:off x="3861048" y="6660232"/>
              <a:ext cx="504056" cy="648072"/>
              <a:chOff x="692696" y="395536"/>
              <a:chExt cx="1368152" cy="1728192"/>
            </a:xfrm>
          </p:grpSpPr>
          <p:sp>
            <p:nvSpPr>
              <p:cNvPr id="131" name="78 Rectángulo redondeado"/>
              <p:cNvSpPr/>
              <p:nvPr/>
            </p:nvSpPr>
            <p:spPr>
              <a:xfrm>
                <a:off x="692696" y="539552"/>
                <a:ext cx="1152128" cy="158417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79 Rectángulo"/>
              <p:cNvSpPr/>
              <p:nvPr/>
            </p:nvSpPr>
            <p:spPr>
              <a:xfrm>
                <a:off x="1484784" y="395536"/>
                <a:ext cx="576064" cy="504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80 Triángulo rectángulo"/>
              <p:cNvSpPr/>
              <p:nvPr/>
            </p:nvSpPr>
            <p:spPr>
              <a:xfrm>
                <a:off x="1484784" y="539552"/>
                <a:ext cx="360040" cy="360040"/>
              </a:xfrm>
              <a:prstGeom prst="rt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30" name="Picture 2" descr="Resultado de imagen de ok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33056" y="6804248"/>
              <a:ext cx="360040" cy="368270"/>
            </a:xfrm>
            <a:prstGeom prst="rect">
              <a:avLst/>
            </a:prstGeom>
            <a:noFill/>
          </p:spPr>
        </p:pic>
      </p:grpSp>
      <p:cxnSp>
        <p:nvCxnSpPr>
          <p:cNvPr id="134" name="179 Forma"/>
          <p:cNvCxnSpPr>
            <a:stCxn id="110" idx="2"/>
          </p:cNvCxnSpPr>
          <p:nvPr/>
        </p:nvCxnSpPr>
        <p:spPr>
          <a:xfrm rot="16200000" flipH="1">
            <a:off x="4636749" y="3945398"/>
            <a:ext cx="194538" cy="2844316"/>
          </a:xfrm>
          <a:prstGeom prst="bentConnector2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82 Grupo"/>
          <p:cNvGrpSpPr/>
          <p:nvPr/>
        </p:nvGrpSpPr>
        <p:grpSpPr>
          <a:xfrm>
            <a:off x="6156176" y="4440744"/>
            <a:ext cx="576064" cy="648072"/>
            <a:chOff x="620688" y="5652120"/>
            <a:chExt cx="576064" cy="648072"/>
          </a:xfrm>
        </p:grpSpPr>
        <p:grpSp>
          <p:nvGrpSpPr>
            <p:cNvPr id="136" name="230 Grupo"/>
            <p:cNvGrpSpPr/>
            <p:nvPr/>
          </p:nvGrpSpPr>
          <p:grpSpPr>
            <a:xfrm>
              <a:off x="620688" y="5652120"/>
              <a:ext cx="576064" cy="648072"/>
              <a:chOff x="692696" y="4499992"/>
              <a:chExt cx="576064" cy="648072"/>
            </a:xfrm>
          </p:grpSpPr>
          <p:pic>
            <p:nvPicPr>
              <p:cNvPr id="138" name="Picture 11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836712" y="4775009"/>
                <a:ext cx="288032" cy="3010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139" name="68 Grupo"/>
              <p:cNvGrpSpPr/>
              <p:nvPr/>
            </p:nvGrpSpPr>
            <p:grpSpPr>
              <a:xfrm>
                <a:off x="764704" y="4499992"/>
                <a:ext cx="504056" cy="648072"/>
                <a:chOff x="692696" y="395536"/>
                <a:chExt cx="1368152" cy="1728192"/>
              </a:xfrm>
            </p:grpSpPr>
            <p:sp>
              <p:nvSpPr>
                <p:cNvPr id="141" name="88 Rectángulo redondeado"/>
                <p:cNvSpPr/>
                <p:nvPr/>
              </p:nvSpPr>
              <p:spPr>
                <a:xfrm>
                  <a:off x="692696" y="539552"/>
                  <a:ext cx="1152128" cy="1584176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2" name="89 Rectángulo"/>
                <p:cNvSpPr/>
                <p:nvPr/>
              </p:nvSpPr>
              <p:spPr>
                <a:xfrm>
                  <a:off x="1484784" y="395536"/>
                  <a:ext cx="576064" cy="5040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3" name="90 Triángulo rectángulo"/>
                <p:cNvSpPr/>
                <p:nvPr/>
              </p:nvSpPr>
              <p:spPr>
                <a:xfrm>
                  <a:off x="1484784" y="539552"/>
                  <a:ext cx="360040" cy="36004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40" name="87 Flecha derecha"/>
              <p:cNvSpPr/>
              <p:nvPr/>
            </p:nvSpPr>
            <p:spPr>
              <a:xfrm>
                <a:off x="692696" y="4716016"/>
                <a:ext cx="144016" cy="14401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7" name="84 Flecha derecha"/>
            <p:cNvSpPr/>
            <p:nvPr/>
          </p:nvSpPr>
          <p:spPr>
            <a:xfrm>
              <a:off x="1052736" y="5868144"/>
              <a:ext cx="144016" cy="1440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sp>
        <p:nvSpPr>
          <p:cNvPr id="144" name="91 CuadroTexto"/>
          <p:cNvSpPr txBox="1"/>
          <p:nvPr/>
        </p:nvSpPr>
        <p:spPr>
          <a:xfrm>
            <a:off x="5356508" y="438354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 err="1"/>
              <a:t>Certificate</a:t>
            </a:r>
            <a:r>
              <a:rPr lang="es-ES" sz="800" dirty="0"/>
              <a:t> of </a:t>
            </a:r>
            <a:r>
              <a:rPr lang="es-ES" sz="800" dirty="0" err="1"/>
              <a:t>stay</a:t>
            </a:r>
            <a:endParaRPr lang="es-ES" sz="800" dirty="0"/>
          </a:p>
        </p:txBody>
      </p:sp>
      <p:cxnSp>
        <p:nvCxnSpPr>
          <p:cNvPr id="145" name="179 Forma"/>
          <p:cNvCxnSpPr>
            <a:stCxn id="110" idx="2"/>
          </p:cNvCxnSpPr>
          <p:nvPr/>
        </p:nvCxnSpPr>
        <p:spPr>
          <a:xfrm rot="5400000" flipH="1" flipV="1">
            <a:off x="4471248" y="3585357"/>
            <a:ext cx="525542" cy="2844318"/>
          </a:xfrm>
          <a:prstGeom prst="bentConnector4">
            <a:avLst>
              <a:gd name="adj1" fmla="val -22047"/>
              <a:gd name="adj2" fmla="val 59494"/>
            </a:avLst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96 CuadroTexto"/>
          <p:cNvSpPr txBox="1"/>
          <p:nvPr/>
        </p:nvSpPr>
        <p:spPr>
          <a:xfrm>
            <a:off x="5781327" y="170805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u="none" dirty="0"/>
              <a:t>Cotutelle Agreement</a:t>
            </a:r>
          </a:p>
        </p:txBody>
      </p:sp>
      <p:sp>
        <p:nvSpPr>
          <p:cNvPr id="147" name="98 CuadroTexto"/>
          <p:cNvSpPr txBox="1"/>
          <p:nvPr/>
        </p:nvSpPr>
        <p:spPr>
          <a:xfrm>
            <a:off x="4932040" y="5486891"/>
            <a:ext cx="13681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 err="1"/>
              <a:t>ToR</a:t>
            </a:r>
            <a:r>
              <a:rPr lang="es-ES" sz="800" dirty="0"/>
              <a:t> </a:t>
            </a:r>
            <a:r>
              <a:rPr lang="es-ES" sz="800" dirty="0" err="1"/>
              <a:t>or</a:t>
            </a:r>
            <a:r>
              <a:rPr lang="es-ES" sz="800" dirty="0"/>
              <a:t> </a:t>
            </a:r>
            <a:r>
              <a:rPr lang="es-ES" sz="800" dirty="0" err="1"/>
              <a:t>stay</a:t>
            </a:r>
            <a:r>
              <a:rPr lang="es-ES" sz="800" dirty="0"/>
              <a:t> </a:t>
            </a:r>
            <a:r>
              <a:rPr lang="es-ES" sz="800" dirty="0" err="1"/>
              <a:t>report</a:t>
            </a:r>
            <a:endParaRPr lang="es-ES" sz="800" dirty="0"/>
          </a:p>
        </p:txBody>
      </p:sp>
      <p:sp>
        <p:nvSpPr>
          <p:cNvPr id="148" name="69 CuadroTexto"/>
          <p:cNvSpPr txBox="1"/>
          <p:nvPr/>
        </p:nvSpPr>
        <p:spPr>
          <a:xfrm>
            <a:off x="5652120" y="3140968"/>
            <a:ext cx="1296144" cy="769441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100" u="none" dirty="0" err="1"/>
              <a:t>Programming</a:t>
            </a:r>
            <a:r>
              <a:rPr lang="es-ES" sz="1100" u="none" dirty="0"/>
              <a:t> and </a:t>
            </a:r>
            <a:r>
              <a:rPr lang="es-ES" sz="1100" u="none" dirty="0" err="1"/>
              <a:t>development</a:t>
            </a:r>
            <a:r>
              <a:rPr lang="es-ES" sz="1100" u="none" dirty="0"/>
              <a:t> of doctoral training </a:t>
            </a:r>
          </a:p>
        </p:txBody>
      </p:sp>
      <p:grpSp>
        <p:nvGrpSpPr>
          <p:cNvPr id="149" name="86 Grupo"/>
          <p:cNvGrpSpPr/>
          <p:nvPr/>
        </p:nvGrpSpPr>
        <p:grpSpPr>
          <a:xfrm>
            <a:off x="3131840" y="3476327"/>
            <a:ext cx="432048" cy="432051"/>
            <a:chOff x="2852936" y="3947925"/>
            <a:chExt cx="559896" cy="576067"/>
          </a:xfrm>
        </p:grpSpPr>
        <p:pic>
          <p:nvPicPr>
            <p:cNvPr id="150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 l="36359" r="25136" b="41865"/>
            <a:stretch>
              <a:fillRect/>
            </a:stretch>
          </p:blipFill>
          <p:spPr bwMode="auto">
            <a:xfrm flipH="1">
              <a:off x="2852936" y="3947928"/>
              <a:ext cx="288032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1" name="Picture 2"/>
            <p:cNvPicPr>
              <a:picLocks noChangeAspect="1" noChangeArrowheads="1"/>
            </p:cNvPicPr>
            <p:nvPr/>
          </p:nvPicPr>
          <p:blipFill>
            <a:blip r:embed="rId13" cstate="print"/>
            <a:srcRect l="11028" r="52912" b="41865"/>
            <a:stretch>
              <a:fillRect/>
            </a:stretch>
          </p:blipFill>
          <p:spPr bwMode="auto">
            <a:xfrm flipH="1">
              <a:off x="3124800" y="3947925"/>
              <a:ext cx="288032" cy="57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52" name="74 CuadroTexto"/>
          <p:cNvSpPr txBox="1"/>
          <p:nvPr/>
        </p:nvSpPr>
        <p:spPr>
          <a:xfrm>
            <a:off x="1718327" y="3413423"/>
            <a:ext cx="15121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u="none" dirty="0" err="1"/>
              <a:t>PhD</a:t>
            </a:r>
            <a:r>
              <a:rPr lang="es-ES" sz="900" u="none" dirty="0"/>
              <a:t> </a:t>
            </a:r>
            <a:r>
              <a:rPr lang="es-ES" sz="900" u="none" dirty="0" err="1"/>
              <a:t>student</a:t>
            </a:r>
            <a:r>
              <a:rPr lang="es-ES" sz="900" u="none" dirty="0"/>
              <a:t> </a:t>
            </a:r>
            <a:r>
              <a:rPr lang="es-ES" sz="900" u="none" dirty="0" err="1"/>
              <a:t>enrolled</a:t>
            </a:r>
            <a:r>
              <a:rPr lang="es-ES" sz="900" u="none" dirty="0"/>
              <a:t> at </a:t>
            </a:r>
            <a:r>
              <a:rPr lang="es-ES" sz="900" u="none" dirty="0" err="1"/>
              <a:t>the</a:t>
            </a:r>
            <a:r>
              <a:rPr lang="es-ES" sz="900" u="none" dirty="0"/>
              <a:t> UPV/EHU and </a:t>
            </a:r>
            <a:r>
              <a:rPr lang="es-ES" sz="900" u="none" dirty="0" err="1"/>
              <a:t>the</a:t>
            </a:r>
            <a:r>
              <a:rPr lang="es-ES" sz="900" u="none" dirty="0"/>
              <a:t> </a:t>
            </a:r>
            <a:r>
              <a:rPr lang="es-ES" sz="900" u="none" dirty="0" err="1"/>
              <a:t>foreign</a:t>
            </a:r>
            <a:r>
              <a:rPr lang="es-ES" sz="900" u="none" dirty="0"/>
              <a:t> University</a:t>
            </a:r>
          </a:p>
        </p:txBody>
      </p:sp>
      <p:cxnSp>
        <p:nvCxnSpPr>
          <p:cNvPr id="153" name="94 Conector recto de flecha"/>
          <p:cNvCxnSpPr/>
          <p:nvPr/>
        </p:nvCxnSpPr>
        <p:spPr>
          <a:xfrm>
            <a:off x="3342078" y="2996952"/>
            <a:ext cx="0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95 Forma"/>
          <p:cNvCxnSpPr>
            <a:stCxn id="151" idx="1"/>
          </p:cNvCxnSpPr>
          <p:nvPr/>
        </p:nvCxnSpPr>
        <p:spPr>
          <a:xfrm flipV="1">
            <a:off x="3563888" y="3284984"/>
            <a:ext cx="2088232" cy="407367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101 Forma"/>
          <p:cNvCxnSpPr>
            <a:stCxn id="112" idx="1"/>
            <a:endCxn id="95" idx="1"/>
          </p:cNvCxnSpPr>
          <p:nvPr/>
        </p:nvCxnSpPr>
        <p:spPr>
          <a:xfrm rot="10800000" flipV="1">
            <a:off x="1403648" y="2168859"/>
            <a:ext cx="12700" cy="2151385"/>
          </a:xfrm>
          <a:prstGeom prst="bentConnector3">
            <a:avLst>
              <a:gd name="adj1" fmla="val 1800000"/>
            </a:avLst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107 Conector recto de flecha"/>
          <p:cNvCxnSpPr/>
          <p:nvPr/>
        </p:nvCxnSpPr>
        <p:spPr>
          <a:xfrm>
            <a:off x="3203848" y="1916832"/>
            <a:ext cx="0" cy="5760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101 Forma"/>
          <p:cNvCxnSpPr/>
          <p:nvPr/>
        </p:nvCxnSpPr>
        <p:spPr>
          <a:xfrm flipH="1">
            <a:off x="4959738" y="2241389"/>
            <a:ext cx="79003" cy="2054051"/>
          </a:xfrm>
          <a:prstGeom prst="bentConnector3">
            <a:avLst>
              <a:gd name="adj1" fmla="val -289356"/>
            </a:avLst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125 Grupo"/>
          <p:cNvGrpSpPr/>
          <p:nvPr/>
        </p:nvGrpSpPr>
        <p:grpSpPr>
          <a:xfrm>
            <a:off x="2627784" y="6021288"/>
            <a:ext cx="531440" cy="648072"/>
            <a:chOff x="4797152" y="6084168"/>
            <a:chExt cx="531440" cy="648072"/>
          </a:xfrm>
        </p:grpSpPr>
        <p:grpSp>
          <p:nvGrpSpPr>
            <p:cNvPr id="159" name="68 Grupo"/>
            <p:cNvGrpSpPr/>
            <p:nvPr/>
          </p:nvGrpSpPr>
          <p:grpSpPr>
            <a:xfrm>
              <a:off x="4824536" y="6084168"/>
              <a:ext cx="504056" cy="648072"/>
              <a:chOff x="692696" y="395536"/>
              <a:chExt cx="1368152" cy="1728192"/>
            </a:xfrm>
          </p:grpSpPr>
          <p:sp>
            <p:nvSpPr>
              <p:cNvPr id="163" name="130 Rectángulo redondeado"/>
              <p:cNvSpPr/>
              <p:nvPr/>
            </p:nvSpPr>
            <p:spPr>
              <a:xfrm>
                <a:off x="692696" y="539552"/>
                <a:ext cx="1152128" cy="158417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131 Rectángulo"/>
              <p:cNvSpPr/>
              <p:nvPr/>
            </p:nvSpPr>
            <p:spPr>
              <a:xfrm>
                <a:off x="1484784" y="395536"/>
                <a:ext cx="576064" cy="504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132 Triángulo rectángulo"/>
              <p:cNvSpPr/>
              <p:nvPr/>
            </p:nvSpPr>
            <p:spPr>
              <a:xfrm>
                <a:off x="1484784" y="539552"/>
                <a:ext cx="360040" cy="360040"/>
              </a:xfrm>
              <a:prstGeom prst="rt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60" name="Picture 4"/>
            <p:cNvPicPr>
              <a:picLocks noChangeAspect="1" noChangeArrowheads="1"/>
            </p:cNvPicPr>
            <p:nvPr/>
          </p:nvPicPr>
          <p:blipFill>
            <a:blip r:embed="rId14" cstate="print"/>
            <a:srcRect r="11192" b="45071"/>
            <a:stretch>
              <a:fillRect/>
            </a:stretch>
          </p:blipFill>
          <p:spPr bwMode="auto">
            <a:xfrm>
              <a:off x="5019186" y="6456795"/>
              <a:ext cx="237398" cy="189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1" name="Picture 6"/>
            <p:cNvPicPr>
              <a:picLocks noChangeAspect="1" noChangeArrowheads="1"/>
            </p:cNvPicPr>
            <p:nvPr/>
          </p:nvPicPr>
          <p:blipFill>
            <a:blip r:embed="rId15" cstate="print"/>
            <a:srcRect r="7403" b="38998"/>
            <a:stretch>
              <a:fillRect/>
            </a:stretch>
          </p:blipFill>
          <p:spPr bwMode="auto">
            <a:xfrm>
              <a:off x="4797152" y="6457291"/>
              <a:ext cx="251258" cy="202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2" name="Picture 8"/>
            <p:cNvPicPr>
              <a:picLocks noChangeAspect="1" noChangeArrowheads="1"/>
            </p:cNvPicPr>
            <p:nvPr/>
          </p:nvPicPr>
          <p:blipFill>
            <a:blip r:embed="rId16" cstate="print"/>
            <a:srcRect l="7481" r="25136" b="41865"/>
            <a:stretch>
              <a:fillRect/>
            </a:stretch>
          </p:blipFill>
          <p:spPr bwMode="auto">
            <a:xfrm>
              <a:off x="4941168" y="6228184"/>
              <a:ext cx="138494" cy="164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66" name="133 CuadroTexto"/>
          <p:cNvSpPr txBox="1"/>
          <p:nvPr/>
        </p:nvSpPr>
        <p:spPr>
          <a:xfrm>
            <a:off x="1659273" y="6130516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u="none" dirty="0" err="1"/>
              <a:t>Learning</a:t>
            </a:r>
            <a:r>
              <a:rPr lang="es-ES" sz="800" u="none" dirty="0"/>
              <a:t>  </a:t>
            </a:r>
            <a:r>
              <a:rPr lang="es-ES" sz="800" u="none" dirty="0" err="1"/>
              <a:t>Agreement</a:t>
            </a:r>
            <a:endParaRPr lang="es-ES" sz="800" dirty="0"/>
          </a:p>
        </p:txBody>
      </p:sp>
      <p:grpSp>
        <p:nvGrpSpPr>
          <p:cNvPr id="167" name="134 Grupo"/>
          <p:cNvGrpSpPr/>
          <p:nvPr/>
        </p:nvGrpSpPr>
        <p:grpSpPr>
          <a:xfrm>
            <a:off x="3464496" y="6021288"/>
            <a:ext cx="531440" cy="648072"/>
            <a:chOff x="6165304" y="5940152"/>
            <a:chExt cx="531440" cy="648072"/>
          </a:xfrm>
        </p:grpSpPr>
        <p:grpSp>
          <p:nvGrpSpPr>
            <p:cNvPr id="168" name="68 Grupo"/>
            <p:cNvGrpSpPr/>
            <p:nvPr/>
          </p:nvGrpSpPr>
          <p:grpSpPr>
            <a:xfrm>
              <a:off x="6192688" y="5940152"/>
              <a:ext cx="504056" cy="648072"/>
              <a:chOff x="692696" y="395536"/>
              <a:chExt cx="1368152" cy="1728192"/>
            </a:xfrm>
          </p:grpSpPr>
          <p:sp>
            <p:nvSpPr>
              <p:cNvPr id="172" name="139 Rectángulo redondeado"/>
              <p:cNvSpPr/>
              <p:nvPr/>
            </p:nvSpPr>
            <p:spPr>
              <a:xfrm>
                <a:off x="692696" y="539552"/>
                <a:ext cx="1152128" cy="158417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140 Rectángulo"/>
              <p:cNvSpPr/>
              <p:nvPr/>
            </p:nvSpPr>
            <p:spPr>
              <a:xfrm>
                <a:off x="1484784" y="395536"/>
                <a:ext cx="576064" cy="504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141 Triángulo rectángulo"/>
              <p:cNvSpPr/>
              <p:nvPr/>
            </p:nvSpPr>
            <p:spPr>
              <a:xfrm>
                <a:off x="1484784" y="539552"/>
                <a:ext cx="360039" cy="360040"/>
              </a:xfrm>
              <a:prstGeom prst="rt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69" name="Picture 4"/>
            <p:cNvPicPr>
              <a:picLocks noChangeAspect="1" noChangeArrowheads="1"/>
            </p:cNvPicPr>
            <p:nvPr/>
          </p:nvPicPr>
          <p:blipFill>
            <a:blip r:embed="rId14" cstate="print"/>
            <a:srcRect r="11192" b="45071"/>
            <a:stretch>
              <a:fillRect/>
            </a:stretch>
          </p:blipFill>
          <p:spPr bwMode="auto">
            <a:xfrm>
              <a:off x="6165304" y="6300192"/>
              <a:ext cx="237398" cy="189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0" name="Picture 6"/>
            <p:cNvPicPr>
              <a:picLocks noChangeAspect="1" noChangeArrowheads="1"/>
            </p:cNvPicPr>
            <p:nvPr/>
          </p:nvPicPr>
          <p:blipFill>
            <a:blip r:embed="rId15" cstate="print"/>
            <a:srcRect r="7403" b="38998"/>
            <a:stretch>
              <a:fillRect/>
            </a:stretch>
          </p:blipFill>
          <p:spPr bwMode="auto">
            <a:xfrm>
              <a:off x="6381328" y="6300192"/>
              <a:ext cx="251258" cy="202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1" name="Picture 2"/>
            <p:cNvPicPr>
              <a:picLocks noChangeAspect="1" noChangeArrowheads="1"/>
            </p:cNvPicPr>
            <p:nvPr/>
          </p:nvPicPr>
          <p:blipFill>
            <a:blip r:embed="rId17" cstate="print"/>
            <a:srcRect l="11028" r="28682" b="41865"/>
            <a:stretch>
              <a:fillRect/>
            </a:stretch>
          </p:blipFill>
          <p:spPr bwMode="auto">
            <a:xfrm>
              <a:off x="6309320" y="6084168"/>
              <a:ext cx="129100" cy="157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76" name="Rectángulo 175"/>
          <p:cNvSpPr/>
          <p:nvPr/>
        </p:nvSpPr>
        <p:spPr>
          <a:xfrm>
            <a:off x="2684864" y="1490462"/>
            <a:ext cx="1154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DOK</a:t>
            </a:r>
            <a:r>
              <a:rPr lang="es-ES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</p:txBody>
      </p:sp>
      <p:cxnSp>
        <p:nvCxnSpPr>
          <p:cNvPr id="121" name="48 Forma"/>
          <p:cNvCxnSpPr>
            <a:stCxn id="117" idx="2"/>
            <a:endCxn id="119" idx="3"/>
          </p:cNvCxnSpPr>
          <p:nvPr/>
        </p:nvCxnSpPr>
        <p:spPr>
          <a:xfrm rot="5400000">
            <a:off x="4102822" y="2435651"/>
            <a:ext cx="134314" cy="560320"/>
          </a:xfrm>
          <a:prstGeom prst="bentConnector2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ángulo 85"/>
          <p:cNvSpPr/>
          <p:nvPr/>
        </p:nvSpPr>
        <p:spPr>
          <a:xfrm>
            <a:off x="879158" y="400938"/>
            <a:ext cx="3698448" cy="7463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US" sz="2000" dirty="0" err="1">
                <a:solidFill>
                  <a:srgbClr val="0000CC"/>
                </a:solidFill>
              </a:rPr>
              <a:t>Internationalisation</a:t>
            </a:r>
            <a:r>
              <a:rPr lang="en-US" sz="2000" dirty="0">
                <a:solidFill>
                  <a:srgbClr val="0000CC"/>
                </a:solidFill>
              </a:rPr>
              <a:t> and mobility</a:t>
            </a:r>
          </a:p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endParaRPr lang="en-US" sz="2000" dirty="0">
              <a:solidFill>
                <a:srgbClr val="0000CC"/>
              </a:solidFill>
              <a:latin typeface="EHUSans"/>
              <a:ea typeface="EHUSans"/>
              <a:cs typeface="EHUSans"/>
            </a:endParaRPr>
          </a:p>
        </p:txBody>
      </p:sp>
      <p:cxnSp>
        <p:nvCxnSpPr>
          <p:cNvPr id="177" name="179 Forma"/>
          <p:cNvCxnSpPr>
            <a:endCxn id="163" idx="0"/>
          </p:cNvCxnSpPr>
          <p:nvPr/>
        </p:nvCxnSpPr>
        <p:spPr>
          <a:xfrm rot="5400000">
            <a:off x="2571689" y="5593875"/>
            <a:ext cx="777133" cy="185705"/>
          </a:xfrm>
          <a:prstGeom prst="bentConnector3">
            <a:avLst>
              <a:gd name="adj1" fmla="val 50000"/>
            </a:avLst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179 Forma"/>
          <p:cNvCxnSpPr>
            <a:endCxn id="172" idx="0"/>
          </p:cNvCxnSpPr>
          <p:nvPr/>
        </p:nvCxnSpPr>
        <p:spPr>
          <a:xfrm rot="16200000" flipH="1">
            <a:off x="3064530" y="5435709"/>
            <a:ext cx="781627" cy="497541"/>
          </a:xfrm>
          <a:prstGeom prst="bentConnector3">
            <a:avLst>
              <a:gd name="adj1" fmla="val 50000"/>
            </a:avLst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9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248" y="5805264"/>
            <a:ext cx="2088232" cy="867822"/>
          </a:xfrm>
          <a:prstGeom prst="rect">
            <a:avLst/>
          </a:prstGeom>
        </p:spPr>
      </p:pic>
      <p:pic>
        <p:nvPicPr>
          <p:cNvPr id="2" name="Slide 37">
            <a:hlinkClick r:id="" action="ppaction://media"/>
            <a:extLst>
              <a:ext uri="{FF2B5EF4-FFF2-40B4-BE49-F238E27FC236}">
                <a16:creationId xmlns:a16="http://schemas.microsoft.com/office/drawing/2014/main" xmlns="" id="{2286B2FE-7759-46FE-85ED-FFFCA5DA7B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538751" y="5600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0876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413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5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38</a:t>
            </a:fld>
            <a:endParaRPr dirty="0"/>
          </a:p>
        </p:txBody>
      </p:sp>
      <p:pic>
        <p:nvPicPr>
          <p:cNvPr id="8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5612241"/>
            <a:ext cx="2592288" cy="1060845"/>
          </a:xfrm>
          <a:prstGeom prst="rect">
            <a:avLst/>
          </a:prstGeom>
        </p:spPr>
      </p:pic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4235713"/>
              </p:ext>
            </p:extLst>
          </p:nvPr>
        </p:nvGraphicFramePr>
        <p:xfrm>
          <a:off x="990452" y="719154"/>
          <a:ext cx="7632848" cy="5101355"/>
        </p:xfrm>
        <a:graphic>
          <a:graphicData uri="http://schemas.openxmlformats.org/drawingml/2006/table">
            <a:tbl>
              <a:tblPr/>
              <a:tblGrid>
                <a:gridCol w="16278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619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429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697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noProof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6" marR="7956" marT="79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u="none" kern="1200" noProof="0" dirty="0">
                          <a:solidFill>
                            <a:srgbClr val="000000"/>
                          </a:solidFill>
                          <a:latin typeface="EHUSans" pitchFamily="50"/>
                          <a:ea typeface="MS PGothic"/>
                          <a:cs typeface="EHUSans"/>
                        </a:rPr>
                        <a:t>International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u="none" kern="1200" noProof="0" dirty="0">
                          <a:solidFill>
                            <a:srgbClr val="000000"/>
                          </a:solidFill>
                          <a:latin typeface="EHUSans" pitchFamily="50"/>
                          <a:ea typeface="MS PGothic"/>
                          <a:cs typeface="EHUSans"/>
                        </a:rPr>
                        <a:t>thesis</a:t>
                      </a:r>
                      <a:r>
                        <a:rPr lang="en-US" sz="1600" b="1" u="none" kern="1200" noProof="0" dirty="0">
                          <a:solidFill>
                            <a:srgbClr val="000000"/>
                          </a:solidFill>
                          <a:latin typeface="EHUSans" pitchFamily="50"/>
                          <a:ea typeface="MS Mincho"/>
                          <a:cs typeface="EHUSans"/>
                        </a:rPr>
                        <a:t> </a:t>
                      </a:r>
                    </a:p>
                  </a:txBody>
                  <a:tcPr marL="7956" marR="7956" marT="79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u="none" kern="1200" noProof="0" dirty="0">
                          <a:solidFill>
                            <a:srgbClr val="000000"/>
                          </a:solidFill>
                          <a:latin typeface="EHUSans"/>
                          <a:ea typeface="MS PGothic"/>
                          <a:cs typeface="EHUSans"/>
                        </a:rPr>
                        <a:t>Thesis in </a:t>
                      </a:r>
                      <a:r>
                        <a:rPr lang="en-US" sz="1600" b="1" u="none" kern="1200" noProof="0" dirty="0" err="1">
                          <a:solidFill>
                            <a:srgbClr val="000000"/>
                          </a:solidFill>
                          <a:latin typeface="EHUSans"/>
                          <a:ea typeface="MS PGothic"/>
                          <a:cs typeface="EHUSans"/>
                        </a:rPr>
                        <a:t>cotutelle</a:t>
                      </a:r>
                      <a:endParaRPr lang="en-US" sz="1600" b="1" u="none" kern="1200" noProof="0" dirty="0">
                        <a:solidFill>
                          <a:srgbClr val="000000"/>
                        </a:solidFill>
                        <a:latin typeface="EHUSans"/>
                        <a:ea typeface="MS PGothic"/>
                        <a:cs typeface="EHUSans"/>
                      </a:endParaRPr>
                    </a:p>
                  </a:txBody>
                  <a:tcPr marL="7956" marR="7956" marT="79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60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u="none" kern="1200" noProof="0" dirty="0">
                          <a:solidFill>
                            <a:srgbClr val="000000"/>
                          </a:solidFill>
                          <a:latin typeface="EHUSans"/>
                          <a:ea typeface="MS PGothic"/>
                          <a:cs typeface="EHUSans"/>
                        </a:rPr>
                        <a:t>Minimum  stay</a:t>
                      </a:r>
                    </a:p>
                  </a:txBody>
                  <a:tcPr marL="57286" marR="57286" marT="79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u="none" kern="1200" noProof="0" dirty="0">
                          <a:solidFill>
                            <a:srgbClr val="000000"/>
                          </a:solidFill>
                          <a:latin typeface="EHUSans"/>
                          <a:ea typeface="MS PGothic"/>
                          <a:cs typeface="EHUSans"/>
                        </a:rPr>
                        <a:t>3 months at a university abroad</a:t>
                      </a:r>
                      <a:endParaRPr lang="en-US" sz="1400" b="0" u="none" kern="1200" noProof="0" dirty="0">
                        <a:solidFill>
                          <a:srgbClr val="000000"/>
                        </a:solidFill>
                        <a:latin typeface="EHUSans"/>
                        <a:ea typeface="MS Mincho"/>
                        <a:cs typeface="EHUSans"/>
                      </a:endParaRPr>
                    </a:p>
                  </a:txBody>
                  <a:tcPr marL="57286" marR="57286" marT="79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u="none" kern="1200" noProof="0" dirty="0">
                          <a:solidFill>
                            <a:srgbClr val="000000"/>
                          </a:solidFill>
                          <a:latin typeface="EHUSans"/>
                          <a:ea typeface="MS PGothic"/>
                          <a:cs typeface="EHUSans"/>
                        </a:rPr>
                        <a:t>9 months at each university</a:t>
                      </a:r>
                      <a:endParaRPr lang="en-US" sz="1400" b="0" u="none" kern="1200" noProof="0" dirty="0">
                        <a:solidFill>
                          <a:srgbClr val="000000"/>
                        </a:solidFill>
                        <a:latin typeface="EHUSans"/>
                        <a:ea typeface="MS Mincho"/>
                        <a:cs typeface="EHUSans"/>
                      </a:endParaRPr>
                    </a:p>
                  </a:txBody>
                  <a:tcPr marL="57286" marR="57286" marT="79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5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u="none" kern="1200" noProof="0" dirty="0">
                          <a:solidFill>
                            <a:srgbClr val="000000"/>
                          </a:solidFill>
                          <a:latin typeface="EHUSans"/>
                          <a:ea typeface="MS PGothic"/>
                          <a:cs typeface="EHUSans"/>
                        </a:rPr>
                        <a:t>Enrolment</a:t>
                      </a:r>
                      <a:r>
                        <a:rPr lang="en-US" sz="1500" b="1" u="none" kern="1200" noProof="0" dirty="0">
                          <a:solidFill>
                            <a:srgbClr val="000000"/>
                          </a:solidFill>
                          <a:latin typeface="EHUSans"/>
                          <a:ea typeface="MS Mincho"/>
                          <a:cs typeface="EHUSans"/>
                        </a:rPr>
                        <a:t> </a:t>
                      </a:r>
                    </a:p>
                  </a:txBody>
                  <a:tcPr marL="57286" marR="57286" marT="79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u="none" noProof="0" dirty="0">
                        <a:solidFill>
                          <a:srgbClr val="C00000"/>
                        </a:solidFill>
                        <a:latin typeface="EHUSerif" pitchFamily="50"/>
                        <a:ea typeface="Calibri"/>
                        <a:cs typeface="Times New Roman"/>
                      </a:endParaRPr>
                    </a:p>
                  </a:txBody>
                  <a:tcPr marL="57286" marR="57286" marT="79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u="none" noProof="0" dirty="0">
                        <a:solidFill>
                          <a:srgbClr val="C00000"/>
                        </a:solidFill>
                        <a:latin typeface="EHUSerif" pitchFamily="50"/>
                        <a:ea typeface="Calibri"/>
                        <a:cs typeface="Times New Roman"/>
                      </a:endParaRPr>
                    </a:p>
                  </a:txBody>
                  <a:tcPr marL="57286" marR="57286" marT="79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97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u="none" kern="1200" noProof="0" dirty="0">
                          <a:solidFill>
                            <a:srgbClr val="000000"/>
                          </a:solidFill>
                          <a:latin typeface="EHUSans"/>
                          <a:ea typeface="MS PGothic"/>
                          <a:cs typeface="EHUSans"/>
                        </a:rPr>
                        <a:t>Titles</a:t>
                      </a:r>
                      <a:r>
                        <a:rPr lang="en-US" sz="1500" b="1" u="none" kern="1200" noProof="0" dirty="0">
                          <a:solidFill>
                            <a:srgbClr val="000000"/>
                          </a:solidFill>
                          <a:latin typeface="EHUSans"/>
                          <a:ea typeface="MS Mincho"/>
                          <a:cs typeface="EHUSans"/>
                        </a:rPr>
                        <a:t> </a:t>
                      </a:r>
                    </a:p>
                  </a:txBody>
                  <a:tcPr marL="57286" marR="57286" marT="79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u="none" noProof="0" dirty="0">
                        <a:latin typeface="EHUSans" pitchFamily="50"/>
                        <a:ea typeface="Calibri"/>
                        <a:cs typeface="Times New Roman"/>
                      </a:endParaRPr>
                    </a:p>
                  </a:txBody>
                  <a:tcPr marL="57286" marR="57286" marT="79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u="none" noProof="0" dirty="0">
                        <a:solidFill>
                          <a:srgbClr val="C00000"/>
                        </a:solidFill>
                        <a:latin typeface="EHUSerif" pitchFamily="50"/>
                        <a:ea typeface="Calibri"/>
                        <a:cs typeface="Times New Roman"/>
                      </a:endParaRPr>
                    </a:p>
                  </a:txBody>
                  <a:tcPr marL="57286" marR="57286" marT="79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96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u="none" kern="1200" noProof="0" dirty="0">
                          <a:solidFill>
                            <a:srgbClr val="000000"/>
                          </a:solidFill>
                          <a:latin typeface="EHUSans"/>
                          <a:ea typeface="MS PGothic"/>
                          <a:cs typeface="EHUSans"/>
                        </a:rPr>
                        <a:t>Agreement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500" b="1" u="none" noProof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86" marR="57286" marT="79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u="none" kern="1200" noProof="0" dirty="0">
                          <a:solidFill>
                            <a:srgbClr val="000000"/>
                          </a:solidFill>
                          <a:latin typeface="EHUSans"/>
                          <a:ea typeface="MS PGothic"/>
                          <a:cs typeface="EHUSans"/>
                        </a:rPr>
                        <a:t>no</a:t>
                      </a:r>
                      <a:endParaRPr lang="en-US" sz="1400" b="0" u="none" noProof="0" dirty="0">
                        <a:solidFill>
                          <a:srgbClr val="C00000"/>
                        </a:solidFill>
                        <a:latin typeface="EHUSerif" pitchFamily="50"/>
                        <a:ea typeface="Calibri"/>
                        <a:cs typeface="Times New Roman"/>
                      </a:endParaRPr>
                    </a:p>
                  </a:txBody>
                  <a:tcPr marL="57286" marR="57286" marT="79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u="none" kern="1200" noProof="0" dirty="0">
                          <a:solidFill>
                            <a:srgbClr val="000000"/>
                          </a:solidFill>
                          <a:latin typeface="EHUSans"/>
                          <a:ea typeface="MS PGothic"/>
                          <a:cs typeface="EHUSans"/>
                        </a:rPr>
                        <a:t>yes</a:t>
                      </a:r>
                      <a:endParaRPr lang="en-US" sz="1400" b="0" u="none" noProof="0" dirty="0">
                        <a:solidFill>
                          <a:srgbClr val="C00000"/>
                        </a:solidFill>
                        <a:latin typeface="EHUSerif" pitchFamily="50"/>
                        <a:ea typeface="Calibri"/>
                        <a:cs typeface="Times New Roman"/>
                      </a:endParaRPr>
                    </a:p>
                  </a:txBody>
                  <a:tcPr marL="57286" marR="57286" marT="79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7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u="none" kern="1200" noProof="0" dirty="0">
                          <a:solidFill>
                            <a:srgbClr val="000000"/>
                          </a:solidFill>
                          <a:latin typeface="EHUSans"/>
                          <a:ea typeface="MS PGothic"/>
                          <a:cs typeface="EHUSans"/>
                        </a:rPr>
                        <a:t>Doctoral </a:t>
                      </a:r>
                      <a:r>
                        <a:rPr lang="en-US" sz="1500" b="1" u="none" kern="1200" noProof="0" dirty="0" err="1">
                          <a:solidFill>
                            <a:srgbClr val="000000"/>
                          </a:solidFill>
                          <a:latin typeface="EHUSans"/>
                          <a:ea typeface="MS PGothic"/>
                          <a:cs typeface="EHUSans"/>
                        </a:rPr>
                        <a:t>programmes</a:t>
                      </a:r>
                      <a:endParaRPr lang="en-US" sz="1500" b="1" u="none" kern="1200" baseline="0" noProof="0" dirty="0">
                        <a:solidFill>
                          <a:srgbClr val="000000"/>
                        </a:solidFill>
                        <a:latin typeface="EHUSans"/>
                        <a:ea typeface="MS PGothic"/>
                        <a:cs typeface="EHUSan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u="none" kern="1200" baseline="0" noProof="0" dirty="0">
                          <a:solidFill>
                            <a:srgbClr val="000000"/>
                          </a:solidFill>
                          <a:latin typeface="EHUSerif" pitchFamily="50"/>
                          <a:ea typeface="MS PGothic"/>
                          <a:cs typeface="EHUSans"/>
                        </a:rPr>
                        <a:t> </a:t>
                      </a:r>
                      <a:endParaRPr lang="en-US" sz="1500" b="1" u="none" kern="1200" noProof="0" dirty="0">
                        <a:solidFill>
                          <a:srgbClr val="000000"/>
                        </a:solidFill>
                        <a:latin typeface="EHUSerif" pitchFamily="50"/>
                        <a:ea typeface="MS PGothic"/>
                        <a:cs typeface="EHUSans"/>
                      </a:endParaRPr>
                    </a:p>
                  </a:txBody>
                  <a:tcPr marL="57286" marR="57286" marT="79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u="none" kern="1200" noProof="0" dirty="0">
                          <a:solidFill>
                            <a:srgbClr val="000000"/>
                          </a:solidFill>
                          <a:latin typeface="EHUSans"/>
                          <a:ea typeface="MS PGothic"/>
                          <a:cs typeface="EHUSans"/>
                        </a:rPr>
                        <a:t>1</a:t>
                      </a:r>
                      <a:r>
                        <a:rPr lang="en-US" sz="1300" b="0" u="none" kern="1200" noProof="0" dirty="0">
                          <a:solidFill>
                            <a:srgbClr val="000000"/>
                          </a:solidFill>
                          <a:latin typeface="EHUSans"/>
                          <a:ea typeface="MS Mincho"/>
                          <a:cs typeface="EHUSans"/>
                        </a:rPr>
                        <a:t> </a:t>
                      </a:r>
                      <a:endParaRPr lang="en-US" sz="900" b="0" u="none" noProof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86" marR="57286" marT="79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u="none" kern="1200" noProof="0" dirty="0">
                          <a:solidFill>
                            <a:srgbClr val="000000"/>
                          </a:solidFill>
                          <a:latin typeface="EHUSans"/>
                          <a:ea typeface="MS PGothic"/>
                          <a:cs typeface="EHUSans"/>
                        </a:rPr>
                        <a:t>2</a:t>
                      </a:r>
                      <a:r>
                        <a:rPr lang="en-US" sz="1300" b="0" u="none" kern="1200" noProof="0" dirty="0">
                          <a:solidFill>
                            <a:srgbClr val="000000"/>
                          </a:solidFill>
                          <a:latin typeface="EHUSans"/>
                          <a:ea typeface="MS Mincho"/>
                          <a:cs typeface="EHUSans"/>
                        </a:rPr>
                        <a:t> </a:t>
                      </a:r>
                      <a:endParaRPr lang="en-US" sz="900" b="0" u="none" noProof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286" marR="57286" marT="79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5" name="14 Imagen" descr="logo_upv_a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708591"/>
            <a:ext cx="936104" cy="50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15 Imagen" descr="logo_upv_a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3198" y="2747839"/>
            <a:ext cx="79208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2747839"/>
            <a:ext cx="4445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/>
          <a:srcRect r="11192" b="45071"/>
          <a:stretch>
            <a:fillRect/>
          </a:stretch>
        </p:blipFill>
        <p:spPr bwMode="auto">
          <a:xfrm>
            <a:off x="3884898" y="3512246"/>
            <a:ext cx="50405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 cstate="print"/>
          <a:srcRect r="11192" b="45071"/>
          <a:stretch>
            <a:fillRect/>
          </a:stretch>
        </p:blipFill>
        <p:spPr bwMode="auto">
          <a:xfrm>
            <a:off x="6228184" y="3512246"/>
            <a:ext cx="50405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86 Grupo"/>
          <p:cNvGrpSpPr/>
          <p:nvPr/>
        </p:nvGrpSpPr>
        <p:grpSpPr>
          <a:xfrm>
            <a:off x="8028384" y="1268760"/>
            <a:ext cx="432048" cy="432051"/>
            <a:chOff x="2852936" y="3947925"/>
            <a:chExt cx="559896" cy="576067"/>
          </a:xfrm>
        </p:grpSpPr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 l="36359" r="25136" b="41865"/>
            <a:stretch>
              <a:fillRect/>
            </a:stretch>
          </p:blipFill>
          <p:spPr bwMode="auto">
            <a:xfrm flipH="1">
              <a:off x="2852936" y="3947928"/>
              <a:ext cx="288032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l="11028" r="52912" b="41865"/>
            <a:stretch>
              <a:fillRect/>
            </a:stretch>
          </p:blipFill>
          <p:spPr bwMode="auto">
            <a:xfrm flipH="1">
              <a:off x="3124800" y="3947925"/>
              <a:ext cx="288032" cy="57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5" name="87 Grupo"/>
          <p:cNvGrpSpPr/>
          <p:nvPr/>
        </p:nvGrpSpPr>
        <p:grpSpPr>
          <a:xfrm>
            <a:off x="4788024" y="1236184"/>
            <a:ext cx="360040" cy="432048"/>
            <a:chOff x="4941168" y="6588224"/>
            <a:chExt cx="432048" cy="442212"/>
          </a:xfrm>
        </p:grpSpPr>
        <p:sp>
          <p:nvSpPr>
            <p:cNvPr id="26" name="21 Rectángulo"/>
            <p:cNvSpPr/>
            <p:nvPr/>
          </p:nvSpPr>
          <p:spPr>
            <a:xfrm>
              <a:off x="5157192" y="6588224"/>
              <a:ext cx="216024" cy="43204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l="11028" r="28682" b="41865"/>
            <a:stretch>
              <a:fillRect/>
            </a:stretch>
          </p:blipFill>
          <p:spPr bwMode="auto">
            <a:xfrm>
              <a:off x="4941168" y="6588224"/>
              <a:ext cx="412778" cy="442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10" cstate="print"/>
          <a:srcRect r="7403" b="47713"/>
          <a:stretch/>
        </p:blipFill>
        <p:spPr bwMode="auto">
          <a:xfrm>
            <a:off x="7236296" y="3501008"/>
            <a:ext cx="576064" cy="443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ángulo 35"/>
          <p:cNvSpPr/>
          <p:nvPr/>
        </p:nvSpPr>
        <p:spPr>
          <a:xfrm>
            <a:off x="879158" y="400938"/>
            <a:ext cx="3698448" cy="7463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US" sz="2000" dirty="0" err="1">
                <a:solidFill>
                  <a:srgbClr val="0000CC"/>
                </a:solidFill>
              </a:rPr>
              <a:t>Internationalisation</a:t>
            </a:r>
            <a:r>
              <a:rPr lang="en-US" sz="2000" dirty="0">
                <a:solidFill>
                  <a:srgbClr val="0000CC"/>
                </a:solidFill>
              </a:rPr>
              <a:t> and mobility</a:t>
            </a:r>
          </a:p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endParaRPr lang="en-US" sz="2000" u="none" dirty="0">
              <a:solidFill>
                <a:srgbClr val="0000CC"/>
              </a:solidFill>
              <a:latin typeface="EHUSans"/>
              <a:ea typeface="EHUSans"/>
              <a:cs typeface="EHUSan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057798" y="198053"/>
            <a:ext cx="67444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4" name="Slide 38">
            <a:hlinkClick r:id="" action="ppaction://media"/>
            <a:extLst>
              <a:ext uri="{FF2B5EF4-FFF2-40B4-BE49-F238E27FC236}">
                <a16:creationId xmlns:a16="http://schemas.microsoft.com/office/drawing/2014/main" xmlns="" id="{447B01D1-FEE1-463D-8C27-8A97006C0F5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85652" y="584746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98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71600" y="1879666"/>
            <a:ext cx="8352929" cy="4220487"/>
          </a:xfrm>
        </p:spPr>
        <p:txBody>
          <a:bodyPr numCol="1">
            <a:normAutofit fontScale="40000" lnSpcReduction="20000"/>
          </a:bodyPr>
          <a:lstStyle/>
          <a:p>
            <a:endParaRPr lang="es-ES" sz="5600" b="1" dirty="0">
              <a:solidFill>
                <a:srgbClr val="C00000"/>
              </a:solidFill>
              <a:latin typeface="EHUSerif" pitchFamily="50"/>
            </a:endParaRPr>
          </a:p>
          <a:p>
            <a:pPr>
              <a:buNone/>
            </a:pPr>
            <a:r>
              <a:rPr lang="en-US" sz="5600" b="1" dirty="0">
                <a:solidFill>
                  <a:srgbClr val="C00000"/>
                </a:solidFill>
                <a:latin typeface="EHUSerif" pitchFamily="50"/>
              </a:rPr>
              <a:t>Thesis in </a:t>
            </a:r>
            <a:r>
              <a:rPr lang="en-US" sz="5600" b="1" dirty="0" err="1">
                <a:solidFill>
                  <a:srgbClr val="C00000"/>
                </a:solidFill>
                <a:latin typeface="EHUSerif" pitchFamily="50"/>
              </a:rPr>
              <a:t>cotutelle</a:t>
            </a:r>
            <a:endParaRPr lang="en-US" sz="5600" b="1" dirty="0">
              <a:solidFill>
                <a:srgbClr val="C00000"/>
              </a:solidFill>
              <a:latin typeface="EHUSerif" pitchFamily="50"/>
            </a:endParaRPr>
          </a:p>
          <a:p>
            <a:pPr>
              <a:buNone/>
            </a:pPr>
            <a:endParaRPr lang="en-US" sz="5600" b="1" dirty="0">
              <a:solidFill>
                <a:srgbClr val="C00000"/>
              </a:solidFill>
              <a:latin typeface="EHUSerif" pitchFamily="50"/>
            </a:endParaRPr>
          </a:p>
          <a:p>
            <a:r>
              <a:rPr lang="en-US" sz="5600" dirty="0">
                <a:solidFill>
                  <a:schemeClr val="tx1"/>
                </a:solidFill>
                <a:latin typeface="EHUSerif" pitchFamily="50"/>
              </a:rPr>
              <a:t>Application in the first academic year; exceptionally, in the second year</a:t>
            </a:r>
          </a:p>
          <a:p>
            <a:endParaRPr lang="en-US" sz="5600" dirty="0">
              <a:solidFill>
                <a:schemeClr val="tx1"/>
              </a:solidFill>
              <a:latin typeface="EHUSerif" pitchFamily="50"/>
            </a:endParaRPr>
          </a:p>
          <a:p>
            <a:r>
              <a:rPr lang="en-US" sz="5600" dirty="0">
                <a:solidFill>
                  <a:schemeClr val="tx1"/>
                </a:solidFill>
                <a:latin typeface="EHUSerif" pitchFamily="50"/>
              </a:rPr>
              <a:t>Enrolment at both universities every academic year</a:t>
            </a:r>
          </a:p>
          <a:p>
            <a:endParaRPr lang="en-US" sz="5600" dirty="0">
              <a:solidFill>
                <a:schemeClr val="tx1"/>
              </a:solidFill>
              <a:latin typeface="EHUSerif" pitchFamily="50"/>
            </a:endParaRPr>
          </a:p>
          <a:p>
            <a:r>
              <a:rPr lang="en-US" sz="5600" dirty="0">
                <a:solidFill>
                  <a:schemeClr val="tx1"/>
                </a:solidFill>
                <a:latin typeface="EHUSerif" pitchFamily="50"/>
              </a:rPr>
              <a:t>Joint supervision agreement negotiated and signed by both institutions</a:t>
            </a:r>
            <a:endParaRPr lang="es-ES" sz="5600" u="sng" dirty="0">
              <a:solidFill>
                <a:schemeClr val="tx1"/>
              </a:solidFill>
              <a:latin typeface="EHUSans" pitchFamily="50"/>
            </a:endParaRPr>
          </a:p>
          <a:p>
            <a:endParaRPr lang="es-ES" dirty="0"/>
          </a:p>
        </p:txBody>
      </p:sp>
      <p:sp>
        <p:nvSpPr>
          <p:cNvPr id="9" name="5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926859" y="6605588"/>
            <a:ext cx="182217" cy="1728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39</a:t>
            </a:fld>
            <a:endParaRPr dirty="0"/>
          </a:p>
        </p:txBody>
      </p:sp>
      <p:grpSp>
        <p:nvGrpSpPr>
          <p:cNvPr id="12" name="86 Grupo"/>
          <p:cNvGrpSpPr/>
          <p:nvPr/>
        </p:nvGrpSpPr>
        <p:grpSpPr>
          <a:xfrm>
            <a:off x="3995936" y="1945725"/>
            <a:ext cx="648072" cy="576064"/>
            <a:chOff x="2852936" y="3947925"/>
            <a:chExt cx="559896" cy="576067"/>
          </a:xfrm>
        </p:grpSpPr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 l="36359" r="25136" b="41865"/>
            <a:stretch>
              <a:fillRect/>
            </a:stretch>
          </p:blipFill>
          <p:spPr bwMode="auto">
            <a:xfrm flipH="1">
              <a:off x="2852936" y="3947928"/>
              <a:ext cx="288032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11028" r="52912" b="41865"/>
            <a:stretch>
              <a:fillRect/>
            </a:stretch>
          </p:blipFill>
          <p:spPr bwMode="auto">
            <a:xfrm flipH="1">
              <a:off x="3124800" y="3947925"/>
              <a:ext cx="288032" cy="57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" name="Rectángulo 9"/>
          <p:cNvSpPr/>
          <p:nvPr/>
        </p:nvSpPr>
        <p:spPr>
          <a:xfrm>
            <a:off x="827584" y="404664"/>
            <a:ext cx="3698448" cy="7463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US" sz="2000" dirty="0" err="1">
                <a:solidFill>
                  <a:srgbClr val="0000CC"/>
                </a:solidFill>
              </a:rPr>
              <a:t>Internationalisation</a:t>
            </a:r>
            <a:r>
              <a:rPr lang="en-US" sz="2000" dirty="0">
                <a:solidFill>
                  <a:srgbClr val="0000CC"/>
                </a:solidFill>
              </a:rPr>
              <a:t> and mobility</a:t>
            </a:r>
          </a:p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endParaRPr lang="en-US" sz="2000" u="none" dirty="0">
              <a:solidFill>
                <a:srgbClr val="0000CC"/>
              </a:solidFill>
              <a:latin typeface="EHUSans"/>
              <a:ea typeface="EHUSans"/>
              <a:cs typeface="EHUSans"/>
            </a:endParaRPr>
          </a:p>
        </p:txBody>
      </p:sp>
      <p:pic>
        <p:nvPicPr>
          <p:cNvPr id="11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200" y="5612241"/>
            <a:ext cx="2592288" cy="1060845"/>
          </a:xfrm>
          <a:prstGeom prst="rect">
            <a:avLst/>
          </a:prstGeom>
        </p:spPr>
      </p:pic>
      <p:pic>
        <p:nvPicPr>
          <p:cNvPr id="2" name="Slide 39">
            <a:hlinkClick r:id="" action="ppaction://media"/>
            <a:extLst>
              <a:ext uri="{FF2B5EF4-FFF2-40B4-BE49-F238E27FC236}">
                <a16:creationId xmlns:a16="http://schemas.microsoft.com/office/drawing/2014/main" xmlns="" id="{EF43F447-474A-450D-836B-FE5B603646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62000" y="5843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6653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26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5370080"/>
            <a:ext cx="3456384" cy="1414459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1187624" y="1013206"/>
            <a:ext cx="5256584" cy="4045106"/>
            <a:chOff x="713445" y="2120198"/>
            <a:chExt cx="5256584" cy="4045106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3445" y="2120198"/>
              <a:ext cx="5256584" cy="4045106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2261617" y="2732879"/>
              <a:ext cx="2160240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457200" indent="-457200" algn="l">
                <a:defRPr sz="1400" u="none">
                  <a:solidFill>
                    <a:srgbClr val="00B050"/>
                  </a:solidFill>
                  <a:latin typeface="EHUSerif"/>
                  <a:ea typeface="EHUSerif"/>
                  <a:cs typeface="EHUSerif"/>
                </a:defRPr>
              </a:lvl1pPr>
            </a:lstStyle>
            <a:p>
              <a:r>
                <a:rPr lang="es-ES" dirty="0" err="1">
                  <a:solidFill>
                    <a:schemeClr val="bg1"/>
                  </a:solidFill>
                </a:rPr>
                <a:t>Leioa</a:t>
              </a:r>
              <a:endParaRPr lang="es-ES" dirty="0">
                <a:solidFill>
                  <a:schemeClr val="bg1"/>
                </a:solidFill>
              </a:endParaRPr>
            </a:p>
            <a:p>
              <a:r>
                <a:rPr lang="es-ES" dirty="0" err="1">
                  <a:solidFill>
                    <a:schemeClr val="bg1"/>
                  </a:solidFill>
                </a:rPr>
                <a:t>Headquarters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8" name="Elipse 7"/>
            <p:cNvSpPr/>
            <p:nvPr/>
          </p:nvSpPr>
          <p:spPr>
            <a:xfrm>
              <a:off x="1691680" y="2780736"/>
              <a:ext cx="432048" cy="432048"/>
            </a:xfrm>
            <a:prstGeom prst="ellipse">
              <a:avLst/>
            </a:prstGeom>
            <a:solidFill>
              <a:schemeClr val="accent3">
                <a:lumOff val="44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2326209" y="2996952"/>
              <a:ext cx="2776959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457200" indent="-457200" algn="r">
                <a:defRPr sz="2000" u="none">
                  <a:solidFill>
                    <a:srgbClr val="C00000"/>
                  </a:solidFill>
                  <a:latin typeface="EHUSerif"/>
                  <a:ea typeface="EHUSerif"/>
                  <a:cs typeface="EHUSerif"/>
                  <a:sym typeface="EHUSerif"/>
                </a:defRPr>
              </a:pPr>
              <a:r>
                <a:rPr lang="es-ES" sz="1400" u="none" dirty="0">
                  <a:solidFill>
                    <a:schemeClr val="bg1"/>
                  </a:solidFill>
                  <a:latin typeface="EHUSerif"/>
                  <a:ea typeface="EHUSerif"/>
                  <a:cs typeface="EHUSerif"/>
                </a:rPr>
                <a:t>Donostia</a:t>
              </a:r>
            </a:p>
            <a:p>
              <a:pPr marL="457200" indent="-457200" algn="r">
                <a:defRPr sz="2000" u="none">
                  <a:solidFill>
                    <a:srgbClr val="C00000"/>
                  </a:solidFill>
                  <a:latin typeface="EHUSerif"/>
                  <a:ea typeface="EHUSerif"/>
                  <a:cs typeface="EHUSerif"/>
                  <a:sym typeface="EHUSerif"/>
                </a:defRPr>
              </a:pPr>
              <a:r>
                <a:rPr lang="es-ES" sz="1400" u="none" dirty="0">
                  <a:solidFill>
                    <a:schemeClr val="bg1"/>
                  </a:solidFill>
                  <a:latin typeface="EHUSerif"/>
                  <a:ea typeface="EHUSerif"/>
                  <a:cs typeface="EHUSerif"/>
                </a:rPr>
                <a:t>San Sebastián</a:t>
              </a:r>
            </a:p>
          </p:txBody>
        </p:sp>
        <p:sp>
          <p:nvSpPr>
            <p:cNvPr id="10" name="Elipse 9"/>
            <p:cNvSpPr/>
            <p:nvPr/>
          </p:nvSpPr>
          <p:spPr>
            <a:xfrm>
              <a:off x="4860032" y="2562440"/>
              <a:ext cx="432048" cy="432048"/>
            </a:xfrm>
            <a:prstGeom prst="ellipse">
              <a:avLst/>
            </a:prstGeom>
            <a:solidFill>
              <a:schemeClr val="accent3">
                <a:lumOff val="44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Elipse 10"/>
            <p:cNvSpPr/>
            <p:nvPr/>
          </p:nvSpPr>
          <p:spPr>
            <a:xfrm>
              <a:off x="2864507" y="4329100"/>
              <a:ext cx="432048" cy="432048"/>
            </a:xfrm>
            <a:prstGeom prst="ellipse">
              <a:avLst/>
            </a:prstGeom>
            <a:solidFill>
              <a:schemeClr val="accent3">
                <a:lumOff val="44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971600" y="4011741"/>
              <a:ext cx="2776959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457200" indent="-457200" algn="r">
                <a:defRPr sz="2000" u="none">
                  <a:solidFill>
                    <a:srgbClr val="C00000"/>
                  </a:solidFill>
                  <a:latin typeface="EHUSerif"/>
                  <a:ea typeface="EHUSerif"/>
                  <a:cs typeface="EHUSerif"/>
                  <a:sym typeface="EHUSerif"/>
                </a:defRPr>
              </a:pPr>
              <a:r>
                <a:rPr lang="es-ES" sz="1400" u="none" dirty="0">
                  <a:solidFill>
                    <a:schemeClr val="bg1"/>
                  </a:solidFill>
                  <a:latin typeface="EHUSerif"/>
                  <a:ea typeface="EHUSerif"/>
                  <a:cs typeface="EHUSerif"/>
                </a:rPr>
                <a:t>Vitoria-Gasteiz</a:t>
              </a:r>
            </a:p>
          </p:txBody>
        </p:sp>
      </p:grpSp>
      <p:sp>
        <p:nvSpPr>
          <p:cNvPr id="13" name="16 Rectángulo redondeado"/>
          <p:cNvSpPr/>
          <p:nvPr/>
        </p:nvSpPr>
        <p:spPr>
          <a:xfrm>
            <a:off x="5723313" y="3111560"/>
            <a:ext cx="3240931" cy="504056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4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s-ES" sz="1400" u="none" dirty="0">
                <a:solidFill>
                  <a:schemeClr val="tx1"/>
                </a:solidFill>
              </a:rPr>
              <a:t>Araba Campus</a:t>
            </a:r>
          </a:p>
          <a:p>
            <a:pPr algn="l"/>
            <a:r>
              <a:rPr lang="es-ES" sz="1400" u="none" dirty="0">
                <a:solidFill>
                  <a:schemeClr val="tx1"/>
                </a:solidFill>
              </a:rPr>
              <a:t>Micaela Portilla Centre</a:t>
            </a:r>
          </a:p>
        </p:txBody>
      </p:sp>
      <p:sp>
        <p:nvSpPr>
          <p:cNvPr id="14" name="17 Rectángulo redondeado"/>
          <p:cNvSpPr/>
          <p:nvPr/>
        </p:nvSpPr>
        <p:spPr>
          <a:xfrm>
            <a:off x="5724128" y="3807027"/>
            <a:ext cx="3240360" cy="504056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4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s-ES" sz="1400" u="none" dirty="0">
                <a:solidFill>
                  <a:schemeClr val="tx1"/>
                </a:solidFill>
              </a:rPr>
              <a:t>Gipuzkoa Campus</a:t>
            </a:r>
          </a:p>
          <a:p>
            <a:pPr algn="l"/>
            <a:r>
              <a:rPr lang="es-ES" sz="1400" u="none" dirty="0">
                <a:solidFill>
                  <a:schemeClr val="tx1"/>
                </a:solidFill>
              </a:rPr>
              <a:t>Ignacio Maria </a:t>
            </a:r>
            <a:r>
              <a:rPr lang="es-ES" sz="1400" u="none" dirty="0" err="1">
                <a:solidFill>
                  <a:schemeClr val="tx1"/>
                </a:solidFill>
              </a:rPr>
              <a:t>Barriola</a:t>
            </a:r>
            <a:r>
              <a:rPr lang="es-ES" sz="1400" u="none" dirty="0">
                <a:solidFill>
                  <a:schemeClr val="tx1"/>
                </a:solidFill>
              </a:rPr>
              <a:t> </a:t>
            </a:r>
            <a:r>
              <a:rPr lang="es-ES" sz="1400" u="none" dirty="0" err="1">
                <a:solidFill>
                  <a:schemeClr val="tx1"/>
                </a:solidFill>
              </a:rPr>
              <a:t>building</a:t>
            </a:r>
            <a:endParaRPr lang="es-ES" sz="1400" u="none" dirty="0">
              <a:solidFill>
                <a:schemeClr val="tx1"/>
              </a:solidFill>
            </a:endParaRPr>
          </a:p>
        </p:txBody>
      </p:sp>
      <p:sp>
        <p:nvSpPr>
          <p:cNvPr id="15" name="19 Rectángulo redondeado"/>
          <p:cNvSpPr/>
          <p:nvPr/>
        </p:nvSpPr>
        <p:spPr>
          <a:xfrm>
            <a:off x="5734834" y="4521087"/>
            <a:ext cx="3229410" cy="504056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4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s-ES" sz="1400" u="none" dirty="0">
                <a:solidFill>
                  <a:schemeClr val="tx1"/>
                </a:solidFill>
              </a:rPr>
              <a:t>Bizkaia (Leioa) Campus</a:t>
            </a:r>
          </a:p>
          <a:p>
            <a:pPr algn="l"/>
            <a:r>
              <a:rPr lang="es-ES" sz="1400" u="none" dirty="0">
                <a:solidFill>
                  <a:schemeClr val="tx1"/>
                </a:solidFill>
              </a:rPr>
              <a:t>Central Library </a:t>
            </a:r>
            <a:r>
              <a:rPr lang="es-ES" sz="1400" u="none" dirty="0" err="1">
                <a:solidFill>
                  <a:schemeClr val="tx1"/>
                </a:solidFill>
              </a:rPr>
              <a:t>building</a:t>
            </a:r>
            <a:endParaRPr lang="es-ES" sz="1400" u="none" dirty="0">
              <a:solidFill>
                <a:schemeClr val="tx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8820471" y="6581003"/>
            <a:ext cx="177291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200" b="0" u="none" dirty="0"/>
              <a:t>4</a:t>
            </a:r>
            <a:endParaRPr kumimoji="0" lang="es-E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3695" y="189766"/>
            <a:ext cx="2143125" cy="2133600"/>
          </a:xfrm>
          <a:prstGeom prst="rect">
            <a:avLst/>
          </a:prstGeom>
        </p:spPr>
      </p:pic>
      <p:cxnSp>
        <p:nvCxnSpPr>
          <p:cNvPr id="20" name="Conector recto de flecha 19"/>
          <p:cNvCxnSpPr/>
          <p:nvPr/>
        </p:nvCxnSpPr>
        <p:spPr>
          <a:xfrm flipV="1">
            <a:off x="6444208" y="1515262"/>
            <a:ext cx="978235" cy="456332"/>
          </a:xfrm>
          <a:prstGeom prst="straightConnector1">
            <a:avLst/>
          </a:prstGeom>
          <a:noFill/>
          <a:ln w="25400" cap="flat">
            <a:solidFill>
              <a:srgbClr val="FFC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CuadroTexto 7"/>
          <p:cNvSpPr txBox="1"/>
          <p:nvPr/>
        </p:nvSpPr>
        <p:spPr>
          <a:xfrm>
            <a:off x="638557" y="632510"/>
            <a:ext cx="303544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457200" indent="-457200" algn="r">
              <a:defRPr sz="20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s-ES" dirty="0">
                <a:solidFill>
                  <a:srgbClr val="0000CC"/>
                </a:solidFill>
              </a:rPr>
              <a:t>Doctoral </a:t>
            </a:r>
            <a:r>
              <a:rPr lang="es-ES" dirty="0" err="1" smtClean="0">
                <a:solidFill>
                  <a:srgbClr val="0000CC"/>
                </a:solidFill>
              </a:rPr>
              <a:t>School</a:t>
            </a:r>
            <a:r>
              <a:rPr lang="es-ES" dirty="0" smtClean="0">
                <a:solidFill>
                  <a:srgbClr val="0000CC"/>
                </a:solidFill>
              </a:rPr>
              <a:t>, </a:t>
            </a:r>
            <a:r>
              <a:rPr lang="es-ES" dirty="0">
                <a:solidFill>
                  <a:srgbClr val="0000CC"/>
                </a:solidFill>
              </a:rPr>
              <a:t>DOKe </a:t>
            </a:r>
            <a:endParaRPr dirty="0">
              <a:solidFill>
                <a:srgbClr val="0000CC"/>
              </a:solidFill>
            </a:endParaRPr>
          </a:p>
          <a:p>
            <a:pPr marL="457200" indent="-457200" algn="r">
              <a:defRPr sz="2000" u="none">
                <a:solidFill>
                  <a:srgbClr val="C00000"/>
                </a:solidFill>
                <a:latin typeface="EHUSerif"/>
                <a:ea typeface="EHUSerif"/>
                <a:cs typeface="EHUSerif"/>
                <a:sym typeface="EHUSerif"/>
              </a:defRPr>
            </a:pPr>
            <a:r>
              <a:rPr dirty="0"/>
              <a:t> </a:t>
            </a:r>
          </a:p>
        </p:txBody>
      </p:sp>
      <p:pic>
        <p:nvPicPr>
          <p:cNvPr id="4" name="Slide 4">
            <a:hlinkClick r:id="" action="ppaction://media"/>
            <a:extLst>
              <a:ext uri="{FF2B5EF4-FFF2-40B4-BE49-F238E27FC236}">
                <a16:creationId xmlns:a16="http://schemas.microsoft.com/office/drawing/2014/main" xmlns="" id="{548D1DB0-D3DC-44AA-8B25-DD031475B0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67544" y="52351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2034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28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5612241"/>
            <a:ext cx="2592288" cy="1060845"/>
          </a:xfrm>
          <a:prstGeom prst="rect">
            <a:avLst/>
          </a:prstGeom>
        </p:spPr>
      </p:pic>
      <p:sp>
        <p:nvSpPr>
          <p:cNvPr id="13" name="2 Marcador de texto"/>
          <p:cNvSpPr>
            <a:spLocks noGrp="1"/>
          </p:cNvSpPr>
          <p:nvPr>
            <p:ph type="body" idx="1"/>
          </p:nvPr>
        </p:nvSpPr>
        <p:spPr>
          <a:xfrm>
            <a:off x="1367136" y="1442006"/>
            <a:ext cx="7776864" cy="1859199"/>
          </a:xfrm>
        </p:spPr>
        <p:txBody>
          <a:bodyPr>
            <a:noAutofit/>
          </a:bodyPr>
          <a:lstStyle/>
          <a:p>
            <a:pPr fontAlgn="ctr">
              <a:buNone/>
            </a:pPr>
            <a:r>
              <a:rPr lang="es-ES_tradnl" sz="1800" dirty="0">
                <a:solidFill>
                  <a:srgbClr val="FF0000"/>
                </a:solidFill>
                <a:latin typeface="EHUSans" pitchFamily="50"/>
              </a:rPr>
              <a:t> </a:t>
            </a:r>
            <a:endParaRPr lang="es-ES_tradnl" sz="7200" b="1" dirty="0">
              <a:solidFill>
                <a:srgbClr val="FF0000"/>
              </a:solidFill>
              <a:latin typeface="EHUSerif" pitchFamily="50"/>
            </a:endParaRPr>
          </a:p>
          <a:p>
            <a:pPr marL="0" indent="0" fontAlgn="ctr">
              <a:buNone/>
            </a:pPr>
            <a:r>
              <a:rPr lang="es-ES_tradnl" sz="1600" dirty="0" err="1">
                <a:latin typeface="EHUSans" pitchFamily="50"/>
              </a:rPr>
              <a:t>Language</a:t>
            </a:r>
            <a:r>
              <a:rPr lang="es-ES_tradnl" sz="1600" dirty="0">
                <a:latin typeface="EHUSans" pitchFamily="50"/>
              </a:rPr>
              <a:t> </a:t>
            </a:r>
            <a:r>
              <a:rPr lang="es-ES_tradnl" sz="1600" dirty="0" err="1">
                <a:latin typeface="EHUSans" pitchFamily="50"/>
              </a:rPr>
              <a:t>requirement</a:t>
            </a:r>
            <a:r>
              <a:rPr lang="es-ES_tradnl" sz="1600" dirty="0">
                <a:latin typeface="EHUSans" pitchFamily="50"/>
              </a:rPr>
              <a:t> (B1/B2)</a:t>
            </a:r>
            <a:endParaRPr lang="es-ES_tradnl" sz="6400" dirty="0">
              <a:solidFill>
                <a:srgbClr val="FF0000"/>
              </a:solidFill>
              <a:latin typeface="EHUSans" pitchFamily="50"/>
            </a:endParaRPr>
          </a:p>
          <a:p>
            <a:pPr marL="0" indent="0" fontAlgn="ctr">
              <a:buNone/>
            </a:pPr>
            <a:r>
              <a:rPr lang="es-ES_tradnl" sz="1600" dirty="0" err="1">
                <a:latin typeface="EHUSans" pitchFamily="50"/>
              </a:rPr>
              <a:t>Funding</a:t>
            </a:r>
            <a:endParaRPr lang="es-ES_tradnl" sz="1600" dirty="0">
              <a:latin typeface="EHUSans" pitchFamily="50"/>
            </a:endParaRPr>
          </a:p>
        </p:txBody>
      </p:sp>
      <p:sp>
        <p:nvSpPr>
          <p:cNvPr id="1091" name="5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46827" y="6605588"/>
            <a:ext cx="262249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z="1200"/>
              <a:pPr/>
              <a:t>40</a:t>
            </a:fld>
            <a:endParaRPr sz="1200" dirty="0"/>
          </a:p>
        </p:txBody>
      </p:sp>
      <p:pic>
        <p:nvPicPr>
          <p:cNvPr id="15" name="14 Imagen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5" y="764704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ángulo 3"/>
          <p:cNvSpPr/>
          <p:nvPr/>
        </p:nvSpPr>
        <p:spPr>
          <a:xfrm>
            <a:off x="1303715" y="1268760"/>
            <a:ext cx="39084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s-ES_tradnl" u="none" dirty="0">
                <a:latin typeface="EHUSans" pitchFamily="50"/>
              </a:rPr>
              <a:t>Erasmus + </a:t>
            </a:r>
            <a:r>
              <a:rPr lang="es-ES_tradnl" u="none" dirty="0" err="1">
                <a:latin typeface="EHUSans" pitchFamily="50"/>
              </a:rPr>
              <a:t>Doctorate</a:t>
            </a:r>
            <a:endParaRPr lang="es-ES_tradnl" u="none" dirty="0">
              <a:latin typeface="EHUSans" pitchFamily="5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27584" y="404664"/>
            <a:ext cx="3692036" cy="7463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US" sz="2000" dirty="0" err="1">
                <a:solidFill>
                  <a:srgbClr val="0000CC"/>
                </a:solidFill>
              </a:rPr>
              <a:t>Internationalisation</a:t>
            </a:r>
            <a:r>
              <a:rPr lang="en-US" sz="2000" dirty="0">
                <a:solidFill>
                  <a:srgbClr val="0000CC"/>
                </a:solidFill>
              </a:rPr>
              <a:t> and mobility</a:t>
            </a:r>
          </a:p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endParaRPr lang="en-US" sz="2000" u="none" dirty="0">
              <a:solidFill>
                <a:srgbClr val="0000CC"/>
              </a:solidFill>
              <a:latin typeface="EHUSans"/>
              <a:ea typeface="EHUSans"/>
              <a:cs typeface="EHUSans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15192174"/>
              </p:ext>
            </p:extLst>
          </p:nvPr>
        </p:nvGraphicFramePr>
        <p:xfrm>
          <a:off x="1367137" y="2474437"/>
          <a:ext cx="7381328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5987">
                  <a:extLst>
                    <a:ext uri="{9D8B030D-6E8A-4147-A177-3AD203B41FA5}">
                      <a16:colId xmlns:a16="http://schemas.microsoft.com/office/drawing/2014/main" xmlns="" val="2316711468"/>
                    </a:ext>
                  </a:extLst>
                </a:gridCol>
                <a:gridCol w="4378266">
                  <a:extLst>
                    <a:ext uri="{9D8B030D-6E8A-4147-A177-3AD203B41FA5}">
                      <a16:colId xmlns:a16="http://schemas.microsoft.com/office/drawing/2014/main" xmlns="" val="1497171855"/>
                    </a:ext>
                  </a:extLst>
                </a:gridCol>
                <a:gridCol w="810044">
                  <a:extLst>
                    <a:ext uri="{9D8B030D-6E8A-4147-A177-3AD203B41FA5}">
                      <a16:colId xmlns:a16="http://schemas.microsoft.com/office/drawing/2014/main" xmlns="" val="213703069"/>
                    </a:ext>
                  </a:extLst>
                </a:gridCol>
                <a:gridCol w="1427031">
                  <a:extLst>
                    <a:ext uri="{9D8B030D-6E8A-4147-A177-3AD203B41FA5}">
                      <a16:colId xmlns:a16="http://schemas.microsoft.com/office/drawing/2014/main" xmlns="" val="436417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0" u="none" dirty="0">
                          <a:latin typeface="EHUSans" panose="02000503050000020004" pitchFamily="50"/>
                        </a:rPr>
                        <a:t>Country </a:t>
                      </a:r>
                      <a:r>
                        <a:rPr lang="es-ES" b="0" u="none" dirty="0" err="1">
                          <a:latin typeface="EHUSans" panose="02000503050000020004" pitchFamily="50"/>
                        </a:rPr>
                        <a:t>group</a:t>
                      </a:r>
                      <a:endParaRPr lang="es-ES" b="0" u="none" dirty="0">
                        <a:latin typeface="EHUSans" panose="02000503050000020004" pitchFamily="5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0" u="none" dirty="0">
                          <a:latin typeface="EHUSans" panose="02000503050000020004" pitchFamily="50"/>
                        </a:rPr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0" u="none" dirty="0" err="1">
                          <a:latin typeface="EHUSans" panose="02000503050000020004" pitchFamily="50"/>
                        </a:rPr>
                        <a:t>Monthly</a:t>
                      </a:r>
                      <a:r>
                        <a:rPr lang="es-ES" b="0" u="none" dirty="0">
                          <a:latin typeface="EHUSans" panose="02000503050000020004" pitchFamily="50"/>
                        </a:rPr>
                        <a:t> </a:t>
                      </a:r>
                      <a:r>
                        <a:rPr lang="es-ES" b="0" u="none" dirty="0" err="1">
                          <a:latin typeface="EHUSans" panose="02000503050000020004" pitchFamily="50"/>
                        </a:rPr>
                        <a:t>amount</a:t>
                      </a:r>
                      <a:endParaRPr lang="es-ES" b="0" u="none" dirty="0">
                        <a:latin typeface="EHUSans" panose="02000503050000020004" pitchFamily="5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0" u="none" dirty="0" err="1">
                          <a:latin typeface="EHUSans" panose="02000503050000020004" pitchFamily="50"/>
                        </a:rPr>
                        <a:t>Supplement</a:t>
                      </a:r>
                      <a:r>
                        <a:rPr lang="es-ES" b="0" u="none" dirty="0">
                          <a:latin typeface="EHUSans" panose="02000503050000020004" pitchFamily="50"/>
                        </a:rPr>
                        <a:t>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97008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u="none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b="0" u="none" dirty="0" err="1"/>
                        <a:t>Denmark</a:t>
                      </a:r>
                      <a:r>
                        <a:rPr lang="es-ES" b="0" u="none" dirty="0"/>
                        <a:t>, </a:t>
                      </a:r>
                      <a:r>
                        <a:rPr lang="es-ES" b="0" u="none" dirty="0" err="1"/>
                        <a:t>Finland</a:t>
                      </a:r>
                      <a:r>
                        <a:rPr lang="es-ES" b="0" u="none" dirty="0"/>
                        <a:t>, </a:t>
                      </a:r>
                      <a:r>
                        <a:rPr lang="es-ES" b="0" u="none" dirty="0" err="1"/>
                        <a:t>Iceland</a:t>
                      </a:r>
                      <a:r>
                        <a:rPr lang="es-ES" b="0" u="none" dirty="0"/>
                        <a:t>, </a:t>
                      </a:r>
                      <a:r>
                        <a:rPr lang="es-ES" b="0" u="none" dirty="0" err="1"/>
                        <a:t>Ireland</a:t>
                      </a:r>
                      <a:r>
                        <a:rPr lang="es-ES" b="0" u="none" dirty="0"/>
                        <a:t>, Liechtenstein, </a:t>
                      </a:r>
                      <a:r>
                        <a:rPr lang="es-ES" b="0" u="none" dirty="0" err="1"/>
                        <a:t>Luxembourg</a:t>
                      </a:r>
                      <a:r>
                        <a:rPr lang="es-ES" b="0" u="none" dirty="0"/>
                        <a:t>, </a:t>
                      </a:r>
                      <a:r>
                        <a:rPr lang="es-ES" b="0" u="none" dirty="0" err="1"/>
                        <a:t>Norway</a:t>
                      </a:r>
                      <a:r>
                        <a:rPr lang="es-ES" b="0" u="none" dirty="0"/>
                        <a:t>, </a:t>
                      </a:r>
                      <a:r>
                        <a:rPr lang="es-ES" b="0" u="none" dirty="0" err="1"/>
                        <a:t>Sweden</a:t>
                      </a:r>
                      <a:r>
                        <a:rPr lang="es-ES" b="0" u="none" dirty="0"/>
                        <a:t>, UK</a:t>
                      </a:r>
                    </a:p>
                    <a:p>
                      <a:pPr algn="l"/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0" u="none" dirty="0"/>
                        <a:t>310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ES" b="0" u="none" dirty="0"/>
                        <a:t>250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41524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u="none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b="0" u="none" dirty="0" err="1"/>
                        <a:t>Germany</a:t>
                      </a:r>
                      <a:r>
                        <a:rPr lang="es-ES" b="0" u="none" dirty="0"/>
                        <a:t>, Austria, </a:t>
                      </a:r>
                      <a:r>
                        <a:rPr lang="es-ES" b="0" u="none" dirty="0" err="1"/>
                        <a:t>Belgium</a:t>
                      </a:r>
                      <a:r>
                        <a:rPr lang="es-ES" b="0" u="none" dirty="0"/>
                        <a:t>, </a:t>
                      </a:r>
                      <a:r>
                        <a:rPr lang="es-ES" b="0" u="none" dirty="0" err="1"/>
                        <a:t>Cyprus</a:t>
                      </a:r>
                      <a:r>
                        <a:rPr lang="es-ES" b="0" u="none" dirty="0"/>
                        <a:t>, France, </a:t>
                      </a:r>
                      <a:r>
                        <a:rPr lang="es-ES" b="0" u="none" dirty="0" err="1"/>
                        <a:t>Greece</a:t>
                      </a:r>
                      <a:r>
                        <a:rPr lang="es-ES" b="0" u="none" dirty="0"/>
                        <a:t>, </a:t>
                      </a:r>
                      <a:r>
                        <a:rPr lang="es-ES" b="0" u="none" dirty="0" err="1"/>
                        <a:t>Italy</a:t>
                      </a:r>
                      <a:r>
                        <a:rPr lang="es-ES" b="0" u="none" dirty="0"/>
                        <a:t>, Malta, </a:t>
                      </a:r>
                      <a:r>
                        <a:rPr lang="es-ES" b="0" u="none" dirty="0" err="1"/>
                        <a:t>Netherlands</a:t>
                      </a:r>
                      <a:r>
                        <a:rPr lang="es-ES" b="0" u="none" dirty="0"/>
                        <a:t>, Portugal</a:t>
                      </a:r>
                    </a:p>
                    <a:p>
                      <a:pPr algn="l"/>
                      <a:endParaRPr lang="es-ES" b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0" u="none" dirty="0"/>
                        <a:t>260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7956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u="none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Bulgaria, </a:t>
                      </a:r>
                      <a:r>
                        <a:rPr lang="es-ES" sz="12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Croatia</a:t>
                      </a:r>
                      <a:r>
                        <a:rPr lang="es-ES" sz="12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s-ES" sz="12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Czech</a:t>
                      </a:r>
                      <a:r>
                        <a:rPr lang="es-ES" sz="12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s-ES" sz="12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Republic</a:t>
                      </a:r>
                      <a:r>
                        <a:rPr lang="es-ES" sz="12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, Estonia, </a:t>
                      </a:r>
                      <a:r>
                        <a:rPr lang="es-ES" sz="12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Hungary</a:t>
                      </a:r>
                      <a:r>
                        <a:rPr lang="es-ES" sz="12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s-ES" sz="12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Latvia</a:t>
                      </a:r>
                      <a:r>
                        <a:rPr lang="es-ES" sz="12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s-ES" sz="12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Lithuania</a:t>
                      </a:r>
                      <a:r>
                        <a:rPr lang="es-ES" sz="12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s-ES" sz="12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Northern</a:t>
                      </a:r>
                      <a:r>
                        <a:rPr lang="es-ES" sz="12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 Macedonia, </a:t>
                      </a:r>
                      <a:r>
                        <a:rPr lang="es-ES" sz="12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Poland</a:t>
                      </a:r>
                      <a:r>
                        <a:rPr lang="es-ES" sz="12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, Romania, Serbia, </a:t>
                      </a:r>
                      <a:r>
                        <a:rPr lang="es-ES" sz="12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Slovakia</a:t>
                      </a:r>
                      <a:r>
                        <a:rPr lang="es-ES" sz="12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s-ES" sz="12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Slovenia</a:t>
                      </a:r>
                      <a:r>
                        <a:rPr lang="es-ES" sz="12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 and </a:t>
                      </a:r>
                      <a:r>
                        <a:rPr lang="es-ES" sz="12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Turkey</a:t>
                      </a:r>
                      <a:endParaRPr lang="es-ES" sz="12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2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210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1278616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16" y="5795943"/>
            <a:ext cx="3552825" cy="79057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254668" y="4841836"/>
            <a:ext cx="56935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b="0" u="none" dirty="0">
                <a:latin typeface="EHUSans" panose="02000503050000020004" pitchFamily="50"/>
              </a:rPr>
              <a:t>*Supplement for students with fewer opportunities</a:t>
            </a:r>
          </a:p>
          <a:p>
            <a:pPr algn="l"/>
            <a:endParaRPr lang="en-US" sz="1400" b="0" u="none" dirty="0">
              <a:latin typeface="EHUSans" panose="02000503050000020004" pitchFamily="50"/>
            </a:endParaRPr>
          </a:p>
          <a:p>
            <a:pPr algn="l"/>
            <a:r>
              <a:rPr lang="en-US" sz="1400" b="0" u="none" dirty="0">
                <a:solidFill>
                  <a:srgbClr val="0000CC"/>
                </a:solidFill>
                <a:latin typeface="EHUSans" panose="02000503050000020004" pitchFamily="50"/>
              </a:rPr>
              <a:t>The doctoral student has to find a SUPERVISOR </a:t>
            </a:r>
          </a:p>
          <a:p>
            <a:pPr algn="l"/>
            <a:r>
              <a:rPr lang="en-US" sz="1400" b="0" u="none" dirty="0">
                <a:latin typeface="EHUSans" panose="02000503050000020004" pitchFamily="50"/>
              </a:rPr>
              <a:t>More information: ORI (International Relations Office, UPV/EHU)</a:t>
            </a:r>
          </a:p>
        </p:txBody>
      </p:sp>
      <p:pic>
        <p:nvPicPr>
          <p:cNvPr id="5" name="Slide 40">
            <a:hlinkClick r:id="" action="ppaction://media"/>
            <a:extLst>
              <a:ext uri="{FF2B5EF4-FFF2-40B4-BE49-F238E27FC236}">
                <a16:creationId xmlns:a16="http://schemas.microsoft.com/office/drawing/2014/main" xmlns="" id="{0D79F7D9-AA6B-46B4-9365-2CCC501B64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53785" y="5661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2382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358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827584" y="404664"/>
            <a:ext cx="3692036" cy="7463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US" sz="2000" dirty="0" err="1">
                <a:solidFill>
                  <a:srgbClr val="0000CC"/>
                </a:solidFill>
              </a:rPr>
              <a:t>Internationalisation</a:t>
            </a:r>
            <a:r>
              <a:rPr lang="en-US" sz="2000" dirty="0">
                <a:solidFill>
                  <a:srgbClr val="0000CC"/>
                </a:solidFill>
              </a:rPr>
              <a:t> and mobility</a:t>
            </a:r>
          </a:p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endParaRPr lang="en-US" sz="2000" u="none" dirty="0">
              <a:solidFill>
                <a:srgbClr val="0000CC"/>
              </a:solidFill>
              <a:latin typeface="EHUSans"/>
              <a:ea typeface="EHUSans"/>
              <a:cs typeface="EHUSans"/>
            </a:endParaRPr>
          </a:p>
        </p:txBody>
      </p:sp>
      <p:sp>
        <p:nvSpPr>
          <p:cNvPr id="1091" name="5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46827" y="6605588"/>
            <a:ext cx="262249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z="1200"/>
              <a:pPr/>
              <a:t>41</a:t>
            </a:fld>
            <a:endParaRPr sz="1200" dirty="0"/>
          </a:p>
        </p:txBody>
      </p:sp>
      <p:pic>
        <p:nvPicPr>
          <p:cNvPr id="8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5612241"/>
            <a:ext cx="2592288" cy="1060845"/>
          </a:xfrm>
          <a:prstGeom prst="rect">
            <a:avLst/>
          </a:prstGeom>
        </p:spPr>
      </p:pic>
      <p:sp>
        <p:nvSpPr>
          <p:cNvPr id="40" name="CuadroTexto 39"/>
          <p:cNvSpPr txBox="1"/>
          <p:nvPr/>
        </p:nvSpPr>
        <p:spPr>
          <a:xfrm>
            <a:off x="6394090" y="4672099"/>
            <a:ext cx="260067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4000" b="1" i="0" u="sng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6758322" y="2061499"/>
            <a:ext cx="18722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ES_tradnl" u="none" dirty="0" err="1">
                <a:latin typeface="EHUSans" pitchFamily="50"/>
              </a:rPr>
              <a:t>Other</a:t>
            </a:r>
            <a:r>
              <a:rPr lang="es-ES_tradnl" u="none" dirty="0">
                <a:latin typeface="EHUSans" pitchFamily="50"/>
              </a:rPr>
              <a:t>  </a:t>
            </a:r>
            <a:r>
              <a:rPr lang="es-ES_tradnl" u="none" dirty="0" err="1">
                <a:latin typeface="EHUSans" pitchFamily="50"/>
              </a:rPr>
              <a:t>research</a:t>
            </a:r>
            <a:r>
              <a:rPr lang="es-ES_tradnl" u="none" dirty="0">
                <a:latin typeface="EHUSans" pitchFamily="50"/>
              </a:rPr>
              <a:t> </a:t>
            </a:r>
            <a:r>
              <a:rPr lang="es-ES_tradnl" u="none" dirty="0" err="1">
                <a:latin typeface="EHUSans" pitchFamily="50"/>
              </a:rPr>
              <a:t>stays</a:t>
            </a:r>
            <a:endParaRPr lang="es-ES_tradnl" u="none" dirty="0">
              <a:latin typeface="EHUSans" pitchFamily="5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t="3478" b="10370"/>
          <a:stretch/>
        </p:blipFill>
        <p:spPr>
          <a:xfrm>
            <a:off x="445057" y="764704"/>
            <a:ext cx="5783127" cy="607167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Slide 41">
            <a:hlinkClick r:id="" action="ppaction://media"/>
            <a:extLst>
              <a:ext uri="{FF2B5EF4-FFF2-40B4-BE49-F238E27FC236}">
                <a16:creationId xmlns:a16="http://schemas.microsoft.com/office/drawing/2014/main" xmlns="" id="{0F75E45D-C7EA-4C9A-BEE9-1D8AEDA2D8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129728" y="4644660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302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2 Marcador de texto"/>
          <p:cNvSpPr>
            <a:spLocks noGrp="1"/>
          </p:cNvSpPr>
          <p:nvPr>
            <p:ph type="body" idx="1"/>
          </p:nvPr>
        </p:nvSpPr>
        <p:spPr>
          <a:xfrm>
            <a:off x="971600" y="1268760"/>
            <a:ext cx="7776864" cy="4536504"/>
          </a:xfrm>
        </p:spPr>
        <p:txBody>
          <a:bodyPr>
            <a:normAutofit fontScale="77500" lnSpcReduction="20000"/>
          </a:bodyPr>
          <a:lstStyle/>
          <a:p>
            <a:pPr fontAlgn="ctr">
              <a:buNone/>
            </a:pPr>
            <a:r>
              <a:rPr lang="es-ES_tradnl" sz="1800" dirty="0">
                <a:solidFill>
                  <a:srgbClr val="FF0000"/>
                </a:solidFill>
                <a:latin typeface="EHUSans" pitchFamily="50"/>
              </a:rPr>
              <a:t> </a:t>
            </a:r>
            <a:endParaRPr lang="es-ES_tradnl" sz="7200" b="1" dirty="0">
              <a:solidFill>
                <a:srgbClr val="FF0000"/>
              </a:solidFill>
              <a:latin typeface="EHUSerif" pitchFamily="50"/>
            </a:endParaRPr>
          </a:p>
          <a:p>
            <a:pPr fontAlgn="ctr">
              <a:buFontTx/>
              <a:buChar char="-"/>
            </a:pPr>
            <a:endParaRPr lang="es-ES_tradnl" sz="1800" dirty="0">
              <a:latin typeface="EHUSans" pitchFamily="50"/>
            </a:endParaRPr>
          </a:p>
          <a:p>
            <a:pPr fontAlgn="ctr">
              <a:buNone/>
            </a:pPr>
            <a:endParaRPr lang="es-ES_tradnl" sz="1800" dirty="0">
              <a:latin typeface="EHUSans" pitchFamily="50"/>
            </a:endParaRPr>
          </a:p>
          <a:p>
            <a:pPr fontAlgn="ctr">
              <a:buNone/>
            </a:pPr>
            <a:endParaRPr lang="es-ES_tradnl" sz="6600" dirty="0">
              <a:latin typeface="EHUSans" pitchFamily="50"/>
            </a:endParaRPr>
          </a:p>
          <a:p>
            <a:pPr fontAlgn="ctr">
              <a:buNone/>
            </a:pPr>
            <a:endParaRPr lang="es-ES_tradnl" sz="6600" dirty="0">
              <a:latin typeface="EHUSans" pitchFamily="50"/>
            </a:endParaRPr>
          </a:p>
          <a:p>
            <a:pPr fontAlgn="ctr">
              <a:buNone/>
            </a:pPr>
            <a:r>
              <a:rPr lang="es-ES_tradnl" sz="6400" b="1" dirty="0">
                <a:latin typeface="EHUSans" pitchFamily="50"/>
              </a:rPr>
              <a:t>	</a:t>
            </a:r>
            <a:endParaRPr lang="es-ES_tradnl" b="1" dirty="0">
              <a:latin typeface="EHUSans" pitchFamily="50"/>
              <a:hlinkClick r:id="rId5"/>
            </a:endParaRPr>
          </a:p>
          <a:p>
            <a:pPr fontAlgn="ctr">
              <a:buNone/>
            </a:pPr>
            <a:endParaRPr lang="es-ES_tradnl" sz="4300" b="1" dirty="0">
              <a:latin typeface="EHUSans" pitchFamily="50"/>
            </a:endParaRPr>
          </a:p>
          <a:p>
            <a:pPr fontAlgn="ctr">
              <a:buNone/>
            </a:pPr>
            <a:endParaRPr lang="es-ES_tradnl" b="1" dirty="0"/>
          </a:p>
          <a:p>
            <a:pPr fontAlgn="ctr">
              <a:buNone/>
            </a:pPr>
            <a:endParaRPr lang="es-ES_tradnl" b="1" dirty="0"/>
          </a:p>
          <a:p>
            <a:pPr fontAlgn="ctr">
              <a:buNone/>
            </a:pPr>
            <a:r>
              <a:rPr lang="es-ES_tradnl" b="1" dirty="0"/>
              <a:t>  </a:t>
            </a:r>
          </a:p>
        </p:txBody>
      </p:sp>
      <p:sp>
        <p:nvSpPr>
          <p:cNvPr id="1091" name="5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46827" y="6605588"/>
            <a:ext cx="262249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z="1200"/>
              <a:pPr/>
              <a:t>42</a:t>
            </a:fld>
            <a:endParaRPr sz="1200" dirty="0"/>
          </a:p>
        </p:txBody>
      </p:sp>
      <p:pic>
        <p:nvPicPr>
          <p:cNvPr id="8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5612241"/>
            <a:ext cx="2592288" cy="1060845"/>
          </a:xfrm>
          <a:prstGeom prst="rect">
            <a:avLst/>
          </a:prstGeom>
        </p:spPr>
      </p:pic>
      <p:sp>
        <p:nvSpPr>
          <p:cNvPr id="12" name="15 Flecha derecha"/>
          <p:cNvSpPr/>
          <p:nvPr/>
        </p:nvSpPr>
        <p:spPr>
          <a:xfrm>
            <a:off x="683568" y="4509120"/>
            <a:ext cx="978408" cy="484632"/>
          </a:xfrm>
          <a:prstGeom prst="rightArrow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35696" y="1028233"/>
            <a:ext cx="6480720" cy="4824536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3851920" y="1281583"/>
            <a:ext cx="1440159" cy="360040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827584" y="404664"/>
            <a:ext cx="3692036" cy="7463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n-US" sz="2000" dirty="0" err="1">
                <a:solidFill>
                  <a:srgbClr val="0000CC"/>
                </a:solidFill>
              </a:rPr>
              <a:t>Internationalisation</a:t>
            </a:r>
            <a:r>
              <a:rPr lang="en-US" sz="2000" dirty="0">
                <a:solidFill>
                  <a:srgbClr val="0000CC"/>
                </a:solidFill>
              </a:rPr>
              <a:t> and mobility</a:t>
            </a:r>
          </a:p>
          <a:p>
            <a:pPr algn="l">
              <a:spcBef>
                <a:spcPts val="300"/>
              </a:spcBef>
              <a:buSzPct val="100000"/>
              <a:defRPr sz="1400" u="none">
                <a:latin typeface="EHUSans"/>
                <a:ea typeface="EHUSans"/>
                <a:cs typeface="EHUSans"/>
                <a:sym typeface="EHUSans"/>
              </a:defRPr>
            </a:pPr>
            <a:endParaRPr lang="en-US" sz="2000" u="none" dirty="0">
              <a:solidFill>
                <a:srgbClr val="0000CC"/>
              </a:solidFill>
              <a:latin typeface="EHUSans"/>
              <a:ea typeface="EHUSans"/>
              <a:cs typeface="EHUSans"/>
            </a:endParaRPr>
          </a:p>
        </p:txBody>
      </p:sp>
      <p:pic>
        <p:nvPicPr>
          <p:cNvPr id="3" name="Slide 42">
            <a:hlinkClick r:id="" action="ppaction://media"/>
            <a:extLst>
              <a:ext uri="{FF2B5EF4-FFF2-40B4-BE49-F238E27FC236}">
                <a16:creationId xmlns:a16="http://schemas.microsoft.com/office/drawing/2014/main" xmlns="" id="{F7F8B591-D441-4AC7-A15B-CC7D710719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63172" y="5740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2233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15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Título 2"/>
          <p:cNvSpPr txBox="1">
            <a:spLocks noGrp="1"/>
          </p:cNvSpPr>
          <p:nvPr>
            <p:ph type="title"/>
          </p:nvPr>
        </p:nvSpPr>
        <p:spPr>
          <a:xfrm>
            <a:off x="2051720" y="373538"/>
            <a:ext cx="6480720" cy="72037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1" algn="r" defTabSz="795527">
              <a:defRPr sz="1740">
                <a:solidFill>
                  <a:srgbClr val="C00000"/>
                </a:solidFill>
                <a:latin typeface="EHUSerif"/>
                <a:ea typeface="EHUSerif"/>
                <a:cs typeface="EHUSerif"/>
                <a:sym typeface="EHUSerif"/>
              </a:defRPr>
            </a:pPr>
            <a:r>
              <a:rPr lang="es-ES" sz="2000" dirty="0"/>
              <a:t/>
            </a:r>
            <a:br>
              <a:rPr lang="es-ES" sz="2000" dirty="0"/>
            </a:br>
            <a:r>
              <a:rPr lang="es-ES" sz="2000" dirty="0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Regulations</a:t>
            </a:r>
            <a:r>
              <a:rPr lang="es-ES" sz="2000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and </a:t>
            </a:r>
            <a:r>
              <a:rPr lang="es-ES" sz="2000" dirty="0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good</a:t>
            </a:r>
            <a:r>
              <a:rPr lang="es-ES" sz="2000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r>
              <a:rPr lang="es-ES" sz="2000" dirty="0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practice</a:t>
            </a:r>
            <a:r>
              <a:rPr dirty="0">
                <a:solidFill>
                  <a:srgbClr val="000000"/>
                </a:solidFill>
                <a:latin typeface="EHUSans"/>
                <a:ea typeface="EHUSans"/>
                <a:cs typeface="EHUSans"/>
                <a:sym typeface="EHUSans"/>
              </a:rPr>
              <a:t/>
            </a:r>
            <a:br>
              <a:rPr dirty="0">
                <a:solidFill>
                  <a:srgbClr val="000000"/>
                </a:solidFill>
                <a:latin typeface="EHUSans"/>
                <a:ea typeface="EHUSans"/>
                <a:cs typeface="EHUSans"/>
                <a:sym typeface="EHUSans"/>
              </a:rPr>
            </a:br>
            <a:r>
              <a:rPr dirty="0">
                <a:solidFill>
                  <a:srgbClr val="000000"/>
                </a:solidFill>
                <a:latin typeface="EHUSans"/>
                <a:ea typeface="EHUSans"/>
                <a:cs typeface="EHUSans"/>
                <a:sym typeface="EHUSans"/>
              </a:rPr>
              <a:t/>
            </a:r>
            <a:br>
              <a:rPr dirty="0">
                <a:solidFill>
                  <a:srgbClr val="000000"/>
                </a:solidFill>
                <a:latin typeface="EHUSans"/>
                <a:ea typeface="EHUSans"/>
                <a:cs typeface="EHUSans"/>
                <a:sym typeface="EHUSans"/>
              </a:rPr>
            </a:br>
            <a:endParaRPr dirty="0">
              <a:solidFill>
                <a:srgbClr val="000000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1091" name="5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46827" y="6605588"/>
            <a:ext cx="262249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z="1200"/>
              <a:pPr/>
              <a:t>43</a:t>
            </a:fld>
            <a:endParaRPr sz="1200" dirty="0"/>
          </a:p>
        </p:txBody>
      </p:sp>
      <p:sp>
        <p:nvSpPr>
          <p:cNvPr id="14" name="CuadroTexto 7"/>
          <p:cNvSpPr txBox="1"/>
          <p:nvPr/>
        </p:nvSpPr>
        <p:spPr>
          <a:xfrm>
            <a:off x="1026609" y="548680"/>
            <a:ext cx="82490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457200" indent="-457200" algn="r">
              <a:defRPr sz="20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s-ES" dirty="0">
                <a:solidFill>
                  <a:srgbClr val="0000CC"/>
                </a:solidFill>
              </a:rPr>
              <a:t>DOKe</a:t>
            </a:r>
            <a:endParaRPr dirty="0">
              <a:solidFill>
                <a:srgbClr val="0000CC"/>
              </a:solidFill>
            </a:endParaRPr>
          </a:p>
          <a:p>
            <a:pPr marL="457200" indent="-457200" algn="r">
              <a:defRPr sz="2000" u="none">
                <a:solidFill>
                  <a:srgbClr val="C00000"/>
                </a:solidFill>
                <a:latin typeface="EHUSerif"/>
                <a:ea typeface="EHUSerif"/>
                <a:cs typeface="EHUSerif"/>
                <a:sym typeface="EHUSerif"/>
              </a:defRPr>
            </a:pPr>
            <a:r>
              <a:rPr dirty="0"/>
              <a:t>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24716"/>
          <a:stretch/>
        </p:blipFill>
        <p:spPr>
          <a:xfrm>
            <a:off x="398802" y="2132856"/>
            <a:ext cx="8713098" cy="2448272"/>
          </a:xfrm>
          <a:prstGeom prst="rect">
            <a:avLst/>
          </a:prstGeom>
        </p:spPr>
      </p:pic>
      <p:pic>
        <p:nvPicPr>
          <p:cNvPr id="3" name="Slide 43">
            <a:hlinkClick r:id="" action="ppaction://media"/>
            <a:extLst>
              <a:ext uri="{FF2B5EF4-FFF2-40B4-BE49-F238E27FC236}">
                <a16:creationId xmlns:a16="http://schemas.microsoft.com/office/drawing/2014/main" xmlns="" id="{847183C1-133A-48C2-98DC-0C43AFF300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21809" y="5457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7066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15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7" y="5304046"/>
            <a:ext cx="3528393" cy="1443927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2719021" y="3212976"/>
            <a:ext cx="6160071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400" i="0" u="none" strike="noStrike" cap="none" spc="0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uFillTx/>
                <a:latin typeface="EHUSans" pitchFamily="50"/>
                <a:sym typeface="Arial"/>
              </a:rPr>
              <a:t>Than</a:t>
            </a:r>
            <a:r>
              <a:rPr lang="es-ES" sz="2400" u="none" dirty="0" err="1">
                <a:solidFill>
                  <a:srgbClr val="0000CC"/>
                </a:solidFill>
                <a:latin typeface="EHUSans" pitchFamily="50"/>
              </a:rPr>
              <a:t>k</a:t>
            </a:r>
            <a:r>
              <a:rPr lang="es-ES" sz="2400" u="none" dirty="0">
                <a:solidFill>
                  <a:srgbClr val="0000CC"/>
                </a:solidFill>
                <a:latin typeface="EHUSans" pitchFamily="50"/>
              </a:rPr>
              <a:t> </a:t>
            </a:r>
            <a:r>
              <a:rPr lang="es-ES" sz="2400" u="none" dirty="0" err="1">
                <a:solidFill>
                  <a:srgbClr val="0000CC"/>
                </a:solidFill>
                <a:latin typeface="EHUSans" pitchFamily="50"/>
              </a:rPr>
              <a:t>you</a:t>
            </a:r>
            <a:r>
              <a:rPr lang="es-ES" sz="2400" u="none" dirty="0">
                <a:solidFill>
                  <a:srgbClr val="0000CC"/>
                </a:solidFill>
                <a:latin typeface="EHUSans" pitchFamily="50"/>
              </a:rPr>
              <a:t> </a:t>
            </a:r>
            <a:r>
              <a:rPr lang="es-ES" sz="2400" u="none" dirty="0" err="1">
                <a:solidFill>
                  <a:srgbClr val="0000CC"/>
                </a:solidFill>
                <a:latin typeface="EHUSans" pitchFamily="50"/>
              </a:rPr>
              <a:t>very</a:t>
            </a:r>
            <a:r>
              <a:rPr lang="es-ES" sz="2400" u="none" dirty="0">
                <a:solidFill>
                  <a:srgbClr val="0000CC"/>
                </a:solidFill>
                <a:latin typeface="EHUSans" pitchFamily="50"/>
              </a:rPr>
              <a:t> </a:t>
            </a:r>
            <a:r>
              <a:rPr lang="es-ES" sz="2400" u="none" dirty="0" err="1">
                <a:solidFill>
                  <a:srgbClr val="0000CC"/>
                </a:solidFill>
                <a:latin typeface="EHUSans" pitchFamily="50"/>
              </a:rPr>
              <a:t>much</a:t>
            </a:r>
            <a:r>
              <a:rPr lang="es-ES" sz="2400" u="none" dirty="0">
                <a:solidFill>
                  <a:srgbClr val="0000CC"/>
                </a:solidFill>
                <a:latin typeface="EHUSans" pitchFamily="50"/>
              </a:rPr>
              <a:t> </a:t>
            </a:r>
            <a:r>
              <a:rPr kumimoji="0" lang="es-ES" sz="2400" i="0" u="none" strike="noStrike" cap="none" spc="0" normalizeH="0" dirty="0" err="1">
                <a:ln>
                  <a:noFill/>
                </a:ln>
                <a:solidFill>
                  <a:srgbClr val="0000CC"/>
                </a:solidFill>
                <a:effectLst/>
                <a:uFillTx/>
                <a:latin typeface="EHUSans" pitchFamily="50"/>
                <a:sym typeface="Arial"/>
              </a:rPr>
              <a:t>for</a:t>
            </a:r>
            <a:r>
              <a:rPr kumimoji="0" lang="es-ES" sz="2400" i="0" u="none" strike="noStrike" cap="none" spc="0" normalizeH="0" dirty="0">
                <a:ln>
                  <a:noFill/>
                </a:ln>
                <a:solidFill>
                  <a:srgbClr val="0000CC"/>
                </a:solidFill>
                <a:effectLst/>
                <a:uFillTx/>
                <a:latin typeface="EHUSans" pitchFamily="50"/>
                <a:sym typeface="Arial"/>
              </a:rPr>
              <a:t> </a:t>
            </a:r>
            <a:r>
              <a:rPr kumimoji="0" lang="es-ES" sz="2400" i="0" u="none" strike="noStrike" cap="none" spc="0" normalizeH="0" dirty="0" err="1">
                <a:ln>
                  <a:noFill/>
                </a:ln>
                <a:solidFill>
                  <a:srgbClr val="0000CC"/>
                </a:solidFill>
                <a:effectLst/>
                <a:uFillTx/>
                <a:latin typeface="EHUSans" pitchFamily="50"/>
                <a:sym typeface="Arial"/>
              </a:rPr>
              <a:t>your</a:t>
            </a:r>
            <a:r>
              <a:rPr kumimoji="0" lang="es-ES" sz="2400" i="0" u="none" strike="noStrike" cap="none" spc="0" normalizeH="0" dirty="0">
                <a:ln>
                  <a:noFill/>
                </a:ln>
                <a:solidFill>
                  <a:srgbClr val="0000CC"/>
                </a:solidFill>
                <a:effectLst/>
                <a:uFillTx/>
                <a:latin typeface="EHUSans" pitchFamily="50"/>
                <a:sym typeface="Arial"/>
              </a:rPr>
              <a:t> </a:t>
            </a:r>
            <a:r>
              <a:rPr kumimoji="0" lang="es-ES" sz="2400" i="0" u="none" strike="noStrike" cap="none" spc="0" normalizeH="0" dirty="0" err="1">
                <a:ln>
                  <a:noFill/>
                </a:ln>
                <a:solidFill>
                  <a:srgbClr val="0000CC"/>
                </a:solidFill>
                <a:effectLst/>
                <a:uFillTx/>
                <a:latin typeface="EHUSans" pitchFamily="50"/>
                <a:sym typeface="Arial"/>
              </a:rPr>
              <a:t>attention</a:t>
            </a:r>
            <a:endParaRPr kumimoji="0" lang="es-ES" sz="2400" i="0" u="none" strike="noStrike" cap="none" spc="0" normalizeH="0" dirty="0">
              <a:ln>
                <a:noFill/>
              </a:ln>
              <a:solidFill>
                <a:srgbClr val="0000CC"/>
              </a:solidFill>
              <a:effectLst/>
              <a:uFillTx/>
              <a:latin typeface="EHUSans" pitchFamily="50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1600" u="none" baseline="0" dirty="0">
              <a:latin typeface="EHUSans" pitchFamily="5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EHUSans" pitchFamily="50"/>
              <a:sym typeface="Arial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704661" y="3843916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2000" b="0" u="none" dirty="0"/>
              <a:t>www.ehu.eus/es/web/doktorego-eskola/home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4391931"/>
            <a:ext cx="3212673" cy="2253667"/>
          </a:xfrm>
          <a:prstGeom prst="rect">
            <a:avLst/>
          </a:prstGeom>
        </p:spPr>
      </p:pic>
      <p:pic>
        <p:nvPicPr>
          <p:cNvPr id="4" name="Slide 44">
            <a:hlinkClick r:id="" action="ppaction://media"/>
            <a:extLst>
              <a:ext uri="{FF2B5EF4-FFF2-40B4-BE49-F238E27FC236}">
                <a16:creationId xmlns:a16="http://schemas.microsoft.com/office/drawing/2014/main" xmlns="" id="{04B54F04-3B14-494F-9DED-A0E2A31CA9E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956376" y="4480460"/>
            <a:ext cx="609600" cy="6096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160" y="4681251"/>
            <a:ext cx="1782316" cy="689093"/>
          </a:xfrm>
          <a:prstGeom prst="rect">
            <a:avLst/>
          </a:prstGeom>
        </p:spPr>
      </p:pic>
    </p:spTree>
  </p:cSld>
  <p:clrMapOvr>
    <a:masterClrMapping/>
  </p:clrMapOvr>
  <p:transition spd="med" advTm="164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4586" y="5414339"/>
            <a:ext cx="3147894" cy="1288215"/>
          </a:xfrm>
          <a:prstGeom prst="rect">
            <a:avLst/>
          </a:prstGeom>
        </p:spPr>
      </p:pic>
      <p:sp>
        <p:nvSpPr>
          <p:cNvPr id="905" name="Marcador de número de diapositiva 5"/>
          <p:cNvSpPr txBox="1">
            <a:spLocks noGrp="1"/>
          </p:cNvSpPr>
          <p:nvPr>
            <p:ph type="sldNum" sz="quarter" idx="2"/>
          </p:nvPr>
        </p:nvSpPr>
        <p:spPr>
          <a:xfrm>
            <a:off x="8892481" y="6597352"/>
            <a:ext cx="251520" cy="26064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z="1200"/>
              <a:pPr/>
              <a:t>5</a:t>
            </a:fld>
            <a:endParaRPr sz="1200" dirty="0"/>
          </a:p>
        </p:txBody>
      </p:sp>
      <p:sp>
        <p:nvSpPr>
          <p:cNvPr id="907" name="Rectángulo 11"/>
          <p:cNvSpPr txBox="1"/>
          <p:nvPr/>
        </p:nvSpPr>
        <p:spPr>
          <a:xfrm>
            <a:off x="1187624" y="1844823"/>
            <a:ext cx="360040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 algn="l">
              <a:buSzPct val="100000"/>
              <a:buChar char="✓"/>
              <a:defRPr sz="1600" b="0" u="none">
                <a:solidFill>
                  <a:srgbClr val="C00000"/>
                </a:solidFill>
                <a:latin typeface="EHUSerif"/>
                <a:ea typeface="EHUSerif"/>
                <a:cs typeface="EHUSerif"/>
                <a:sym typeface="EHUSerif"/>
              </a:defRPr>
            </a:pPr>
            <a:endParaRPr dirty="0"/>
          </a:p>
        </p:txBody>
      </p:sp>
      <p:sp>
        <p:nvSpPr>
          <p:cNvPr id="909" name="7 CuadroTexto"/>
          <p:cNvSpPr txBox="1"/>
          <p:nvPr/>
        </p:nvSpPr>
        <p:spPr>
          <a:xfrm>
            <a:off x="5004048" y="1268760"/>
            <a:ext cx="345638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lvl="1" algn="l">
              <a:defRPr sz="1600" b="0">
                <a:latin typeface="EHUSans"/>
                <a:ea typeface="EHUSans"/>
                <a:cs typeface="EHUSans"/>
                <a:sym typeface="EHUSans"/>
              </a:defRPr>
            </a:pPr>
            <a:endParaRPr u="sng" dirty="0">
              <a:solidFill>
                <a:srgbClr val="009999"/>
              </a:solidFill>
              <a:uFill>
                <a:solidFill>
                  <a:srgbClr val="009999"/>
                </a:solidFill>
              </a:uFill>
              <a:hlinkClick r:id="rId6"/>
            </a:endParaRPr>
          </a:p>
        </p:txBody>
      </p:sp>
      <p:sp>
        <p:nvSpPr>
          <p:cNvPr id="9" name="CuadroTexto 7"/>
          <p:cNvSpPr txBox="1"/>
          <p:nvPr/>
        </p:nvSpPr>
        <p:spPr>
          <a:xfrm>
            <a:off x="638557" y="632510"/>
            <a:ext cx="303544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457200" indent="-457200" algn="r">
              <a:defRPr sz="20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s-ES" dirty="0">
                <a:solidFill>
                  <a:srgbClr val="0000CC"/>
                </a:solidFill>
              </a:rPr>
              <a:t>Doctoral </a:t>
            </a:r>
            <a:r>
              <a:rPr lang="es-ES" dirty="0" err="1" smtClean="0">
                <a:solidFill>
                  <a:srgbClr val="0000CC"/>
                </a:solidFill>
              </a:rPr>
              <a:t>School</a:t>
            </a:r>
            <a:r>
              <a:rPr lang="es-ES" dirty="0" smtClean="0">
                <a:solidFill>
                  <a:srgbClr val="0000CC"/>
                </a:solidFill>
              </a:rPr>
              <a:t>, </a:t>
            </a:r>
            <a:r>
              <a:rPr lang="es-ES" dirty="0">
                <a:solidFill>
                  <a:srgbClr val="0000CC"/>
                </a:solidFill>
              </a:rPr>
              <a:t>DOKe </a:t>
            </a:r>
            <a:endParaRPr dirty="0">
              <a:solidFill>
                <a:srgbClr val="0000CC"/>
              </a:solidFill>
            </a:endParaRPr>
          </a:p>
          <a:p>
            <a:pPr marL="457200" indent="-457200" algn="r">
              <a:defRPr sz="2000" u="none">
                <a:solidFill>
                  <a:srgbClr val="C00000"/>
                </a:solidFill>
                <a:latin typeface="EHUSerif"/>
                <a:ea typeface="EHUSerif"/>
                <a:cs typeface="EHUSerif"/>
                <a:sym typeface="EHUSerif"/>
              </a:defRPr>
            </a:pPr>
            <a:r>
              <a:rPr dirty="0"/>
              <a:t>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187624" y="2333687"/>
            <a:ext cx="8856984" cy="4524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Arial"/>
                <a:hlinkClick r:id="rId7"/>
              </a:rPr>
              <a:t>doke@ehu.eus</a:t>
            </a:r>
            <a:r>
              <a:rPr kumimoji="0" lang="es-E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Arial"/>
              </a:rPr>
              <a:t>			general</a:t>
            </a:r>
          </a:p>
          <a:p>
            <a:pPr algn="just"/>
            <a:r>
              <a:rPr lang="es-ES" sz="2000" b="0" u="none" dirty="0" err="1">
                <a:latin typeface="Calibri" panose="020F0502020204030204" pitchFamily="34" charset="0"/>
                <a:hlinkClick r:id="rId8"/>
              </a:rPr>
              <a:t>doke.heziketa@ehu.eus</a:t>
            </a:r>
            <a:r>
              <a:rPr lang="es-ES" sz="2000" b="0" u="none" dirty="0">
                <a:latin typeface="Calibri" panose="020F0502020204030204" pitchFamily="34" charset="0"/>
              </a:rPr>
              <a:t>		training</a:t>
            </a:r>
          </a:p>
          <a:p>
            <a:pPr algn="just"/>
            <a:r>
              <a:rPr lang="es-ES" sz="2000" b="0" u="none" dirty="0" err="1">
                <a:latin typeface="Calibri" panose="020F0502020204030204" pitchFamily="34" charset="0"/>
                <a:hlinkClick r:id="rId9"/>
              </a:rPr>
              <a:t>doke.hitzarmenak@ehu.eus</a:t>
            </a:r>
            <a:r>
              <a:rPr lang="es-ES" sz="2000" b="0" u="none" dirty="0">
                <a:latin typeface="Calibri" panose="020F0502020204030204" pitchFamily="34" charset="0"/>
              </a:rPr>
              <a:t>	</a:t>
            </a:r>
            <a:r>
              <a:rPr lang="es-ES" sz="2000" b="0" u="none" dirty="0" err="1">
                <a:latin typeface="Calibri" panose="020F0502020204030204" pitchFamily="34" charset="0"/>
              </a:rPr>
              <a:t>agreements</a:t>
            </a:r>
            <a:endParaRPr lang="es-ES" sz="2000" b="0" u="none" dirty="0">
              <a:latin typeface="Calibri" panose="020F0502020204030204" pitchFamily="34" charset="0"/>
            </a:endParaRPr>
          </a:p>
          <a:p>
            <a:pPr algn="just"/>
            <a:r>
              <a:rPr lang="es-ES" sz="2000" b="0" u="none" dirty="0" err="1">
                <a:latin typeface="Calibri" panose="020F0502020204030204" pitchFamily="34" charset="0"/>
                <a:hlinkClick r:id="rId10"/>
              </a:rPr>
              <a:t>doke.kalitatea@ehu.eus</a:t>
            </a:r>
            <a:r>
              <a:rPr lang="es-ES" sz="2000" b="0" u="none" dirty="0">
                <a:latin typeface="Calibri" panose="020F0502020204030204" pitchFamily="34" charset="0"/>
              </a:rPr>
              <a:t>		</a:t>
            </a:r>
            <a:r>
              <a:rPr lang="es-ES" sz="2000" b="0" u="none" dirty="0" err="1">
                <a:latin typeface="Calibri" panose="020F0502020204030204" pitchFamily="34" charset="0"/>
              </a:rPr>
              <a:t>quality</a:t>
            </a:r>
            <a:endParaRPr lang="es-ES" sz="2000" b="0" u="none" dirty="0">
              <a:latin typeface="Calibri" panose="020F0502020204030204" pitchFamily="34" charset="0"/>
            </a:endParaRPr>
          </a:p>
          <a:p>
            <a:pPr algn="just"/>
            <a:r>
              <a:rPr lang="es-ES" sz="2000" b="0" u="none" dirty="0" err="1">
                <a:latin typeface="Calibri" panose="020F0502020204030204" pitchFamily="34" charset="0"/>
                <a:hlinkClick r:id="rId11"/>
              </a:rPr>
              <a:t>doke.lantxertaketa@ehu.eus</a:t>
            </a:r>
            <a:r>
              <a:rPr lang="es-ES" sz="2000" b="0" u="none" dirty="0">
                <a:latin typeface="Calibri" panose="020F0502020204030204" pitchFamily="34" charset="0"/>
              </a:rPr>
              <a:t>	</a:t>
            </a:r>
            <a:r>
              <a:rPr lang="es-ES" sz="2000" b="0" u="none" dirty="0" err="1">
                <a:latin typeface="Calibri" panose="020F0502020204030204" pitchFamily="34" charset="0"/>
              </a:rPr>
              <a:t>employability</a:t>
            </a:r>
            <a:r>
              <a:rPr lang="es-ES" sz="2000" b="0" u="none" dirty="0">
                <a:latin typeface="Calibri" panose="020F0502020204030204" pitchFamily="34" charset="0"/>
              </a:rPr>
              <a:t> and social </a:t>
            </a:r>
            <a:r>
              <a:rPr lang="es-ES" sz="2000" b="0" u="none" dirty="0" err="1">
                <a:latin typeface="Calibri" panose="020F0502020204030204" pitchFamily="34" charset="0"/>
              </a:rPr>
              <a:t>inclusion</a:t>
            </a:r>
            <a:endParaRPr lang="es-ES" sz="2000" b="0" u="none" dirty="0">
              <a:latin typeface="Calibri" panose="020F0502020204030204" pitchFamily="34" charset="0"/>
            </a:endParaRPr>
          </a:p>
          <a:p>
            <a:pPr algn="just"/>
            <a:r>
              <a:rPr lang="es-ES" sz="2000" b="0" u="none" dirty="0" err="1">
                <a:latin typeface="Calibri" panose="020F0502020204030204" pitchFamily="34" charset="0"/>
                <a:hlinkClick r:id="rId12"/>
              </a:rPr>
              <a:t>doke.zuzendaritza@ehu.eus</a:t>
            </a:r>
            <a:r>
              <a:rPr lang="es-ES" sz="2000" b="0" u="none" dirty="0">
                <a:latin typeface="Calibri" panose="020F0502020204030204" pitchFamily="34" charset="0"/>
              </a:rPr>
              <a:t>	</a:t>
            </a:r>
            <a:r>
              <a:rPr lang="es-ES" sz="2000" b="0" u="none" dirty="0" err="1" smtClean="0">
                <a:latin typeface="Calibri" panose="020F0502020204030204" pitchFamily="34" charset="0"/>
              </a:rPr>
              <a:t>dean</a:t>
            </a:r>
            <a:r>
              <a:rPr lang="es-ES" sz="2000" b="0" u="none" dirty="0" smtClean="0">
                <a:latin typeface="Calibri" panose="020F0502020204030204" pitchFamily="34" charset="0"/>
              </a:rPr>
              <a:t> </a:t>
            </a:r>
            <a:r>
              <a:rPr lang="es-ES" sz="2000" b="0" u="none" dirty="0" err="1">
                <a:latin typeface="Calibri" panose="020F0502020204030204" pitchFamily="34" charset="0"/>
              </a:rPr>
              <a:t>team</a:t>
            </a:r>
            <a:endParaRPr lang="es-ES" sz="2000" b="0" u="none" dirty="0">
              <a:latin typeface="Calibri" panose="020F0502020204030204" pitchFamily="34" charset="0"/>
            </a:endParaRPr>
          </a:p>
          <a:p>
            <a:pPr algn="just"/>
            <a:r>
              <a:rPr lang="es-ES" sz="2000" b="0" u="none" dirty="0" err="1">
                <a:latin typeface="Calibri" panose="020F0502020204030204" pitchFamily="34" charset="0"/>
                <a:hlinkClick r:id="rId13"/>
              </a:rPr>
              <a:t>international.doke@ehu.eus</a:t>
            </a:r>
            <a:r>
              <a:rPr lang="es-ES" sz="2000" b="0" u="none" dirty="0">
                <a:latin typeface="Calibri" panose="020F0502020204030204" pitchFamily="34" charset="0"/>
              </a:rPr>
              <a:t>	</a:t>
            </a:r>
            <a:r>
              <a:rPr lang="es-ES" sz="2000" b="0" u="none" dirty="0" err="1">
                <a:latin typeface="Calibri" panose="020F0502020204030204" pitchFamily="34" charset="0"/>
              </a:rPr>
              <a:t>international</a:t>
            </a:r>
            <a:r>
              <a:rPr lang="es-ES" sz="2000" b="0" u="none" dirty="0">
                <a:latin typeface="Calibri" panose="020F0502020204030204" pitchFamily="34" charset="0"/>
              </a:rPr>
              <a:t> </a:t>
            </a:r>
            <a:r>
              <a:rPr lang="es-ES" sz="2000" b="0" u="none" dirty="0" err="1">
                <a:latin typeface="Calibri" panose="020F0502020204030204" pitchFamily="34" charset="0"/>
              </a:rPr>
              <a:t>relations</a:t>
            </a:r>
            <a:endParaRPr lang="es-ES" sz="2000" b="0" u="none" dirty="0">
              <a:latin typeface="Calibri" panose="020F0502020204030204" pitchFamily="34" charset="0"/>
            </a:endParaRPr>
          </a:p>
          <a:p>
            <a:pPr algn="just"/>
            <a:r>
              <a:rPr lang="es-ES" sz="2000" b="0" u="none" dirty="0" err="1">
                <a:latin typeface="Calibri" panose="020F0502020204030204" pitchFamily="34" charset="0"/>
                <a:hlinkClick r:id="rId14"/>
              </a:rPr>
              <a:t>latinoamerica.doke@ehu.eus</a:t>
            </a:r>
            <a:r>
              <a:rPr lang="es-ES" sz="2000" b="0" u="none" dirty="0">
                <a:latin typeface="Calibri" panose="020F0502020204030204" pitchFamily="34" charset="0"/>
              </a:rPr>
              <a:t>	</a:t>
            </a:r>
            <a:r>
              <a:rPr lang="es-ES" sz="2000" b="0" u="none" dirty="0" err="1" smtClean="0">
                <a:latin typeface="Calibri" panose="020F0502020204030204" pitchFamily="34" charset="0"/>
              </a:rPr>
              <a:t>latin</a:t>
            </a:r>
            <a:r>
              <a:rPr lang="es-ES" sz="2000" b="0" u="none" dirty="0" smtClean="0">
                <a:latin typeface="Calibri" panose="020F0502020204030204" pitchFamily="34" charset="0"/>
              </a:rPr>
              <a:t> </a:t>
            </a:r>
            <a:r>
              <a:rPr lang="es-ES" sz="2000" b="0" u="none" dirty="0" err="1">
                <a:latin typeface="Calibri" panose="020F0502020204030204" pitchFamily="34" charset="0"/>
              </a:rPr>
              <a:t>american</a:t>
            </a:r>
            <a:r>
              <a:rPr lang="es-ES" sz="2000" b="0" u="none" dirty="0">
                <a:latin typeface="Calibri" panose="020F0502020204030204" pitchFamily="34" charset="0"/>
              </a:rPr>
              <a:t> </a:t>
            </a:r>
            <a:r>
              <a:rPr lang="es-ES" sz="2000" b="0" u="none" dirty="0" err="1">
                <a:latin typeface="Calibri" panose="020F0502020204030204" pitchFamily="34" charset="0"/>
              </a:rPr>
              <a:t>postgraduate</a:t>
            </a:r>
            <a:r>
              <a:rPr lang="es-ES" sz="2000" b="0" u="none" dirty="0">
                <a:latin typeface="Calibri" panose="020F0502020204030204" pitchFamily="34" charset="0"/>
              </a:rPr>
              <a:t> </a:t>
            </a:r>
            <a:r>
              <a:rPr lang="es-ES" sz="2000" b="0" u="none" dirty="0" err="1">
                <a:latin typeface="Calibri" panose="020F0502020204030204" pitchFamily="34" charset="0"/>
              </a:rPr>
              <a:t>network</a:t>
            </a:r>
            <a:endParaRPr lang="es-ES" sz="2000" b="0" u="none" dirty="0">
              <a:latin typeface="Calibri" panose="020F0502020204030204" pitchFamily="34" charset="0"/>
            </a:endParaRPr>
          </a:p>
          <a:p>
            <a:pPr algn="just"/>
            <a:endParaRPr lang="es-ES" sz="2400" b="0" u="none" dirty="0">
              <a:latin typeface="Calibri" panose="020F0502020204030204" pitchFamily="34" charset="0"/>
            </a:endParaRPr>
          </a:p>
          <a:p>
            <a:pPr algn="just"/>
            <a:endParaRPr lang="es-ES" sz="2400" b="0" u="none" dirty="0">
              <a:latin typeface="Calibri" panose="020F0502020204030204" pitchFamily="34" charset="0"/>
            </a:endParaRPr>
          </a:p>
          <a:p>
            <a:pPr algn="just"/>
            <a:endParaRPr lang="es-ES" sz="2400" b="0" u="none" dirty="0">
              <a:latin typeface="Calibri" panose="020F0502020204030204" pitchFamily="34" charset="0"/>
            </a:endParaRPr>
          </a:p>
          <a:p>
            <a:pPr algn="just"/>
            <a:endParaRPr lang="es-ES" b="0" u="none" dirty="0">
              <a:latin typeface="Calibri" panose="020F0502020204030204" pitchFamily="34" charset="0"/>
            </a:endParaRPr>
          </a:p>
          <a:p>
            <a:pPr algn="just"/>
            <a:endParaRPr kumimoji="0" lang="es-E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sym typeface="Arial"/>
            </a:endParaRPr>
          </a:p>
        </p:txBody>
      </p:sp>
      <p:pic>
        <p:nvPicPr>
          <p:cNvPr id="3" name="Slide 5">
            <a:hlinkClick r:id="" action="ppaction://media"/>
            <a:extLst>
              <a:ext uri="{FF2B5EF4-FFF2-40B4-BE49-F238E27FC236}">
                <a16:creationId xmlns:a16="http://schemas.microsoft.com/office/drawing/2014/main" xmlns="" id="{11CC0016-DBCE-4F0D-A92C-C2B6CFA4C6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638557" y="5386280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138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9650" y="6165304"/>
            <a:ext cx="1312829" cy="537250"/>
          </a:xfrm>
          <a:prstGeom prst="rect">
            <a:avLst/>
          </a:prstGeom>
        </p:spPr>
      </p:pic>
      <p:sp>
        <p:nvSpPr>
          <p:cNvPr id="905" name="Marcador de número de diapositiva 5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</a:t>
            </a:fld>
            <a:endParaRPr/>
          </a:p>
        </p:txBody>
      </p:sp>
      <p:sp>
        <p:nvSpPr>
          <p:cNvPr id="907" name="Rectángulo 11"/>
          <p:cNvSpPr txBox="1"/>
          <p:nvPr/>
        </p:nvSpPr>
        <p:spPr>
          <a:xfrm>
            <a:off x="1187624" y="1844823"/>
            <a:ext cx="360040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 algn="l">
              <a:buSzPct val="100000"/>
              <a:buChar char="✓"/>
              <a:defRPr sz="1600" b="0" u="none">
                <a:solidFill>
                  <a:srgbClr val="C00000"/>
                </a:solidFill>
                <a:latin typeface="EHUSerif"/>
                <a:ea typeface="EHUSerif"/>
                <a:cs typeface="EHUSerif"/>
                <a:sym typeface="EHUSerif"/>
              </a:defRPr>
            </a:pPr>
            <a:endParaRPr dirty="0"/>
          </a:p>
        </p:txBody>
      </p:sp>
      <p:sp>
        <p:nvSpPr>
          <p:cNvPr id="909" name="7 CuadroTexto"/>
          <p:cNvSpPr txBox="1"/>
          <p:nvPr/>
        </p:nvSpPr>
        <p:spPr>
          <a:xfrm>
            <a:off x="5004048" y="1268760"/>
            <a:ext cx="345638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lvl="1" algn="l">
              <a:defRPr sz="1600" b="0">
                <a:latin typeface="EHUSans"/>
                <a:ea typeface="EHUSans"/>
                <a:cs typeface="EHUSans"/>
                <a:sym typeface="EHUSans"/>
              </a:defRPr>
            </a:pPr>
            <a:endParaRPr u="sng" dirty="0">
              <a:solidFill>
                <a:srgbClr val="009999"/>
              </a:solidFill>
              <a:uFill>
                <a:solidFill>
                  <a:srgbClr val="009999"/>
                </a:solidFill>
              </a:uFill>
              <a:hlinkClick r:id="rId6"/>
            </a:endParaRPr>
          </a:p>
        </p:txBody>
      </p:sp>
      <p:sp>
        <p:nvSpPr>
          <p:cNvPr id="10" name="Marcador de número de diapositiva 5"/>
          <p:cNvSpPr txBox="1">
            <a:spLocks/>
          </p:cNvSpPr>
          <p:nvPr/>
        </p:nvSpPr>
        <p:spPr>
          <a:xfrm>
            <a:off x="8966711" y="6589177"/>
            <a:ext cx="17729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s-ES" sz="1200" b="1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" sz="1200" b="1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2" name="CuadroTexto 7"/>
          <p:cNvSpPr txBox="1"/>
          <p:nvPr/>
        </p:nvSpPr>
        <p:spPr>
          <a:xfrm>
            <a:off x="638557" y="632510"/>
            <a:ext cx="303544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457200" indent="-457200" algn="r">
              <a:defRPr sz="20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s-ES" dirty="0">
                <a:solidFill>
                  <a:srgbClr val="0000CC"/>
                </a:solidFill>
              </a:rPr>
              <a:t>Doctoral </a:t>
            </a:r>
            <a:r>
              <a:rPr lang="es-ES" dirty="0" err="1" smtClean="0">
                <a:solidFill>
                  <a:srgbClr val="0000CC"/>
                </a:solidFill>
              </a:rPr>
              <a:t>School</a:t>
            </a:r>
            <a:r>
              <a:rPr lang="es-ES" dirty="0" smtClean="0">
                <a:solidFill>
                  <a:srgbClr val="0000CC"/>
                </a:solidFill>
              </a:rPr>
              <a:t>, </a:t>
            </a:r>
            <a:r>
              <a:rPr lang="es-ES" dirty="0">
                <a:solidFill>
                  <a:srgbClr val="0000CC"/>
                </a:solidFill>
              </a:rPr>
              <a:t>DOKe </a:t>
            </a:r>
            <a:endParaRPr dirty="0">
              <a:solidFill>
                <a:srgbClr val="0000CC"/>
              </a:solidFill>
            </a:endParaRPr>
          </a:p>
          <a:p>
            <a:pPr marL="457200" indent="-457200" algn="r">
              <a:defRPr sz="2000" u="none">
                <a:solidFill>
                  <a:srgbClr val="C00000"/>
                </a:solidFill>
                <a:latin typeface="EHUSerif"/>
                <a:ea typeface="EHUSerif"/>
                <a:cs typeface="EHUSerif"/>
                <a:sym typeface="EHUSerif"/>
              </a:defRPr>
            </a:pPr>
            <a:r>
              <a:rPr dirty="0"/>
              <a:t>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2529" y="1193651"/>
            <a:ext cx="7219950" cy="5534025"/>
          </a:xfrm>
          <a:prstGeom prst="rect">
            <a:avLst/>
          </a:prstGeom>
        </p:spPr>
      </p:pic>
      <p:sp>
        <p:nvSpPr>
          <p:cNvPr id="8" name="Flecha arriba 7"/>
          <p:cNvSpPr/>
          <p:nvPr/>
        </p:nvSpPr>
        <p:spPr>
          <a:xfrm>
            <a:off x="4644009" y="2832201"/>
            <a:ext cx="288032" cy="353943"/>
          </a:xfrm>
          <a:prstGeom prst="upArrow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4" name="Slide 6">
            <a:hlinkClick r:id="" action="ppaction://media"/>
            <a:extLst>
              <a:ext uri="{FF2B5EF4-FFF2-40B4-BE49-F238E27FC236}">
                <a16:creationId xmlns:a16="http://schemas.microsoft.com/office/drawing/2014/main" xmlns="" id="{FFC8CD3B-3867-4273-BCF9-6EF9A27DAF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73979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8197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108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4586" y="5414339"/>
            <a:ext cx="3147894" cy="1288215"/>
          </a:xfrm>
          <a:prstGeom prst="rect">
            <a:avLst/>
          </a:prstGeom>
        </p:spPr>
      </p:pic>
      <p:sp>
        <p:nvSpPr>
          <p:cNvPr id="905" name="Marcador de número de diapositiva 5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</a:t>
            </a:fld>
            <a:endParaRPr/>
          </a:p>
        </p:txBody>
      </p:sp>
      <p:sp>
        <p:nvSpPr>
          <p:cNvPr id="907" name="Rectángulo 11"/>
          <p:cNvSpPr txBox="1"/>
          <p:nvPr/>
        </p:nvSpPr>
        <p:spPr>
          <a:xfrm>
            <a:off x="1187624" y="1844823"/>
            <a:ext cx="360040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 algn="l">
              <a:buSzPct val="100000"/>
              <a:buChar char="✓"/>
              <a:defRPr sz="1600" b="0" u="none">
                <a:solidFill>
                  <a:srgbClr val="C00000"/>
                </a:solidFill>
                <a:latin typeface="EHUSerif"/>
                <a:ea typeface="EHUSerif"/>
                <a:cs typeface="EHUSerif"/>
                <a:sym typeface="EHUSerif"/>
              </a:defRPr>
            </a:pPr>
            <a:endParaRPr dirty="0"/>
          </a:p>
        </p:txBody>
      </p:sp>
      <p:sp>
        <p:nvSpPr>
          <p:cNvPr id="909" name="7 CuadroTexto"/>
          <p:cNvSpPr txBox="1"/>
          <p:nvPr/>
        </p:nvSpPr>
        <p:spPr>
          <a:xfrm>
            <a:off x="5004048" y="1268760"/>
            <a:ext cx="345638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lvl="1" algn="l">
              <a:defRPr sz="1600" b="0">
                <a:latin typeface="EHUSans"/>
                <a:ea typeface="EHUSans"/>
                <a:cs typeface="EHUSans"/>
                <a:sym typeface="EHUSans"/>
              </a:defRPr>
            </a:pPr>
            <a:endParaRPr u="sng" dirty="0">
              <a:solidFill>
                <a:srgbClr val="009999"/>
              </a:solidFill>
              <a:uFill>
                <a:solidFill>
                  <a:srgbClr val="009999"/>
                </a:solidFill>
              </a:uFill>
              <a:hlinkClick r:id="rId6"/>
            </a:endParaRPr>
          </a:p>
        </p:txBody>
      </p:sp>
      <p:sp>
        <p:nvSpPr>
          <p:cNvPr id="10" name="Marcador de número de diapositiva 5"/>
          <p:cNvSpPr txBox="1">
            <a:spLocks/>
          </p:cNvSpPr>
          <p:nvPr/>
        </p:nvSpPr>
        <p:spPr>
          <a:xfrm>
            <a:off x="8966711" y="6589177"/>
            <a:ext cx="17729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s-ES" sz="1200" b="1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200" b="1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2" name="CuadroTexto 7"/>
          <p:cNvSpPr txBox="1"/>
          <p:nvPr/>
        </p:nvSpPr>
        <p:spPr>
          <a:xfrm>
            <a:off x="638557" y="632510"/>
            <a:ext cx="303544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457200" indent="-457200" algn="r">
              <a:defRPr sz="20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s-ES" dirty="0">
                <a:solidFill>
                  <a:srgbClr val="0000CC"/>
                </a:solidFill>
              </a:rPr>
              <a:t>Doctoral </a:t>
            </a:r>
            <a:r>
              <a:rPr lang="es-ES" dirty="0" err="1" smtClean="0">
                <a:solidFill>
                  <a:srgbClr val="0000CC"/>
                </a:solidFill>
              </a:rPr>
              <a:t>School</a:t>
            </a:r>
            <a:r>
              <a:rPr lang="es-ES" dirty="0" smtClean="0">
                <a:solidFill>
                  <a:srgbClr val="0000CC"/>
                </a:solidFill>
              </a:rPr>
              <a:t>, </a:t>
            </a:r>
            <a:r>
              <a:rPr lang="es-ES" dirty="0">
                <a:solidFill>
                  <a:srgbClr val="0000CC"/>
                </a:solidFill>
              </a:rPr>
              <a:t>DOKe </a:t>
            </a:r>
            <a:endParaRPr dirty="0">
              <a:solidFill>
                <a:srgbClr val="0000CC"/>
              </a:solidFill>
            </a:endParaRPr>
          </a:p>
          <a:p>
            <a:pPr marL="457200" indent="-457200" algn="r">
              <a:defRPr sz="2000" u="none">
                <a:solidFill>
                  <a:srgbClr val="C00000"/>
                </a:solidFill>
                <a:latin typeface="EHUSerif"/>
                <a:ea typeface="EHUSerif"/>
                <a:cs typeface="EHUSerif"/>
                <a:sym typeface="EHUSerif"/>
              </a:defRPr>
            </a:pPr>
            <a:r>
              <a:rPr dirty="0"/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/>
          <a:srcRect b="27854"/>
          <a:stretch/>
        </p:blipFill>
        <p:spPr>
          <a:xfrm>
            <a:off x="1344075" y="1124744"/>
            <a:ext cx="7548405" cy="5464433"/>
          </a:xfrm>
          <a:prstGeom prst="rect">
            <a:avLst/>
          </a:prstGeom>
        </p:spPr>
      </p:pic>
      <p:pic>
        <p:nvPicPr>
          <p:cNvPr id="9" name="Slide 6">
            <a:hlinkClick r:id="" action="ppaction://media"/>
            <a:extLst>
              <a:ext uri="{FF2B5EF4-FFF2-40B4-BE49-F238E27FC236}">
                <a16:creationId xmlns:a16="http://schemas.microsoft.com/office/drawing/2014/main" xmlns="" id="{2732A7D9-776F-45F5-8AF7-F238CE5925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07109" y="555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4698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159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4586" y="5414339"/>
            <a:ext cx="3147894" cy="1288215"/>
          </a:xfrm>
          <a:prstGeom prst="rect">
            <a:avLst/>
          </a:prstGeom>
        </p:spPr>
      </p:pic>
      <p:sp>
        <p:nvSpPr>
          <p:cNvPr id="905" name="Marcador de número de diapositiva 5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</a:t>
            </a:fld>
            <a:endParaRPr/>
          </a:p>
        </p:txBody>
      </p:sp>
      <p:sp>
        <p:nvSpPr>
          <p:cNvPr id="907" name="Rectángulo 11"/>
          <p:cNvSpPr txBox="1"/>
          <p:nvPr/>
        </p:nvSpPr>
        <p:spPr>
          <a:xfrm>
            <a:off x="1187624" y="1844823"/>
            <a:ext cx="360040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 algn="l">
              <a:buSzPct val="100000"/>
              <a:buChar char="✓"/>
              <a:defRPr sz="1600" b="0" u="none">
                <a:solidFill>
                  <a:srgbClr val="C00000"/>
                </a:solidFill>
                <a:latin typeface="EHUSerif"/>
                <a:ea typeface="EHUSerif"/>
                <a:cs typeface="EHUSerif"/>
                <a:sym typeface="EHUSerif"/>
              </a:defRPr>
            </a:pPr>
            <a:endParaRPr dirty="0"/>
          </a:p>
        </p:txBody>
      </p:sp>
      <p:sp>
        <p:nvSpPr>
          <p:cNvPr id="909" name="7 CuadroTexto"/>
          <p:cNvSpPr txBox="1"/>
          <p:nvPr/>
        </p:nvSpPr>
        <p:spPr>
          <a:xfrm>
            <a:off x="5004048" y="1268760"/>
            <a:ext cx="345638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lvl="1" algn="l">
              <a:defRPr sz="1600" b="0">
                <a:latin typeface="EHUSans"/>
                <a:ea typeface="EHUSans"/>
                <a:cs typeface="EHUSans"/>
                <a:sym typeface="EHUSans"/>
              </a:defRPr>
            </a:pPr>
            <a:endParaRPr u="sng" dirty="0">
              <a:solidFill>
                <a:srgbClr val="009999"/>
              </a:solidFill>
              <a:uFill>
                <a:solidFill>
                  <a:srgbClr val="009999"/>
                </a:solidFill>
              </a:uFill>
              <a:hlinkClick r:id="rId6"/>
            </a:endParaRPr>
          </a:p>
        </p:txBody>
      </p:sp>
      <p:sp>
        <p:nvSpPr>
          <p:cNvPr id="10" name="Marcador de número de diapositiva 5"/>
          <p:cNvSpPr txBox="1">
            <a:spLocks/>
          </p:cNvSpPr>
          <p:nvPr/>
        </p:nvSpPr>
        <p:spPr>
          <a:xfrm>
            <a:off x="8966711" y="6589177"/>
            <a:ext cx="17729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s-ES" sz="1200" b="1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200" b="1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2" name="CuadroTexto 7"/>
          <p:cNvSpPr txBox="1"/>
          <p:nvPr/>
        </p:nvSpPr>
        <p:spPr>
          <a:xfrm>
            <a:off x="638558" y="632510"/>
            <a:ext cx="303544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457200" indent="-457200" algn="r">
              <a:defRPr sz="20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s-ES" dirty="0">
                <a:solidFill>
                  <a:srgbClr val="0000CC"/>
                </a:solidFill>
              </a:rPr>
              <a:t>Doctoral </a:t>
            </a:r>
            <a:r>
              <a:rPr lang="es-ES" dirty="0" err="1" smtClean="0">
                <a:solidFill>
                  <a:srgbClr val="0000CC"/>
                </a:solidFill>
              </a:rPr>
              <a:t>School</a:t>
            </a:r>
            <a:r>
              <a:rPr lang="es-ES" dirty="0" smtClean="0">
                <a:solidFill>
                  <a:srgbClr val="0000CC"/>
                </a:solidFill>
              </a:rPr>
              <a:t>, DOKe </a:t>
            </a:r>
            <a:endParaRPr dirty="0">
              <a:solidFill>
                <a:srgbClr val="0000CC"/>
              </a:solidFill>
            </a:endParaRPr>
          </a:p>
          <a:p>
            <a:pPr marL="457200" indent="-457200" algn="r">
              <a:defRPr sz="2000" u="none">
                <a:solidFill>
                  <a:srgbClr val="C00000"/>
                </a:solidFill>
                <a:latin typeface="EHUSerif"/>
                <a:ea typeface="EHUSerif"/>
                <a:cs typeface="EHUSerif"/>
                <a:sym typeface="EHUSerif"/>
              </a:defRPr>
            </a:pPr>
            <a:r>
              <a:rPr dirty="0"/>
              <a:t>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7292" y="1268760"/>
            <a:ext cx="7489268" cy="5302249"/>
          </a:xfrm>
          <a:prstGeom prst="rect">
            <a:avLst/>
          </a:prstGeom>
        </p:spPr>
      </p:pic>
      <p:pic>
        <p:nvPicPr>
          <p:cNvPr id="3" name="Slide 8">
            <a:hlinkClick r:id="" action="ppaction://media"/>
            <a:extLst>
              <a:ext uri="{FF2B5EF4-FFF2-40B4-BE49-F238E27FC236}">
                <a16:creationId xmlns:a16="http://schemas.microsoft.com/office/drawing/2014/main" xmlns="" id="{D2895944-214C-4C8B-81F8-6E1E299EDD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73979" y="5753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2141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123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/>
          <a:srcRect l="3011" t="60582"/>
          <a:stretch/>
        </p:blipFill>
        <p:spPr>
          <a:xfrm>
            <a:off x="80111" y="2069711"/>
            <a:ext cx="4621975" cy="164397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8548" y="3260168"/>
            <a:ext cx="5302958" cy="352744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220072" y="5612241"/>
            <a:ext cx="3923928" cy="1060845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3" name="2 Marcador de texto"/>
          <p:cNvSpPr>
            <a:spLocks noGrp="1"/>
          </p:cNvSpPr>
          <p:nvPr>
            <p:ph type="body" idx="1"/>
          </p:nvPr>
        </p:nvSpPr>
        <p:spPr>
          <a:xfrm>
            <a:off x="971600" y="1268760"/>
            <a:ext cx="7776864" cy="4536504"/>
          </a:xfrm>
        </p:spPr>
        <p:txBody>
          <a:bodyPr>
            <a:normAutofit fontScale="77500" lnSpcReduction="20000"/>
          </a:bodyPr>
          <a:lstStyle/>
          <a:p>
            <a:pPr fontAlgn="ctr">
              <a:buNone/>
            </a:pPr>
            <a:r>
              <a:rPr lang="es-ES_tradnl" sz="1800" dirty="0">
                <a:solidFill>
                  <a:srgbClr val="FF0000"/>
                </a:solidFill>
                <a:latin typeface="EHUSans" pitchFamily="50"/>
              </a:rPr>
              <a:t> </a:t>
            </a:r>
            <a:endParaRPr lang="es-ES_tradnl" sz="7200" b="1" dirty="0">
              <a:solidFill>
                <a:srgbClr val="FF0000"/>
              </a:solidFill>
              <a:latin typeface="EHUSerif" pitchFamily="50"/>
            </a:endParaRPr>
          </a:p>
          <a:p>
            <a:pPr fontAlgn="ctr">
              <a:buFontTx/>
              <a:buChar char="-"/>
            </a:pPr>
            <a:endParaRPr lang="es-ES_tradnl" sz="1800" dirty="0">
              <a:latin typeface="EHUSans" pitchFamily="50"/>
            </a:endParaRPr>
          </a:p>
          <a:p>
            <a:pPr fontAlgn="ctr">
              <a:buNone/>
            </a:pPr>
            <a:endParaRPr lang="es-ES_tradnl" sz="1800" dirty="0">
              <a:latin typeface="EHUSans" pitchFamily="50"/>
            </a:endParaRPr>
          </a:p>
          <a:p>
            <a:pPr fontAlgn="ctr">
              <a:buNone/>
            </a:pPr>
            <a:endParaRPr lang="es-ES_tradnl" sz="6600" dirty="0">
              <a:latin typeface="EHUSans" pitchFamily="50"/>
            </a:endParaRPr>
          </a:p>
          <a:p>
            <a:pPr fontAlgn="ctr">
              <a:buNone/>
            </a:pPr>
            <a:endParaRPr lang="es-ES_tradnl" sz="6600" dirty="0">
              <a:latin typeface="EHUSans" pitchFamily="50"/>
            </a:endParaRPr>
          </a:p>
          <a:p>
            <a:pPr fontAlgn="ctr">
              <a:buNone/>
            </a:pPr>
            <a:r>
              <a:rPr lang="es-ES_tradnl" sz="6400" b="1" dirty="0">
                <a:latin typeface="EHUSans" pitchFamily="50"/>
              </a:rPr>
              <a:t>	</a:t>
            </a:r>
            <a:endParaRPr lang="es-ES_tradnl" b="1" dirty="0">
              <a:latin typeface="EHUSans" pitchFamily="50"/>
              <a:hlinkClick r:id="rId7"/>
            </a:endParaRPr>
          </a:p>
          <a:p>
            <a:pPr fontAlgn="ctr">
              <a:buNone/>
            </a:pPr>
            <a:endParaRPr lang="es-ES_tradnl" sz="4300" b="1" dirty="0">
              <a:latin typeface="EHUSans" pitchFamily="50"/>
            </a:endParaRPr>
          </a:p>
          <a:p>
            <a:pPr fontAlgn="ctr">
              <a:buNone/>
            </a:pPr>
            <a:endParaRPr lang="es-ES_tradnl" b="1" dirty="0"/>
          </a:p>
          <a:p>
            <a:pPr fontAlgn="ctr">
              <a:buNone/>
            </a:pPr>
            <a:endParaRPr lang="es-ES_tradnl" b="1" dirty="0"/>
          </a:p>
          <a:p>
            <a:pPr fontAlgn="ctr">
              <a:buNone/>
            </a:pPr>
            <a:r>
              <a:rPr lang="es-ES_tradnl" b="1" dirty="0"/>
              <a:t>  </a:t>
            </a:r>
          </a:p>
        </p:txBody>
      </p:sp>
      <p:sp>
        <p:nvSpPr>
          <p:cNvPr id="1091" name="5 Marcador de 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46827" y="6605588"/>
            <a:ext cx="262249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z="1200"/>
              <a:pPr/>
              <a:t>9</a:t>
            </a:fld>
            <a:endParaRPr sz="1200" dirty="0"/>
          </a:p>
        </p:txBody>
      </p:sp>
      <p:pic>
        <p:nvPicPr>
          <p:cNvPr id="2" name="Slide 9">
            <a:hlinkClick r:id="" action="ppaction://media"/>
            <a:extLst>
              <a:ext uri="{FF2B5EF4-FFF2-40B4-BE49-F238E27FC236}">
                <a16:creationId xmlns:a16="http://schemas.microsoft.com/office/drawing/2014/main" xmlns="" id="{442B8DC5-1374-4A31-8941-E09A91D5BA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790499" y="5629575"/>
            <a:ext cx="609600" cy="6096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2093" b="41297"/>
          <a:stretch/>
        </p:blipFill>
        <p:spPr>
          <a:xfrm>
            <a:off x="4296263" y="43797"/>
            <a:ext cx="4665672" cy="2448272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5437955" y="0"/>
            <a:ext cx="1008112" cy="340614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CuadroTexto 7"/>
          <p:cNvSpPr txBox="1"/>
          <p:nvPr/>
        </p:nvSpPr>
        <p:spPr>
          <a:xfrm>
            <a:off x="638558" y="632510"/>
            <a:ext cx="303544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457200" indent="-457200" algn="r">
              <a:defRPr sz="2000" u="none">
                <a:latin typeface="EHUSans"/>
                <a:ea typeface="EHUSans"/>
                <a:cs typeface="EHUSans"/>
                <a:sym typeface="EHUSans"/>
              </a:defRPr>
            </a:pPr>
            <a:r>
              <a:rPr lang="es-ES" dirty="0">
                <a:solidFill>
                  <a:srgbClr val="0000CC"/>
                </a:solidFill>
              </a:rPr>
              <a:t>Doctoral </a:t>
            </a:r>
            <a:r>
              <a:rPr lang="es-ES" dirty="0" err="1" smtClean="0">
                <a:solidFill>
                  <a:srgbClr val="0000CC"/>
                </a:solidFill>
              </a:rPr>
              <a:t>School</a:t>
            </a:r>
            <a:r>
              <a:rPr lang="es-ES" dirty="0" smtClean="0">
                <a:solidFill>
                  <a:srgbClr val="0000CC"/>
                </a:solidFill>
              </a:rPr>
              <a:t>, DOKe </a:t>
            </a:r>
            <a:endParaRPr dirty="0">
              <a:solidFill>
                <a:srgbClr val="0000CC"/>
              </a:solidFill>
            </a:endParaRPr>
          </a:p>
          <a:p>
            <a:pPr marL="457200" indent="-457200" algn="r">
              <a:defRPr sz="2000" u="none">
                <a:solidFill>
                  <a:srgbClr val="C00000"/>
                </a:solidFill>
                <a:latin typeface="EHUSerif"/>
                <a:ea typeface="EHUSerif"/>
                <a:cs typeface="EHUSerif"/>
                <a:sym typeface="EHUSerif"/>
              </a:defRPr>
            </a:pP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208403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14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ORTADA">
  <a:themeElements>
    <a:clrScheme name="PORTAD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PORTAD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ORTAD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ORTADA">
  <a:themeElements>
    <a:clrScheme name="PORTAD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PORTAD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ORTAD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PORTADA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8F8F8F"/>
    </a:accent3>
    <a:accent4>
      <a:srgbClr val="707070"/>
    </a:accent4>
    <a:accent5>
      <a:srgbClr val="DAEDEF"/>
    </a:accent5>
    <a:accent6>
      <a:srgbClr val="2D2D8A"/>
    </a:accent6>
    <a:hlink>
      <a:srgbClr val="0000FF"/>
    </a:hlink>
    <a:folHlink>
      <a:srgbClr val="FF00FF"/>
    </a:folHlink>
  </a:clrScheme>
</a:themeOverride>
</file>

<file path=ppt/theme/themeOverride10.xml><?xml version="1.0" encoding="utf-8"?>
<a:themeOverride xmlns:a="http://schemas.openxmlformats.org/drawingml/2006/main">
  <a:clrScheme name="PORTADA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8F8F8F"/>
    </a:accent3>
    <a:accent4>
      <a:srgbClr val="707070"/>
    </a:accent4>
    <a:accent5>
      <a:srgbClr val="DAEDEF"/>
    </a:accent5>
    <a:accent6>
      <a:srgbClr val="2D2D8A"/>
    </a:accent6>
    <a:hlink>
      <a:srgbClr val="0000FF"/>
    </a:hlink>
    <a:folHlink>
      <a:srgbClr val="FF00FF"/>
    </a:folHlink>
  </a:clrScheme>
</a:themeOverride>
</file>

<file path=ppt/theme/themeOverride11.xml><?xml version="1.0" encoding="utf-8"?>
<a:themeOverride xmlns:a="http://schemas.openxmlformats.org/drawingml/2006/main">
  <a:clrScheme name="PORTADA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8F8F8F"/>
    </a:accent3>
    <a:accent4>
      <a:srgbClr val="707070"/>
    </a:accent4>
    <a:accent5>
      <a:srgbClr val="DAEDEF"/>
    </a:accent5>
    <a:accent6>
      <a:srgbClr val="2D2D8A"/>
    </a:accent6>
    <a:hlink>
      <a:srgbClr val="0000FF"/>
    </a:hlink>
    <a:folHlink>
      <a:srgbClr val="FF00FF"/>
    </a:folHlink>
  </a:clrScheme>
</a:themeOverride>
</file>

<file path=ppt/theme/themeOverride12.xml><?xml version="1.0" encoding="utf-8"?>
<a:themeOverride xmlns:a="http://schemas.openxmlformats.org/drawingml/2006/main">
  <a:clrScheme name="PORTADA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8F8F8F"/>
    </a:accent3>
    <a:accent4>
      <a:srgbClr val="707070"/>
    </a:accent4>
    <a:accent5>
      <a:srgbClr val="DAEDEF"/>
    </a:accent5>
    <a:accent6>
      <a:srgbClr val="2D2D8A"/>
    </a:accent6>
    <a:hlink>
      <a:srgbClr val="0000FF"/>
    </a:hlink>
    <a:folHlink>
      <a:srgbClr val="FF00FF"/>
    </a:folHlink>
  </a:clrScheme>
</a:themeOverride>
</file>

<file path=ppt/theme/themeOverride13.xml><?xml version="1.0" encoding="utf-8"?>
<a:themeOverride xmlns:a="http://schemas.openxmlformats.org/drawingml/2006/main">
  <a:clrScheme name="PORTADA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8F8F8F"/>
    </a:accent3>
    <a:accent4>
      <a:srgbClr val="707070"/>
    </a:accent4>
    <a:accent5>
      <a:srgbClr val="DAEDEF"/>
    </a:accent5>
    <a:accent6>
      <a:srgbClr val="2D2D8A"/>
    </a:accent6>
    <a:hlink>
      <a:srgbClr val="0000FF"/>
    </a:hlink>
    <a:folHlink>
      <a:srgbClr val="FF00FF"/>
    </a:folHlink>
  </a:clrScheme>
</a:themeOverride>
</file>

<file path=ppt/theme/themeOverride14.xml><?xml version="1.0" encoding="utf-8"?>
<a:themeOverride xmlns:a="http://schemas.openxmlformats.org/drawingml/2006/main">
  <a:clrScheme name="PORTADA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8F8F8F"/>
    </a:accent3>
    <a:accent4>
      <a:srgbClr val="707070"/>
    </a:accent4>
    <a:accent5>
      <a:srgbClr val="DAEDEF"/>
    </a:accent5>
    <a:accent6>
      <a:srgbClr val="2D2D8A"/>
    </a:accent6>
    <a:hlink>
      <a:srgbClr val="0000FF"/>
    </a:hlink>
    <a:folHlink>
      <a:srgbClr val="FF00FF"/>
    </a:folHlink>
  </a:clrScheme>
</a:themeOverride>
</file>

<file path=ppt/theme/themeOverride15.xml><?xml version="1.0" encoding="utf-8"?>
<a:themeOverride xmlns:a="http://schemas.openxmlformats.org/drawingml/2006/main">
  <a:clrScheme name="PORTADA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8F8F8F"/>
    </a:accent3>
    <a:accent4>
      <a:srgbClr val="707070"/>
    </a:accent4>
    <a:accent5>
      <a:srgbClr val="DAEDEF"/>
    </a:accent5>
    <a:accent6>
      <a:srgbClr val="2D2D8A"/>
    </a:accent6>
    <a:hlink>
      <a:srgbClr val="0000FF"/>
    </a:hlink>
    <a:folHlink>
      <a:srgbClr val="FF00FF"/>
    </a:folHlink>
  </a:clrScheme>
</a:themeOverride>
</file>

<file path=ppt/theme/themeOverride16.xml><?xml version="1.0" encoding="utf-8"?>
<a:themeOverride xmlns:a="http://schemas.openxmlformats.org/drawingml/2006/main">
  <a:clrScheme name="PORTADA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8F8F8F"/>
    </a:accent3>
    <a:accent4>
      <a:srgbClr val="707070"/>
    </a:accent4>
    <a:accent5>
      <a:srgbClr val="DAEDEF"/>
    </a:accent5>
    <a:accent6>
      <a:srgbClr val="2D2D8A"/>
    </a:accent6>
    <a:hlink>
      <a:srgbClr val="0000FF"/>
    </a:hlink>
    <a:folHlink>
      <a:srgbClr val="FF00FF"/>
    </a:folHlink>
  </a:clrScheme>
</a:themeOverride>
</file>

<file path=ppt/theme/themeOverride17.xml><?xml version="1.0" encoding="utf-8"?>
<a:themeOverride xmlns:a="http://schemas.openxmlformats.org/drawingml/2006/main">
  <a:clrScheme name="PORTADA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8F8F8F"/>
    </a:accent3>
    <a:accent4>
      <a:srgbClr val="707070"/>
    </a:accent4>
    <a:accent5>
      <a:srgbClr val="DAEDEF"/>
    </a:accent5>
    <a:accent6>
      <a:srgbClr val="2D2D8A"/>
    </a:accent6>
    <a:hlink>
      <a:srgbClr val="0000FF"/>
    </a:hlink>
    <a:folHlink>
      <a:srgbClr val="FF00FF"/>
    </a:folHlink>
  </a:clrScheme>
</a:themeOverride>
</file>

<file path=ppt/theme/themeOverride18.xml><?xml version="1.0" encoding="utf-8"?>
<a:themeOverride xmlns:a="http://schemas.openxmlformats.org/drawingml/2006/main">
  <a:clrScheme name="PORTADA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8F8F8F"/>
    </a:accent3>
    <a:accent4>
      <a:srgbClr val="707070"/>
    </a:accent4>
    <a:accent5>
      <a:srgbClr val="DAEDEF"/>
    </a:accent5>
    <a:accent6>
      <a:srgbClr val="2D2D8A"/>
    </a:accent6>
    <a:hlink>
      <a:srgbClr val="0000FF"/>
    </a:hlink>
    <a:folHlink>
      <a:srgbClr val="FF00FF"/>
    </a:folHlink>
  </a:clrScheme>
</a:themeOverride>
</file>

<file path=ppt/theme/themeOverride19.xml><?xml version="1.0" encoding="utf-8"?>
<a:themeOverride xmlns:a="http://schemas.openxmlformats.org/drawingml/2006/main">
  <a:clrScheme name="PORTADA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8F8F8F"/>
    </a:accent3>
    <a:accent4>
      <a:srgbClr val="707070"/>
    </a:accent4>
    <a:accent5>
      <a:srgbClr val="DAEDEF"/>
    </a:accent5>
    <a:accent6>
      <a:srgbClr val="2D2D8A"/>
    </a:accent6>
    <a:hlink>
      <a:srgbClr val="0000FF"/>
    </a:hlink>
    <a:folHlink>
      <a:srgbClr val="FF00FF"/>
    </a:folHlink>
  </a:clrScheme>
</a:themeOverride>
</file>

<file path=ppt/theme/themeOverride2.xml><?xml version="1.0" encoding="utf-8"?>
<a:themeOverride xmlns:a="http://schemas.openxmlformats.org/drawingml/2006/main">
  <a:clrScheme name="PORTADA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8F8F8F"/>
    </a:accent3>
    <a:accent4>
      <a:srgbClr val="707070"/>
    </a:accent4>
    <a:accent5>
      <a:srgbClr val="DAEDEF"/>
    </a:accent5>
    <a:accent6>
      <a:srgbClr val="2D2D8A"/>
    </a:accent6>
    <a:hlink>
      <a:srgbClr val="0000FF"/>
    </a:hlink>
    <a:folHlink>
      <a:srgbClr val="FF00FF"/>
    </a:folHlink>
  </a:clrScheme>
</a:themeOverride>
</file>

<file path=ppt/theme/themeOverride20.xml><?xml version="1.0" encoding="utf-8"?>
<a:themeOverride xmlns:a="http://schemas.openxmlformats.org/drawingml/2006/main">
  <a:clrScheme name="PORTADA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8F8F8F"/>
    </a:accent3>
    <a:accent4>
      <a:srgbClr val="707070"/>
    </a:accent4>
    <a:accent5>
      <a:srgbClr val="DAEDEF"/>
    </a:accent5>
    <a:accent6>
      <a:srgbClr val="2D2D8A"/>
    </a:accent6>
    <a:hlink>
      <a:srgbClr val="0000FF"/>
    </a:hlink>
    <a:folHlink>
      <a:srgbClr val="FF00FF"/>
    </a:folHlink>
  </a:clrScheme>
</a:themeOverride>
</file>

<file path=ppt/theme/themeOverride21.xml><?xml version="1.0" encoding="utf-8"?>
<a:themeOverride xmlns:a="http://schemas.openxmlformats.org/drawingml/2006/main">
  <a:clrScheme name="PORTADA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8F8F8F"/>
    </a:accent3>
    <a:accent4>
      <a:srgbClr val="707070"/>
    </a:accent4>
    <a:accent5>
      <a:srgbClr val="DAEDEF"/>
    </a:accent5>
    <a:accent6>
      <a:srgbClr val="2D2D8A"/>
    </a:accent6>
    <a:hlink>
      <a:srgbClr val="0000FF"/>
    </a:hlink>
    <a:folHlink>
      <a:srgbClr val="FF00FF"/>
    </a:folHlink>
  </a:clrScheme>
</a:themeOverride>
</file>

<file path=ppt/theme/themeOverride22.xml><?xml version="1.0" encoding="utf-8"?>
<a:themeOverride xmlns:a="http://schemas.openxmlformats.org/drawingml/2006/main">
  <a:clrScheme name="PORTADA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8F8F8F"/>
    </a:accent3>
    <a:accent4>
      <a:srgbClr val="707070"/>
    </a:accent4>
    <a:accent5>
      <a:srgbClr val="DAEDEF"/>
    </a:accent5>
    <a:accent6>
      <a:srgbClr val="2D2D8A"/>
    </a:accent6>
    <a:hlink>
      <a:srgbClr val="0000FF"/>
    </a:hlink>
    <a:folHlink>
      <a:srgbClr val="FF00FF"/>
    </a:folHlink>
  </a:clrScheme>
</a:themeOverride>
</file>

<file path=ppt/theme/themeOverride3.xml><?xml version="1.0" encoding="utf-8"?>
<a:themeOverride xmlns:a="http://schemas.openxmlformats.org/drawingml/2006/main">
  <a:clrScheme name="PORTADA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8F8F8F"/>
    </a:accent3>
    <a:accent4>
      <a:srgbClr val="707070"/>
    </a:accent4>
    <a:accent5>
      <a:srgbClr val="DAEDEF"/>
    </a:accent5>
    <a:accent6>
      <a:srgbClr val="2D2D8A"/>
    </a:accent6>
    <a:hlink>
      <a:srgbClr val="0000FF"/>
    </a:hlink>
    <a:folHlink>
      <a:srgbClr val="FF00FF"/>
    </a:folHlink>
  </a:clrScheme>
</a:themeOverride>
</file>

<file path=ppt/theme/themeOverride4.xml><?xml version="1.0" encoding="utf-8"?>
<a:themeOverride xmlns:a="http://schemas.openxmlformats.org/drawingml/2006/main">
  <a:clrScheme name="PORTADA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8F8F8F"/>
    </a:accent3>
    <a:accent4>
      <a:srgbClr val="707070"/>
    </a:accent4>
    <a:accent5>
      <a:srgbClr val="DAEDEF"/>
    </a:accent5>
    <a:accent6>
      <a:srgbClr val="2D2D8A"/>
    </a:accent6>
    <a:hlink>
      <a:srgbClr val="0000FF"/>
    </a:hlink>
    <a:folHlink>
      <a:srgbClr val="FF00FF"/>
    </a:folHlink>
  </a:clrScheme>
</a:themeOverride>
</file>

<file path=ppt/theme/themeOverride5.xml><?xml version="1.0" encoding="utf-8"?>
<a:themeOverride xmlns:a="http://schemas.openxmlformats.org/drawingml/2006/main">
  <a:clrScheme name="PORTADA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8F8F8F"/>
    </a:accent3>
    <a:accent4>
      <a:srgbClr val="707070"/>
    </a:accent4>
    <a:accent5>
      <a:srgbClr val="DAEDEF"/>
    </a:accent5>
    <a:accent6>
      <a:srgbClr val="2D2D8A"/>
    </a:accent6>
    <a:hlink>
      <a:srgbClr val="0000FF"/>
    </a:hlink>
    <a:folHlink>
      <a:srgbClr val="FF00FF"/>
    </a:folHlink>
  </a:clrScheme>
</a:themeOverride>
</file>

<file path=ppt/theme/themeOverride6.xml><?xml version="1.0" encoding="utf-8"?>
<a:themeOverride xmlns:a="http://schemas.openxmlformats.org/drawingml/2006/main">
  <a:clrScheme name="PORTADA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8F8F8F"/>
    </a:accent3>
    <a:accent4>
      <a:srgbClr val="707070"/>
    </a:accent4>
    <a:accent5>
      <a:srgbClr val="DAEDEF"/>
    </a:accent5>
    <a:accent6>
      <a:srgbClr val="2D2D8A"/>
    </a:accent6>
    <a:hlink>
      <a:srgbClr val="0000FF"/>
    </a:hlink>
    <a:folHlink>
      <a:srgbClr val="FF00FF"/>
    </a:folHlink>
  </a:clrScheme>
</a:themeOverride>
</file>

<file path=ppt/theme/themeOverride7.xml><?xml version="1.0" encoding="utf-8"?>
<a:themeOverride xmlns:a="http://schemas.openxmlformats.org/drawingml/2006/main">
  <a:clrScheme name="PORTADA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8F8F8F"/>
    </a:accent3>
    <a:accent4>
      <a:srgbClr val="707070"/>
    </a:accent4>
    <a:accent5>
      <a:srgbClr val="DAEDEF"/>
    </a:accent5>
    <a:accent6>
      <a:srgbClr val="2D2D8A"/>
    </a:accent6>
    <a:hlink>
      <a:srgbClr val="0000FF"/>
    </a:hlink>
    <a:folHlink>
      <a:srgbClr val="FF00FF"/>
    </a:folHlink>
  </a:clrScheme>
</a:themeOverride>
</file>

<file path=ppt/theme/themeOverride8.xml><?xml version="1.0" encoding="utf-8"?>
<a:themeOverride xmlns:a="http://schemas.openxmlformats.org/drawingml/2006/main">
  <a:clrScheme name="PORTADA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8F8F8F"/>
    </a:accent3>
    <a:accent4>
      <a:srgbClr val="707070"/>
    </a:accent4>
    <a:accent5>
      <a:srgbClr val="DAEDEF"/>
    </a:accent5>
    <a:accent6>
      <a:srgbClr val="2D2D8A"/>
    </a:accent6>
    <a:hlink>
      <a:srgbClr val="0000FF"/>
    </a:hlink>
    <a:folHlink>
      <a:srgbClr val="FF00FF"/>
    </a:folHlink>
  </a:clrScheme>
</a:themeOverride>
</file>

<file path=ppt/theme/themeOverride9.xml><?xml version="1.0" encoding="utf-8"?>
<a:themeOverride xmlns:a="http://schemas.openxmlformats.org/drawingml/2006/main">
  <a:clrScheme name="PORTADA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8F8F8F"/>
    </a:accent3>
    <a:accent4>
      <a:srgbClr val="707070"/>
    </a:accent4>
    <a:accent5>
      <a:srgbClr val="DAEDEF"/>
    </a:accent5>
    <a:accent6>
      <a:srgbClr val="2D2D8A"/>
    </a:accent6>
    <a:hlink>
      <a:srgbClr val="0000FF"/>
    </a:hlink>
    <a:folHlink>
      <a:srgbClr val="FF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6666</TotalTime>
  <Words>1317</Words>
  <Application>Microsoft Office PowerPoint</Application>
  <PresentationFormat>Presentación en pantalla (4:3)</PresentationFormat>
  <Paragraphs>465</Paragraphs>
  <Slides>44</Slides>
  <Notes>0</Notes>
  <HiddenSlides>0</HiddenSlides>
  <MMClips>44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5" baseType="lpstr">
      <vt:lpstr>PORTADA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 Regulations and good practice  </vt:lpstr>
      <vt:lpstr>Diapositiva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UPV/EHUko doktoregaiei harrera</dc:title>
  <dc:creator>DOKe</dc:creator>
  <cp:lastModifiedBy>pc</cp:lastModifiedBy>
  <cp:revision>741</cp:revision>
  <cp:lastPrinted>2021-05-26T14:37:17Z</cp:lastPrinted>
  <dcterms:modified xsi:type="dcterms:W3CDTF">2021-11-17T08:35:26Z</dcterms:modified>
</cp:coreProperties>
</file>