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44463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92100" indent="-82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441325" indent="-127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588963" indent="-1698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582" y="507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11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fld id="{D925EDE4-70E6-4B00-BF90-A77B2426BEA1}" type="datetimeFigureOut">
              <a:rPr lang="es-ES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4988" cy="51117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4C441281-BE68-4643-BECD-E8ED617C58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921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44463" algn="l" defTabSz="2921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292100" algn="l" defTabSz="2921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41325" algn="l" defTabSz="2921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588963" algn="l" defTabSz="292100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737959" algn="l" defTabSz="29518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85550" algn="l" defTabSz="29518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033142" algn="l" defTabSz="29518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80733" algn="l" defTabSz="295184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901A66-6B85-4FF2-AD23-1D4F48518289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161" y="3077125"/>
            <a:ext cx="5829705" cy="212360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810" y="5613622"/>
            <a:ext cx="4800397" cy="2531291"/>
          </a:xfrm>
        </p:spPr>
        <p:txBody>
          <a:bodyPr/>
          <a:lstStyle>
            <a:lvl1pPr marL="0" indent="0" algn="ctr">
              <a:buNone/>
              <a:defRPr/>
            </a:lvl1pPr>
            <a:lvl2pPr marL="147592" indent="0" algn="ctr">
              <a:buNone/>
              <a:defRPr/>
            </a:lvl2pPr>
            <a:lvl3pPr marL="295184" indent="0" algn="ctr">
              <a:buNone/>
              <a:defRPr/>
            </a:lvl3pPr>
            <a:lvl4pPr marL="442776" indent="0" algn="ctr">
              <a:buNone/>
              <a:defRPr/>
            </a:lvl4pPr>
            <a:lvl5pPr marL="590368" indent="0" algn="ctr">
              <a:buNone/>
              <a:defRPr/>
            </a:lvl5pPr>
            <a:lvl6pPr marL="737959" indent="0" algn="ctr">
              <a:buNone/>
              <a:defRPr/>
            </a:lvl6pPr>
            <a:lvl7pPr marL="885550" indent="0" algn="ctr">
              <a:buNone/>
              <a:defRPr/>
            </a:lvl7pPr>
            <a:lvl8pPr marL="1033142" indent="0" algn="ctr">
              <a:buNone/>
              <a:defRPr/>
            </a:lvl8pPr>
            <a:lvl9pPr marL="1180733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CA4E2-615B-4292-A5B2-B93B1B26F9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F2341-E550-432E-863A-5CD081482A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1966" y="396781"/>
            <a:ext cx="1542945" cy="84523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3119" y="396781"/>
            <a:ext cx="4579973" cy="84523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432B-0073-47BF-AC97-B3449A9001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2D17-03E5-4EAC-934C-5072779A50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648" y="6365620"/>
            <a:ext cx="5829195" cy="1967282"/>
          </a:xfrm>
        </p:spPr>
        <p:txBody>
          <a:bodyPr anchor="t"/>
          <a:lstStyle>
            <a:lvl1pPr algn="l">
              <a:defRPr sz="1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648" y="4198391"/>
            <a:ext cx="5829195" cy="2167230"/>
          </a:xfrm>
        </p:spPr>
        <p:txBody>
          <a:bodyPr anchor="b"/>
          <a:lstStyle>
            <a:lvl1pPr marL="0" indent="0">
              <a:buNone/>
              <a:defRPr sz="600"/>
            </a:lvl1pPr>
            <a:lvl2pPr marL="147592" indent="0">
              <a:buNone/>
              <a:defRPr sz="600"/>
            </a:lvl2pPr>
            <a:lvl3pPr marL="295184" indent="0">
              <a:buNone/>
              <a:defRPr sz="600"/>
            </a:lvl3pPr>
            <a:lvl4pPr marL="442776" indent="0">
              <a:buNone/>
              <a:defRPr sz="400"/>
            </a:lvl4pPr>
            <a:lvl5pPr marL="590368" indent="0">
              <a:buNone/>
              <a:defRPr sz="400"/>
            </a:lvl5pPr>
            <a:lvl6pPr marL="737959" indent="0">
              <a:buNone/>
              <a:defRPr sz="400"/>
            </a:lvl6pPr>
            <a:lvl7pPr marL="885550" indent="0">
              <a:buNone/>
              <a:defRPr sz="400"/>
            </a:lvl7pPr>
            <a:lvl8pPr marL="1033142" indent="0">
              <a:buNone/>
              <a:defRPr sz="400"/>
            </a:lvl8pPr>
            <a:lvl9pPr marL="1180733" indent="0">
              <a:buNone/>
              <a:defRPr sz="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900E4-5F4A-4554-A1C2-220F83CF0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3107" y="2311607"/>
            <a:ext cx="3061462" cy="65375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53439" y="2311607"/>
            <a:ext cx="3061462" cy="65375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3E9A-D889-4846-AEE8-B4C093CD3F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3107" y="2217609"/>
            <a:ext cx="3029902" cy="92391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47592" indent="0">
              <a:buNone/>
              <a:defRPr sz="600" b="1"/>
            </a:lvl2pPr>
            <a:lvl3pPr marL="295184" indent="0">
              <a:buNone/>
              <a:defRPr sz="600" b="1"/>
            </a:lvl3pPr>
            <a:lvl4pPr marL="442776" indent="0">
              <a:buNone/>
              <a:defRPr sz="600" b="1"/>
            </a:lvl4pPr>
            <a:lvl5pPr marL="590368" indent="0">
              <a:buNone/>
              <a:defRPr sz="600" b="1"/>
            </a:lvl5pPr>
            <a:lvl6pPr marL="737959" indent="0">
              <a:buNone/>
              <a:defRPr sz="600" b="1"/>
            </a:lvl6pPr>
            <a:lvl7pPr marL="885550" indent="0">
              <a:buNone/>
              <a:defRPr sz="600" b="1"/>
            </a:lvl7pPr>
            <a:lvl8pPr marL="1033142" indent="0">
              <a:buNone/>
              <a:defRPr sz="600" b="1"/>
            </a:lvl8pPr>
            <a:lvl9pPr marL="1180733" indent="0">
              <a:buNone/>
              <a:defRPr sz="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3107" y="3141526"/>
            <a:ext cx="3029902" cy="5707609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982" y="2217609"/>
            <a:ext cx="3030915" cy="92391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47592" indent="0">
              <a:buNone/>
              <a:defRPr sz="600" b="1"/>
            </a:lvl2pPr>
            <a:lvl3pPr marL="295184" indent="0">
              <a:buNone/>
              <a:defRPr sz="600" b="1"/>
            </a:lvl3pPr>
            <a:lvl4pPr marL="442776" indent="0">
              <a:buNone/>
              <a:defRPr sz="600" b="1"/>
            </a:lvl4pPr>
            <a:lvl5pPr marL="590368" indent="0">
              <a:buNone/>
              <a:defRPr sz="600" b="1"/>
            </a:lvl5pPr>
            <a:lvl6pPr marL="737959" indent="0">
              <a:buNone/>
              <a:defRPr sz="600" b="1"/>
            </a:lvl6pPr>
            <a:lvl7pPr marL="885550" indent="0">
              <a:buNone/>
              <a:defRPr sz="600" b="1"/>
            </a:lvl7pPr>
            <a:lvl8pPr marL="1033142" indent="0">
              <a:buNone/>
              <a:defRPr sz="600" b="1"/>
            </a:lvl8pPr>
            <a:lvl9pPr marL="1180733" indent="0">
              <a:buNone/>
              <a:defRPr sz="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982" y="3141526"/>
            <a:ext cx="3030915" cy="5707609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3BA4-B5D9-4B77-A5AB-D0956DC386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5AA6-0095-47D3-A5F4-FBC399A830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06CC2-DB6C-4789-801A-0383704A6B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16" y="394197"/>
            <a:ext cx="2256135" cy="1678525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198" y="394183"/>
            <a:ext cx="3833700" cy="845494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3116" y="2072710"/>
            <a:ext cx="2256135" cy="6776423"/>
          </a:xfrm>
        </p:spPr>
        <p:txBody>
          <a:bodyPr/>
          <a:lstStyle>
            <a:lvl1pPr marL="0" indent="0">
              <a:buNone/>
              <a:defRPr sz="400"/>
            </a:lvl1pPr>
            <a:lvl2pPr marL="147592" indent="0">
              <a:buNone/>
              <a:defRPr sz="400"/>
            </a:lvl2pPr>
            <a:lvl3pPr marL="295184" indent="0">
              <a:buNone/>
              <a:defRPr sz="400"/>
            </a:lvl3pPr>
            <a:lvl4pPr marL="442776" indent="0">
              <a:buNone/>
              <a:defRPr sz="200"/>
            </a:lvl4pPr>
            <a:lvl5pPr marL="590368" indent="0">
              <a:buNone/>
              <a:defRPr sz="200"/>
            </a:lvl5pPr>
            <a:lvl6pPr marL="737959" indent="0">
              <a:buNone/>
              <a:defRPr sz="200"/>
            </a:lvl6pPr>
            <a:lvl7pPr marL="885550" indent="0">
              <a:buNone/>
              <a:defRPr sz="200"/>
            </a:lvl7pPr>
            <a:lvl8pPr marL="1033142" indent="0">
              <a:buNone/>
              <a:defRPr sz="200"/>
            </a:lvl8pPr>
            <a:lvl9pPr marL="1180733" indent="0">
              <a:buNone/>
              <a:defRPr sz="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AF40-5C41-4D48-972C-D61A8D1F62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433" y="6934317"/>
            <a:ext cx="4114695" cy="818489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433" y="884979"/>
            <a:ext cx="4114695" cy="5943911"/>
          </a:xfrm>
        </p:spPr>
        <p:txBody>
          <a:bodyPr/>
          <a:lstStyle>
            <a:lvl1pPr marL="0" indent="0">
              <a:buNone/>
              <a:defRPr sz="1000"/>
            </a:lvl1pPr>
            <a:lvl2pPr marL="147592" indent="0">
              <a:buNone/>
              <a:defRPr sz="1000"/>
            </a:lvl2pPr>
            <a:lvl3pPr marL="295184" indent="0">
              <a:buNone/>
              <a:defRPr sz="800"/>
            </a:lvl3pPr>
            <a:lvl4pPr marL="442776" indent="0">
              <a:buNone/>
              <a:defRPr sz="600"/>
            </a:lvl4pPr>
            <a:lvl5pPr marL="590368" indent="0">
              <a:buNone/>
              <a:defRPr sz="600"/>
            </a:lvl5pPr>
            <a:lvl6pPr marL="737959" indent="0">
              <a:buNone/>
              <a:defRPr sz="600"/>
            </a:lvl6pPr>
            <a:lvl7pPr marL="885550" indent="0">
              <a:buNone/>
              <a:defRPr sz="600"/>
            </a:lvl7pPr>
            <a:lvl8pPr marL="1033142" indent="0">
              <a:buNone/>
              <a:defRPr sz="600"/>
            </a:lvl8pPr>
            <a:lvl9pPr marL="1180733" indent="0">
              <a:buNone/>
              <a:defRPr sz="6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433" y="7752807"/>
            <a:ext cx="4114695" cy="1162815"/>
          </a:xfrm>
        </p:spPr>
        <p:txBody>
          <a:bodyPr/>
          <a:lstStyle>
            <a:lvl1pPr marL="0" indent="0">
              <a:buNone/>
              <a:defRPr sz="400"/>
            </a:lvl1pPr>
            <a:lvl2pPr marL="147592" indent="0">
              <a:buNone/>
              <a:defRPr sz="400"/>
            </a:lvl2pPr>
            <a:lvl3pPr marL="295184" indent="0">
              <a:buNone/>
              <a:defRPr sz="400"/>
            </a:lvl3pPr>
            <a:lvl4pPr marL="442776" indent="0">
              <a:buNone/>
              <a:defRPr sz="200"/>
            </a:lvl4pPr>
            <a:lvl5pPr marL="590368" indent="0">
              <a:buNone/>
              <a:defRPr sz="200"/>
            </a:lvl5pPr>
            <a:lvl6pPr marL="737959" indent="0">
              <a:buNone/>
              <a:defRPr sz="200"/>
            </a:lvl6pPr>
            <a:lvl7pPr marL="885550" indent="0">
              <a:buNone/>
              <a:defRPr sz="200"/>
            </a:lvl7pPr>
            <a:lvl8pPr marL="1033142" indent="0">
              <a:buNone/>
              <a:defRPr sz="200"/>
            </a:lvl8pPr>
            <a:lvl9pPr marL="1180733" indent="0">
              <a:buNone/>
              <a:defRPr sz="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E67A-4D24-4681-BB34-B7539E3441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10" tIns="47655" rIns="95310" bIns="476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10" tIns="47655" rIns="95310" bIns="47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1763"/>
            <a:ext cx="16002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0" tIns="47655" rIns="95310" bIns="4765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1763"/>
            <a:ext cx="21717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0" tIns="47655" rIns="95310" bIns="4765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1763"/>
            <a:ext cx="16002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0" tIns="47655" rIns="95310" bIns="4765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E84AAE-0D64-410B-BC89-72FC3089EC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147592" algn="ctr" defTabSz="95319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295184" algn="ctr" defTabSz="95319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442776" algn="ctr" defTabSz="95319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590368" algn="ctr" defTabSz="95319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54013" indent="-354013" algn="l" defTabSz="9509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527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0625" indent="-236538" algn="l" defTabSz="9509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5288" indent="-236538" algn="l" defTabSz="9509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41538" indent="-236538" algn="l" defTabSz="9509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91768" indent="-238300" algn="l" defTabSz="9531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439360" indent="-238300" algn="l" defTabSz="9531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586951" indent="-238300" algn="l" defTabSz="9531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734543" indent="-238300" algn="l" defTabSz="9531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92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84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76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68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59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50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142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733" algn="l" defTabSz="295184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4902200" cy="757238"/>
          </a:xfrm>
        </p:spPr>
        <p:txBody>
          <a:bodyPr/>
          <a:lstStyle/>
          <a:p>
            <a:pPr defTabSz="953195" eaLnBrk="1" hangingPunct="1">
              <a:defRPr/>
            </a:pPr>
            <a:r>
              <a:rPr lang="es-ES" sz="1700" b="1" dirty="0" err="1" smtClean="0">
                <a:latin typeface="+mn-lt"/>
              </a:rPr>
              <a:t>Paper</a:t>
            </a:r>
            <a:r>
              <a:rPr lang="es-ES" sz="1700" b="1" dirty="0" smtClean="0">
                <a:latin typeface="+mn-lt"/>
              </a:rPr>
              <a:t> </a:t>
            </a:r>
            <a:r>
              <a:rPr lang="es-ES" sz="1700" b="1" dirty="0" err="1" smtClean="0">
                <a:latin typeface="+mn-lt"/>
              </a:rPr>
              <a:t>Title</a:t>
            </a:r>
            <a:endParaRPr lang="es-ES" sz="1700" b="1" dirty="0">
              <a:latin typeface="+mn-lt"/>
            </a:endParaRPr>
          </a:p>
        </p:txBody>
      </p:sp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4700588"/>
            <a:ext cx="603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516" tIns="14764" rIns="29516" bIns="14764" anchor="ctr">
            <a:spAutoFit/>
          </a:bodyPr>
          <a:lstStyle/>
          <a:p>
            <a:endParaRPr lang="es-ES"/>
          </a:p>
        </p:txBody>
      </p:sp>
      <p:pic>
        <p:nvPicPr>
          <p:cNvPr id="2052" name="Picture 243" descr="http://www.unibertsitate-hedakuntza.ehu.es/p268-content/es/contenidos/informacion/descarga_logos/es_desc_log/adjuntos/blanco_gr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1225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224 CuadroTexto"/>
          <p:cNvSpPr txBox="1">
            <a:spLocks noChangeArrowheads="1"/>
          </p:cNvSpPr>
          <p:nvPr/>
        </p:nvSpPr>
        <p:spPr bwMode="auto">
          <a:xfrm>
            <a:off x="533400" y="914400"/>
            <a:ext cx="58229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88" tIns="10444" rIns="20888" bIns="10444">
            <a:spAutoFit/>
          </a:bodyPr>
          <a:lstStyle/>
          <a:p>
            <a:pPr algn="ctr" defTabSz="4152900"/>
            <a:endParaRPr lang="en-US" sz="1400"/>
          </a:p>
          <a:p>
            <a:pPr algn="ctr" defTabSz="4152900"/>
            <a:r>
              <a:rPr lang="en-US" sz="1100"/>
              <a:t>Author Name 1*, Author Name 2</a:t>
            </a:r>
            <a:r>
              <a:rPr lang="en-US" sz="1100" baseline="30000"/>
              <a:t>af1</a:t>
            </a:r>
            <a:r>
              <a:rPr lang="en-US" sz="1100"/>
              <a:t>, Author Name 3</a:t>
            </a:r>
            <a:r>
              <a:rPr lang="en-US" sz="1100" baseline="30000"/>
              <a:t>af2</a:t>
            </a:r>
            <a:endParaRPr lang="es-ES" sz="1100"/>
          </a:p>
          <a:p>
            <a:pPr algn="ctr" defTabSz="4152900"/>
            <a:r>
              <a:rPr lang="en-US" sz="900"/>
              <a:t>*Corresponding author’s email</a:t>
            </a:r>
          </a:p>
          <a:p>
            <a:pPr algn="ctr" defTabSz="4152900"/>
            <a:r>
              <a:rPr lang="en-US" sz="900"/>
              <a:t>Affiliation 1</a:t>
            </a:r>
            <a:endParaRPr lang="es-ES" sz="900"/>
          </a:p>
          <a:p>
            <a:pPr algn="ctr" defTabSz="4152900"/>
            <a:r>
              <a:rPr lang="en-US" sz="900"/>
              <a:t>Affiliation 2</a:t>
            </a:r>
            <a:endParaRPr lang="es-ES" sz="900"/>
          </a:p>
          <a:p>
            <a:pPr algn="ctr" defTabSz="4152900"/>
            <a:endParaRPr lang="en-US" sz="900"/>
          </a:p>
        </p:txBody>
      </p:sp>
      <p:sp>
        <p:nvSpPr>
          <p:cNvPr id="229" name="AutoShape 236"/>
          <p:cNvSpPr>
            <a:spLocks noChangeArrowheads="1"/>
          </p:cNvSpPr>
          <p:nvPr/>
        </p:nvSpPr>
        <p:spPr bwMode="auto">
          <a:xfrm>
            <a:off x="233363" y="2819400"/>
            <a:ext cx="3128962" cy="207963"/>
          </a:xfrm>
          <a:prstGeom prst="homePlate">
            <a:avLst>
              <a:gd name="adj" fmla="val 172741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9516" tIns="14764" rIns="29516" bIns="14764" anchor="ctr"/>
          <a:lstStyle/>
          <a:p>
            <a:pPr>
              <a:defRPr/>
            </a:pPr>
            <a:r>
              <a:rPr lang="es-ES" sz="900" b="1" dirty="0"/>
              <a:t>   … </a:t>
            </a:r>
          </a:p>
        </p:txBody>
      </p:sp>
      <p:sp>
        <p:nvSpPr>
          <p:cNvPr id="231" name="AutoShape 236"/>
          <p:cNvSpPr>
            <a:spLocks noChangeArrowheads="1"/>
          </p:cNvSpPr>
          <p:nvPr/>
        </p:nvSpPr>
        <p:spPr bwMode="auto">
          <a:xfrm>
            <a:off x="228600" y="6781800"/>
            <a:ext cx="3128963" cy="207963"/>
          </a:xfrm>
          <a:prstGeom prst="homePlate">
            <a:avLst>
              <a:gd name="adj" fmla="val 172741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9516" tIns="14764" rIns="29516" bIns="14764" anchor="ctr"/>
          <a:lstStyle/>
          <a:p>
            <a:pPr>
              <a:defRPr/>
            </a:pPr>
            <a:r>
              <a:rPr lang="es-ES" sz="1400" b="1" dirty="0"/>
              <a:t> </a:t>
            </a:r>
            <a:r>
              <a:rPr lang="es-ES" sz="900" b="1" dirty="0"/>
              <a:t>CONCLUSIONS</a:t>
            </a:r>
          </a:p>
        </p:txBody>
      </p:sp>
      <p:sp>
        <p:nvSpPr>
          <p:cNvPr id="240" name="AutoShape 236"/>
          <p:cNvSpPr>
            <a:spLocks noChangeArrowheads="1"/>
          </p:cNvSpPr>
          <p:nvPr/>
        </p:nvSpPr>
        <p:spPr bwMode="auto">
          <a:xfrm>
            <a:off x="233363" y="1779588"/>
            <a:ext cx="3128962" cy="207962"/>
          </a:xfrm>
          <a:prstGeom prst="homePlate">
            <a:avLst>
              <a:gd name="adj" fmla="val 172741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9516" tIns="14764" rIns="29516" bIns="14764" anchor="ctr"/>
          <a:lstStyle/>
          <a:p>
            <a:pPr>
              <a:defRPr/>
            </a:pPr>
            <a:r>
              <a:rPr lang="es-ES" sz="900" b="1" dirty="0"/>
              <a:t>  INTRODUCTION</a:t>
            </a:r>
          </a:p>
        </p:txBody>
      </p:sp>
      <p:sp>
        <p:nvSpPr>
          <p:cNvPr id="258" name="AutoShape 232"/>
          <p:cNvSpPr>
            <a:spLocks noChangeArrowheads="1"/>
          </p:cNvSpPr>
          <p:nvPr/>
        </p:nvSpPr>
        <p:spPr bwMode="auto">
          <a:xfrm>
            <a:off x="228600" y="7239000"/>
            <a:ext cx="5867400" cy="998538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0894" tIns="10447" rIns="20894" bIns="10447" anchor="ctr"/>
          <a:lstStyle/>
          <a:p>
            <a:pPr>
              <a:defRPr/>
            </a:pPr>
            <a:endParaRPr lang="es-ES" sz="600" dirty="0"/>
          </a:p>
          <a:p>
            <a:pPr>
              <a:defRPr/>
            </a:pPr>
            <a:endParaRPr lang="es-ES" sz="600" dirty="0"/>
          </a:p>
          <a:p>
            <a:pPr>
              <a:defRPr/>
            </a:pPr>
            <a:r>
              <a:rPr lang="es-ES" sz="600" dirty="0" err="1"/>
              <a:t>Lorem</a:t>
            </a:r>
            <a:r>
              <a:rPr lang="es-ES" sz="600" dirty="0"/>
              <a:t> </a:t>
            </a:r>
            <a:r>
              <a:rPr lang="es-ES" sz="600" dirty="0" err="1"/>
              <a:t>ipsum</a:t>
            </a:r>
            <a:r>
              <a:rPr lang="es-ES" sz="600" dirty="0"/>
              <a:t> dolor </a:t>
            </a:r>
            <a:r>
              <a:rPr lang="es-ES" sz="600" dirty="0" err="1"/>
              <a:t>sit</a:t>
            </a:r>
            <a:r>
              <a:rPr lang="es-ES" sz="600" dirty="0"/>
              <a:t> </a:t>
            </a:r>
            <a:r>
              <a:rPr lang="es-ES" sz="600" dirty="0" err="1"/>
              <a:t>amet</a:t>
            </a:r>
            <a:r>
              <a:rPr lang="es-ES" sz="600" dirty="0"/>
              <a:t>, </a:t>
            </a:r>
            <a:r>
              <a:rPr lang="es-ES" sz="600" dirty="0" err="1"/>
              <a:t>consectetur</a:t>
            </a:r>
            <a:r>
              <a:rPr lang="es-ES" sz="600" dirty="0"/>
              <a:t> </a:t>
            </a:r>
            <a:r>
              <a:rPr lang="es-ES" sz="600" dirty="0" err="1"/>
              <a:t>adipisicing</a:t>
            </a:r>
            <a:r>
              <a:rPr lang="es-ES" sz="600" dirty="0"/>
              <a:t> </a:t>
            </a:r>
            <a:r>
              <a:rPr lang="es-ES" sz="600" dirty="0" err="1"/>
              <a:t>elit</a:t>
            </a:r>
            <a:r>
              <a:rPr lang="es-ES" sz="600" dirty="0"/>
              <a:t>, sed do </a:t>
            </a:r>
            <a:r>
              <a:rPr lang="es-ES" sz="600" dirty="0" err="1"/>
              <a:t>eiusmod</a:t>
            </a:r>
            <a:r>
              <a:rPr lang="es-ES" sz="600" dirty="0"/>
              <a:t> </a:t>
            </a:r>
            <a:r>
              <a:rPr lang="es-ES" sz="600" dirty="0" err="1"/>
              <a:t>tempor</a:t>
            </a:r>
            <a:r>
              <a:rPr lang="es-ES" sz="600" dirty="0"/>
              <a:t> </a:t>
            </a:r>
            <a:r>
              <a:rPr lang="es-ES" sz="600" dirty="0" err="1"/>
              <a:t>incididunt</a:t>
            </a:r>
            <a:r>
              <a:rPr lang="es-ES" sz="600" dirty="0"/>
              <a:t> ut labore et </a:t>
            </a:r>
            <a:r>
              <a:rPr lang="es-ES" sz="600" dirty="0" err="1"/>
              <a:t>dolore</a:t>
            </a:r>
            <a:r>
              <a:rPr lang="es-ES" sz="600" dirty="0"/>
              <a:t> magna </a:t>
            </a:r>
            <a:r>
              <a:rPr lang="es-ES" sz="600" dirty="0" err="1"/>
              <a:t>aliqua</a:t>
            </a:r>
            <a:r>
              <a:rPr lang="es-ES" sz="600" dirty="0"/>
              <a:t>.  Ut </a:t>
            </a:r>
            <a:r>
              <a:rPr lang="es-ES" sz="600" dirty="0" err="1"/>
              <a:t>enim</a:t>
            </a:r>
            <a:r>
              <a:rPr lang="es-ES" sz="600" dirty="0"/>
              <a:t> ad </a:t>
            </a:r>
            <a:r>
              <a:rPr lang="es-ES" sz="600" dirty="0" err="1"/>
              <a:t>minim</a:t>
            </a:r>
            <a:r>
              <a:rPr lang="es-ES" sz="600" dirty="0"/>
              <a:t> </a:t>
            </a:r>
            <a:r>
              <a:rPr lang="es-ES" sz="600" dirty="0" err="1"/>
              <a:t>veniam</a:t>
            </a:r>
            <a:r>
              <a:rPr lang="es-ES" sz="600" dirty="0"/>
              <a:t>, </a:t>
            </a:r>
            <a:r>
              <a:rPr lang="es-ES" sz="600" dirty="0" err="1"/>
              <a:t>quis</a:t>
            </a:r>
            <a:r>
              <a:rPr lang="es-ES" sz="600" dirty="0"/>
              <a:t> </a:t>
            </a:r>
            <a:r>
              <a:rPr lang="es-ES" sz="600" dirty="0" err="1"/>
              <a:t>nostrud</a:t>
            </a:r>
            <a:r>
              <a:rPr lang="es-ES" sz="600" dirty="0"/>
              <a:t> </a:t>
            </a:r>
          </a:p>
          <a:p>
            <a:pPr>
              <a:defRPr/>
            </a:pPr>
            <a:r>
              <a:rPr lang="es-ES" sz="600" dirty="0" err="1"/>
              <a:t>exercitation</a:t>
            </a:r>
            <a:r>
              <a:rPr lang="es-ES" sz="600" dirty="0"/>
              <a:t> </a:t>
            </a:r>
            <a:r>
              <a:rPr lang="es-ES" sz="600" dirty="0" err="1"/>
              <a:t>ullamco</a:t>
            </a:r>
            <a:r>
              <a:rPr lang="es-ES" sz="600" dirty="0"/>
              <a:t> </a:t>
            </a:r>
            <a:r>
              <a:rPr lang="es-ES" sz="600" dirty="0" err="1"/>
              <a:t>laboris</a:t>
            </a:r>
            <a:r>
              <a:rPr lang="es-ES" sz="600" dirty="0"/>
              <a:t> </a:t>
            </a:r>
            <a:r>
              <a:rPr lang="es-ES" sz="600" dirty="0" err="1"/>
              <a:t>nisi</a:t>
            </a:r>
            <a:r>
              <a:rPr lang="es-ES" sz="600" dirty="0"/>
              <a:t> ut </a:t>
            </a:r>
            <a:r>
              <a:rPr lang="es-ES" sz="600" dirty="0" err="1"/>
              <a:t>aliquip</a:t>
            </a:r>
            <a:r>
              <a:rPr lang="es-ES" sz="600" dirty="0"/>
              <a:t> ex </a:t>
            </a:r>
            <a:r>
              <a:rPr lang="es-ES" sz="600" dirty="0" err="1"/>
              <a:t>ea</a:t>
            </a:r>
            <a:r>
              <a:rPr lang="es-ES" sz="600" dirty="0"/>
              <a:t> </a:t>
            </a:r>
            <a:r>
              <a:rPr lang="es-ES" sz="600" dirty="0" err="1"/>
              <a:t>commodo</a:t>
            </a:r>
            <a:r>
              <a:rPr lang="es-ES" sz="600" dirty="0"/>
              <a:t> </a:t>
            </a:r>
            <a:r>
              <a:rPr lang="es-ES" sz="600" dirty="0" err="1"/>
              <a:t>consequat</a:t>
            </a:r>
            <a:r>
              <a:rPr lang="es-ES" sz="600" dirty="0"/>
              <a:t>. </a:t>
            </a:r>
            <a:r>
              <a:rPr lang="es-ES" sz="600" dirty="0" err="1"/>
              <a:t>Duis</a:t>
            </a:r>
            <a:r>
              <a:rPr lang="es-ES" sz="600" dirty="0"/>
              <a:t> </a:t>
            </a:r>
            <a:r>
              <a:rPr lang="es-ES" sz="600" dirty="0" err="1"/>
              <a:t>aute</a:t>
            </a:r>
            <a:r>
              <a:rPr lang="es-ES" sz="600" dirty="0"/>
              <a:t> </a:t>
            </a:r>
            <a:r>
              <a:rPr lang="es-ES" sz="600" dirty="0" err="1"/>
              <a:t>irure</a:t>
            </a:r>
            <a:r>
              <a:rPr lang="es-ES" sz="600" dirty="0"/>
              <a:t>  dolor in </a:t>
            </a:r>
            <a:r>
              <a:rPr lang="es-ES" sz="600" dirty="0" err="1"/>
              <a:t>reprehenderit</a:t>
            </a:r>
            <a:r>
              <a:rPr lang="es-ES" sz="600" dirty="0"/>
              <a:t> in </a:t>
            </a:r>
            <a:r>
              <a:rPr lang="es-ES" sz="600" dirty="0" err="1"/>
              <a:t>voluptate</a:t>
            </a:r>
            <a:r>
              <a:rPr lang="es-ES" sz="600" dirty="0"/>
              <a:t> </a:t>
            </a:r>
            <a:r>
              <a:rPr lang="es-ES" sz="600" dirty="0" err="1"/>
              <a:t>velit</a:t>
            </a:r>
            <a:r>
              <a:rPr lang="es-ES" sz="600" dirty="0"/>
              <a:t> </a:t>
            </a:r>
            <a:r>
              <a:rPr lang="es-ES" sz="600" dirty="0" err="1"/>
              <a:t>esse</a:t>
            </a:r>
            <a:r>
              <a:rPr lang="es-ES" sz="600" dirty="0"/>
              <a:t> </a:t>
            </a:r>
            <a:r>
              <a:rPr lang="es-ES" sz="600" dirty="0" err="1"/>
              <a:t>cillum</a:t>
            </a:r>
            <a:r>
              <a:rPr lang="es-ES" sz="600" dirty="0"/>
              <a:t> </a:t>
            </a:r>
            <a:r>
              <a:rPr lang="es-ES" sz="600" dirty="0" err="1"/>
              <a:t>dolore</a:t>
            </a:r>
            <a:r>
              <a:rPr lang="es-ES" sz="600" dirty="0"/>
              <a:t> </a:t>
            </a:r>
            <a:r>
              <a:rPr lang="es-ES" sz="600" dirty="0" err="1"/>
              <a:t>eu</a:t>
            </a:r>
            <a:r>
              <a:rPr lang="es-ES" sz="600" dirty="0"/>
              <a:t> </a:t>
            </a:r>
            <a:r>
              <a:rPr lang="es-ES" sz="600" dirty="0" err="1"/>
              <a:t>fugiat</a:t>
            </a:r>
            <a:r>
              <a:rPr lang="es-ES" sz="600" dirty="0"/>
              <a:t> </a:t>
            </a:r>
            <a:r>
              <a:rPr lang="es-ES" sz="600" dirty="0" err="1"/>
              <a:t>nulla</a:t>
            </a:r>
            <a:r>
              <a:rPr lang="es-ES" sz="600" dirty="0"/>
              <a:t> </a:t>
            </a:r>
            <a:r>
              <a:rPr lang="es-ES" sz="600" dirty="0" err="1"/>
              <a:t>pariatur</a:t>
            </a:r>
            <a:r>
              <a:rPr lang="es-ES" sz="600" dirty="0"/>
              <a:t>. </a:t>
            </a:r>
          </a:p>
          <a:p>
            <a:pPr>
              <a:defRPr/>
            </a:pPr>
            <a:r>
              <a:rPr lang="es-ES" sz="600" dirty="0" err="1"/>
              <a:t>Excepteur</a:t>
            </a:r>
            <a:r>
              <a:rPr lang="es-ES" sz="600" dirty="0"/>
              <a:t> </a:t>
            </a:r>
            <a:r>
              <a:rPr lang="es-ES" sz="600" dirty="0" err="1"/>
              <a:t>sint</a:t>
            </a:r>
            <a:r>
              <a:rPr lang="es-ES" sz="600" dirty="0"/>
              <a:t> </a:t>
            </a:r>
            <a:r>
              <a:rPr lang="es-ES" sz="600" dirty="0" err="1"/>
              <a:t>occaecat</a:t>
            </a:r>
            <a:r>
              <a:rPr lang="es-ES" sz="600" dirty="0"/>
              <a:t> </a:t>
            </a:r>
            <a:r>
              <a:rPr lang="es-ES" sz="600" dirty="0" err="1"/>
              <a:t>cupidatat</a:t>
            </a:r>
            <a:r>
              <a:rPr lang="es-ES" sz="600" dirty="0"/>
              <a:t> non </a:t>
            </a:r>
            <a:r>
              <a:rPr lang="es-ES" sz="600" dirty="0" err="1"/>
              <a:t>proiden</a:t>
            </a:r>
            <a:r>
              <a:rPr lang="es-ES" sz="600" dirty="0"/>
              <a:t> t, </a:t>
            </a:r>
            <a:r>
              <a:rPr lang="es-ES" sz="600" dirty="0" err="1"/>
              <a:t>sunt</a:t>
            </a:r>
            <a:r>
              <a:rPr lang="es-ES" sz="600" dirty="0"/>
              <a:t> in culpa </a:t>
            </a:r>
            <a:r>
              <a:rPr lang="es-ES" sz="600" dirty="0" err="1"/>
              <a:t>qui</a:t>
            </a:r>
            <a:r>
              <a:rPr lang="es-ES" sz="600" dirty="0"/>
              <a:t> </a:t>
            </a:r>
            <a:r>
              <a:rPr lang="es-ES" sz="600" dirty="0" err="1"/>
              <a:t>officia</a:t>
            </a:r>
            <a:r>
              <a:rPr lang="es-ES" sz="600" dirty="0"/>
              <a:t> </a:t>
            </a:r>
            <a:r>
              <a:rPr lang="es-ES" sz="600" dirty="0" err="1"/>
              <a:t>deserunt</a:t>
            </a:r>
            <a:r>
              <a:rPr lang="es-ES" sz="600" dirty="0"/>
              <a:t> </a:t>
            </a:r>
            <a:r>
              <a:rPr lang="es-ES" sz="600" dirty="0" err="1"/>
              <a:t>mollit</a:t>
            </a:r>
            <a:r>
              <a:rPr lang="es-ES" sz="600" dirty="0"/>
              <a:t> </a:t>
            </a:r>
            <a:r>
              <a:rPr lang="es-ES" sz="600" dirty="0" err="1"/>
              <a:t>anim</a:t>
            </a:r>
            <a:r>
              <a:rPr lang="es-ES" sz="600" dirty="0"/>
              <a:t> id </a:t>
            </a:r>
            <a:r>
              <a:rPr lang="es-ES" sz="600" dirty="0" err="1"/>
              <a:t>est</a:t>
            </a:r>
            <a:r>
              <a:rPr lang="es-ES" sz="600" dirty="0"/>
              <a:t> </a:t>
            </a:r>
            <a:r>
              <a:rPr lang="es-ES" sz="600" dirty="0" err="1"/>
              <a:t>laborum</a:t>
            </a:r>
            <a:r>
              <a:rPr lang="es-ES" sz="600" dirty="0"/>
              <a:t>.</a:t>
            </a:r>
          </a:p>
          <a:p>
            <a:pPr>
              <a:defRPr/>
            </a:pPr>
            <a:endParaRPr lang="es-ES" sz="600" dirty="0"/>
          </a:p>
          <a:p>
            <a:pPr>
              <a:defRPr/>
            </a:pPr>
            <a:endParaRPr lang="es-ES" sz="600" dirty="0"/>
          </a:p>
          <a:p>
            <a:pPr algn="ctr">
              <a:defRPr/>
            </a:pPr>
            <a:r>
              <a:rPr lang="es-ES" sz="1400" dirty="0"/>
              <a:t>…</a:t>
            </a:r>
          </a:p>
          <a:p>
            <a:pPr algn="ctr">
              <a:defRPr/>
            </a:pPr>
            <a:endParaRPr lang="es-ES" sz="600" dirty="0"/>
          </a:p>
          <a:p>
            <a:pPr>
              <a:defRPr/>
            </a:pPr>
            <a:endParaRPr lang="es-ES" sz="600" dirty="0"/>
          </a:p>
        </p:txBody>
      </p:sp>
      <p:sp>
        <p:nvSpPr>
          <p:cNvPr id="286" name="285 Flecha derecha"/>
          <p:cNvSpPr/>
          <p:nvPr/>
        </p:nvSpPr>
        <p:spPr bwMode="auto">
          <a:xfrm>
            <a:off x="1447800" y="2286000"/>
            <a:ext cx="762000" cy="1143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4" tIns="10447" rIns="20894" bIns="10447"/>
          <a:lstStyle/>
          <a:p>
            <a:pPr defTabSz="674618">
              <a:defRPr/>
            </a:pPr>
            <a:endParaRPr lang="es-ES" sz="1300" dirty="0"/>
          </a:p>
        </p:txBody>
      </p:sp>
      <p:sp>
        <p:nvSpPr>
          <p:cNvPr id="2059" name="286 CuadroTexto"/>
          <p:cNvSpPr txBox="1">
            <a:spLocks noChangeArrowheads="1"/>
          </p:cNvSpPr>
          <p:nvPr/>
        </p:nvSpPr>
        <p:spPr bwMode="auto">
          <a:xfrm>
            <a:off x="1524000" y="2209800"/>
            <a:ext cx="6858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94" tIns="10447" rIns="20894" bIns="10447">
            <a:spAutoFit/>
          </a:bodyPr>
          <a:lstStyle/>
          <a:p>
            <a:r>
              <a:rPr lang="es-ES" sz="600"/>
              <a:t>Bla bla bla</a:t>
            </a:r>
          </a:p>
        </p:txBody>
      </p:sp>
      <p:sp>
        <p:nvSpPr>
          <p:cNvPr id="290" name="AutoShape 232"/>
          <p:cNvSpPr>
            <a:spLocks noChangeArrowheads="1"/>
          </p:cNvSpPr>
          <p:nvPr/>
        </p:nvSpPr>
        <p:spPr bwMode="auto">
          <a:xfrm>
            <a:off x="4191000" y="1987550"/>
            <a:ext cx="2514600" cy="75565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0894" tIns="10447" rIns="20894" bIns="10447" anchor="ctr"/>
          <a:lstStyle/>
          <a:p>
            <a:pPr>
              <a:defRPr/>
            </a:pPr>
            <a:endParaRPr lang="es-ES" sz="600" dirty="0">
              <a:sym typeface="Wingdings" pitchFamily="2" charset="2"/>
            </a:endParaRPr>
          </a:p>
          <a:p>
            <a:pPr>
              <a:defRPr/>
            </a:pPr>
            <a:r>
              <a:rPr lang="es-ES" sz="600" dirty="0" err="1">
                <a:sym typeface="Wingdings" pitchFamily="2" charset="2"/>
              </a:rPr>
              <a:t>Main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contributions</a:t>
            </a:r>
            <a:r>
              <a:rPr lang="es-ES" sz="600" dirty="0">
                <a:sym typeface="Wingdings" pitchFamily="2" charset="2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endParaRPr lang="es-ES" sz="600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endParaRPr lang="es-ES" sz="600" dirty="0">
              <a:sym typeface="Wingdings" pitchFamily="2" charset="2"/>
            </a:endParaRPr>
          </a:p>
          <a:p>
            <a:pPr>
              <a:defRPr/>
            </a:pPr>
            <a:r>
              <a:rPr lang="es-ES" sz="600" dirty="0">
                <a:sym typeface="Wingdings" pitchFamily="2" charset="2"/>
              </a:rPr>
              <a:t>   .</a:t>
            </a:r>
          </a:p>
          <a:p>
            <a:pPr>
              <a:defRPr/>
            </a:pPr>
            <a:endParaRPr lang="es-ES" sz="600" dirty="0"/>
          </a:p>
        </p:txBody>
      </p:sp>
      <p:sp>
        <p:nvSpPr>
          <p:cNvPr id="292" name="AutoShape 232"/>
          <p:cNvSpPr>
            <a:spLocks noChangeArrowheads="1"/>
          </p:cNvSpPr>
          <p:nvPr/>
        </p:nvSpPr>
        <p:spPr bwMode="auto">
          <a:xfrm>
            <a:off x="2209800" y="2133600"/>
            <a:ext cx="182880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0894" tIns="10447" rIns="20894" bIns="10447" anchor="ctr"/>
          <a:lstStyle/>
          <a:p>
            <a:pPr>
              <a:defRPr/>
            </a:pPr>
            <a:r>
              <a:rPr lang="en-US" sz="800" dirty="0"/>
              <a:t>      A1 size; 594 x 841 mm</a:t>
            </a:r>
            <a:endParaRPr lang="es-ES" sz="600" dirty="0"/>
          </a:p>
        </p:txBody>
      </p:sp>
      <p:sp>
        <p:nvSpPr>
          <p:cNvPr id="2062" name="307 CuadroTexto"/>
          <p:cNvSpPr txBox="1">
            <a:spLocks noChangeArrowheads="1"/>
          </p:cNvSpPr>
          <p:nvPr/>
        </p:nvSpPr>
        <p:spPr bwMode="auto">
          <a:xfrm>
            <a:off x="3048000" y="5257800"/>
            <a:ext cx="2667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94" tIns="10447" rIns="20894" bIns="10447">
            <a:spAutoFit/>
          </a:bodyPr>
          <a:lstStyle/>
          <a:p>
            <a:r>
              <a:rPr lang="es-ES" sz="500" dirty="0" err="1" smtClean="0"/>
              <a:t>Example</a:t>
            </a:r>
            <a:r>
              <a:rPr lang="es-ES" sz="500" dirty="0" smtClean="0"/>
              <a:t> of Figure </a:t>
            </a:r>
            <a:r>
              <a:rPr lang="es-ES" sz="500" dirty="0" err="1"/>
              <a:t>caption</a:t>
            </a:r>
            <a:r>
              <a:rPr lang="es-ES" sz="500" dirty="0"/>
              <a:t>.</a:t>
            </a:r>
          </a:p>
        </p:txBody>
      </p:sp>
      <p:sp>
        <p:nvSpPr>
          <p:cNvPr id="49" name="AutoShape 232"/>
          <p:cNvSpPr>
            <a:spLocks noChangeArrowheads="1"/>
          </p:cNvSpPr>
          <p:nvPr/>
        </p:nvSpPr>
        <p:spPr bwMode="auto">
          <a:xfrm>
            <a:off x="233363" y="2133600"/>
            <a:ext cx="1214437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0894" tIns="10447" rIns="20894" bIns="10447" anchor="ctr"/>
          <a:lstStyle/>
          <a:p>
            <a:pPr>
              <a:defRPr/>
            </a:pPr>
            <a:endParaRPr lang="es-ES" sz="600" dirty="0">
              <a:sym typeface="Wingdings" pitchFamily="2" charset="2"/>
            </a:endParaRPr>
          </a:p>
          <a:p>
            <a:pPr>
              <a:defRPr/>
            </a:pP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600" dirty="0">
                <a:sym typeface="Wingdings" pitchFamily="2" charset="2"/>
              </a:rPr>
              <a:t> 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endParaRPr lang="es-ES" sz="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600" dirty="0">
                <a:sym typeface="Wingdings" pitchFamily="2" charset="2"/>
              </a:rPr>
              <a:t> 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r>
              <a:rPr lang="es-ES" sz="600" dirty="0">
                <a:sym typeface="Wingdings" pitchFamily="2" charset="2"/>
              </a:rPr>
              <a:t> </a:t>
            </a:r>
            <a:r>
              <a:rPr lang="es-ES" sz="600" dirty="0" err="1">
                <a:sym typeface="Wingdings" pitchFamily="2" charset="2"/>
              </a:rPr>
              <a:t>bla</a:t>
            </a:r>
            <a:endParaRPr lang="es-ES" sz="600" dirty="0">
              <a:sym typeface="Wingdings" pitchFamily="2" charset="2"/>
            </a:endParaRPr>
          </a:p>
          <a:p>
            <a:pPr>
              <a:defRPr/>
            </a:pPr>
            <a:endParaRPr lang="es-ES" sz="600" dirty="0"/>
          </a:p>
        </p:txBody>
      </p:sp>
      <p:sp>
        <p:nvSpPr>
          <p:cNvPr id="2064" name="307 CuadroTexto"/>
          <p:cNvSpPr txBox="1">
            <a:spLocks noChangeArrowheads="1"/>
          </p:cNvSpPr>
          <p:nvPr/>
        </p:nvSpPr>
        <p:spPr bwMode="auto">
          <a:xfrm>
            <a:off x="2971800" y="3124200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94" tIns="10447" rIns="20894" bIns="10447">
            <a:spAutoFit/>
          </a:bodyPr>
          <a:lstStyle/>
          <a:p>
            <a:r>
              <a:rPr lang="es-ES" sz="4000" dirty="0"/>
              <a:t>…</a:t>
            </a:r>
          </a:p>
        </p:txBody>
      </p:sp>
      <p:sp>
        <p:nvSpPr>
          <p:cNvPr id="2065" name="307 CuadroTexto"/>
          <p:cNvSpPr txBox="1">
            <a:spLocks noChangeArrowheads="1"/>
          </p:cNvSpPr>
          <p:nvPr/>
        </p:nvSpPr>
        <p:spPr bwMode="auto">
          <a:xfrm>
            <a:off x="2971800" y="6553200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94" tIns="10447" rIns="20894" bIns="10447">
            <a:spAutoFit/>
          </a:bodyPr>
          <a:lstStyle/>
          <a:p>
            <a:r>
              <a:rPr lang="es-ES" sz="4000"/>
              <a:t>…</a:t>
            </a:r>
          </a:p>
        </p:txBody>
      </p:sp>
      <p:sp>
        <p:nvSpPr>
          <p:cNvPr id="2066" name="307 CuadroTexto"/>
          <p:cNvSpPr txBox="1">
            <a:spLocks noChangeArrowheads="1"/>
          </p:cNvSpPr>
          <p:nvPr/>
        </p:nvSpPr>
        <p:spPr bwMode="auto">
          <a:xfrm>
            <a:off x="2971800" y="5638800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94" tIns="10447" rIns="20894" bIns="10447">
            <a:spAutoFit/>
          </a:bodyPr>
          <a:lstStyle/>
          <a:p>
            <a:r>
              <a:rPr lang="es-ES" sz="4000"/>
              <a:t>…</a:t>
            </a:r>
          </a:p>
        </p:txBody>
      </p:sp>
      <p:pic>
        <p:nvPicPr>
          <p:cNvPr id="23" name="1 Imagen" descr="IMG_20170913_083056127_HDR.jpg"/>
          <p:cNvPicPr/>
          <p:nvPr/>
        </p:nvPicPr>
        <p:blipFill>
          <a:blip r:embed="rId4" cstate="print"/>
          <a:srcRect t="17773" b="64454"/>
          <a:stretch>
            <a:fillRect/>
          </a:stretch>
        </p:blipFill>
        <p:spPr>
          <a:xfrm>
            <a:off x="0" y="8915400"/>
            <a:ext cx="6858000" cy="990600"/>
          </a:xfrm>
          <a:prstGeom prst="rect">
            <a:avLst/>
          </a:prstGeom>
        </p:spPr>
      </p:pic>
      <p:pic>
        <p:nvPicPr>
          <p:cNvPr id="22" name="21 Imagen" descr="porta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810000"/>
            <a:ext cx="1030171" cy="1371600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3932199" y="0"/>
            <a:ext cx="2925801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000" dirty="0" err="1" smtClean="0">
                <a:solidFill>
                  <a:schemeClr val="bg1"/>
                </a:solidFill>
              </a:rPr>
              <a:t>Research</a:t>
            </a:r>
            <a:r>
              <a:rPr lang="es-ES" sz="1000" dirty="0" smtClean="0">
                <a:solidFill>
                  <a:schemeClr val="bg1"/>
                </a:solidFill>
              </a:rPr>
              <a:t> and </a:t>
            </a:r>
            <a:r>
              <a:rPr lang="es-ES" sz="1000" dirty="0" err="1" smtClean="0">
                <a:solidFill>
                  <a:schemeClr val="bg1"/>
                </a:solidFill>
              </a:rPr>
              <a:t>Education</a:t>
            </a:r>
            <a:r>
              <a:rPr lang="es-ES" sz="1000" dirty="0" smtClean="0">
                <a:solidFill>
                  <a:schemeClr val="bg1"/>
                </a:solidFill>
              </a:rPr>
              <a:t> in Project Management</a:t>
            </a:r>
          </a:p>
          <a:p>
            <a:r>
              <a:rPr lang="es-ES" sz="1000" dirty="0" smtClean="0">
                <a:solidFill>
                  <a:schemeClr val="bg1"/>
                </a:solidFill>
              </a:rPr>
              <a:t>- REPM 2019, Bilbao (</a:t>
            </a:r>
            <a:r>
              <a:rPr lang="es-ES" sz="1000" dirty="0" err="1" smtClean="0">
                <a:solidFill>
                  <a:schemeClr val="bg1"/>
                </a:solidFill>
              </a:rPr>
              <a:t>Spain</a:t>
            </a:r>
            <a:r>
              <a:rPr lang="es-ES" sz="1000" dirty="0" smtClean="0">
                <a:solidFill>
                  <a:schemeClr val="bg1"/>
                </a:solidFill>
              </a:rPr>
              <a:t>), 21-22 </a:t>
            </a:r>
            <a:r>
              <a:rPr lang="es-ES" sz="1000" dirty="0" err="1" smtClean="0">
                <a:solidFill>
                  <a:schemeClr val="bg1"/>
                </a:solidFill>
              </a:rPr>
              <a:t>February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6166</TotalTime>
  <Words>173</Words>
  <Application>Microsoft Office PowerPoint</Application>
  <PresentationFormat>A4 (210 x 297 mm)</PresentationFormat>
  <Paragraphs>36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Diseño predeterminado</vt:lpstr>
      <vt:lpstr>Paper Title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</dc:creator>
  <cp:lastModifiedBy>bcptapui</cp:lastModifiedBy>
  <cp:revision>333</cp:revision>
  <cp:lastPrinted>2011-06-24T13:10:56Z</cp:lastPrinted>
  <dcterms:created xsi:type="dcterms:W3CDTF">1601-01-01T00:00:00Z</dcterms:created>
  <dcterms:modified xsi:type="dcterms:W3CDTF">2018-10-31T10:10:36Z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