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62" r:id="rId3"/>
    <p:sldId id="272" r:id="rId4"/>
    <p:sldId id="274" r:id="rId5"/>
    <p:sldId id="266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B25AB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72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F2608-37B3-4A76-87CB-21D0C84EE055}" type="datetimeFigureOut">
              <a:rPr lang="es-ES" smtClean="0"/>
              <a:t>05/03/2019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5C6A4-BF7F-46F5-8857-C22F93396AF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3835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F2608-37B3-4A76-87CB-21D0C84EE055}" type="datetimeFigureOut">
              <a:rPr lang="es-ES" smtClean="0"/>
              <a:t>05/03/2019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5C6A4-BF7F-46F5-8857-C22F93396AF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0390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F2608-37B3-4A76-87CB-21D0C84EE055}" type="datetimeFigureOut">
              <a:rPr lang="es-ES" smtClean="0"/>
              <a:t>05/03/2019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5C6A4-BF7F-46F5-8857-C22F93396AF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4338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F2608-37B3-4A76-87CB-21D0C84EE055}" type="datetimeFigureOut">
              <a:rPr lang="es-ES" smtClean="0"/>
              <a:t>05/03/2019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5C6A4-BF7F-46F5-8857-C22F93396AF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4820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F2608-37B3-4A76-87CB-21D0C84EE055}" type="datetimeFigureOut">
              <a:rPr lang="es-ES" smtClean="0"/>
              <a:t>05/03/2019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5C6A4-BF7F-46F5-8857-C22F93396AF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370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F2608-37B3-4A76-87CB-21D0C84EE055}" type="datetimeFigureOut">
              <a:rPr lang="es-ES" smtClean="0"/>
              <a:t>05/03/2019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5C6A4-BF7F-46F5-8857-C22F93396AF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837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F2608-37B3-4A76-87CB-21D0C84EE055}" type="datetimeFigureOut">
              <a:rPr lang="es-ES" smtClean="0"/>
              <a:t>05/03/2019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5C6A4-BF7F-46F5-8857-C22F93396AF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0279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F2608-37B3-4A76-87CB-21D0C84EE055}" type="datetimeFigureOut">
              <a:rPr lang="es-ES" smtClean="0"/>
              <a:t>05/03/2019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5C6A4-BF7F-46F5-8857-C22F93396AF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9188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F2608-37B3-4A76-87CB-21D0C84EE055}" type="datetimeFigureOut">
              <a:rPr lang="es-ES" smtClean="0"/>
              <a:t>05/03/2019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5C6A4-BF7F-46F5-8857-C22F93396AF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8761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F2608-37B3-4A76-87CB-21D0C84EE055}" type="datetimeFigureOut">
              <a:rPr lang="es-ES" smtClean="0"/>
              <a:t>05/03/2019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5C6A4-BF7F-46F5-8857-C22F93396AF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9891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F2608-37B3-4A76-87CB-21D0C84EE055}" type="datetimeFigureOut">
              <a:rPr lang="es-ES" smtClean="0"/>
              <a:t>05/03/2019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5C6A4-BF7F-46F5-8857-C22F93396AF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3156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F2608-37B3-4A76-87CB-21D0C84EE055}" type="datetimeFigureOut">
              <a:rPr lang="es-ES" smtClean="0"/>
              <a:t>05/03/2019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5C6A4-BF7F-46F5-8857-C22F93396AF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7231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4031" y="-3091"/>
            <a:ext cx="6807571" cy="6861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18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82011"/>
            <a:ext cx="10515600" cy="1325563"/>
          </a:xfrm>
        </p:spPr>
        <p:txBody>
          <a:bodyPr/>
          <a:lstStyle/>
          <a:p>
            <a:r>
              <a:rPr lang="es-ES" b="1" dirty="0" smtClean="0">
                <a:solidFill>
                  <a:srgbClr val="7030A0"/>
                </a:solidFill>
              </a:rPr>
              <a:t>1908ko </a:t>
            </a:r>
            <a:r>
              <a:rPr lang="es-ES" b="1" dirty="0" err="1" smtClean="0">
                <a:solidFill>
                  <a:srgbClr val="7030A0"/>
                </a:solidFill>
              </a:rPr>
              <a:t>Martxoak</a:t>
            </a:r>
            <a:r>
              <a:rPr lang="es-ES" b="1" dirty="0" smtClean="0">
                <a:solidFill>
                  <a:srgbClr val="7030A0"/>
                </a:solidFill>
              </a:rPr>
              <a:t> 8an…</a:t>
            </a:r>
            <a:endParaRPr lang="es-ES" b="1" dirty="0">
              <a:solidFill>
                <a:srgbClr val="7030A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s-ES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es-ES" b="1" dirty="0" smtClean="0"/>
          </a:p>
          <a:p>
            <a:pPr marL="0" indent="0" algn="just">
              <a:buNone/>
            </a:pPr>
            <a:r>
              <a:rPr lang="es-ES" sz="3200" dirty="0" smtClean="0"/>
              <a:t>New York-en 146 </a:t>
            </a:r>
            <a:r>
              <a:rPr lang="es-ES" sz="3200" dirty="0" err="1" smtClean="0"/>
              <a:t>emakume</a:t>
            </a:r>
            <a:r>
              <a:rPr lang="es-ES" sz="3200" dirty="0" smtClean="0"/>
              <a:t> </a:t>
            </a:r>
            <a:r>
              <a:rPr lang="es-ES" sz="3200" dirty="0" err="1" smtClean="0"/>
              <a:t>langile</a:t>
            </a:r>
            <a:r>
              <a:rPr lang="es-ES" sz="3200" dirty="0" smtClean="0"/>
              <a:t> </a:t>
            </a:r>
            <a:r>
              <a:rPr lang="es-ES" sz="3200" dirty="0" err="1" smtClean="0"/>
              <a:t>erail</a:t>
            </a:r>
            <a:r>
              <a:rPr lang="es-ES" sz="3200" dirty="0" smtClean="0"/>
              <a:t> </a:t>
            </a:r>
            <a:r>
              <a:rPr lang="es-ES" sz="3200" dirty="0" err="1"/>
              <a:t>zituzten</a:t>
            </a:r>
            <a:r>
              <a:rPr lang="es-ES" sz="3200" dirty="0"/>
              <a:t> </a:t>
            </a:r>
            <a:r>
              <a:rPr lang="es-ES" sz="3200" dirty="0" err="1"/>
              <a:t>haien</a:t>
            </a:r>
            <a:r>
              <a:rPr lang="es-ES" sz="3200" dirty="0"/>
              <a:t> </a:t>
            </a:r>
            <a:r>
              <a:rPr lang="es-ES" sz="3200" dirty="0" err="1"/>
              <a:t>lan</a:t>
            </a:r>
            <a:r>
              <a:rPr lang="es-ES" sz="3200" dirty="0"/>
              <a:t> </a:t>
            </a:r>
            <a:r>
              <a:rPr lang="es-ES" sz="3200" dirty="0" err="1" smtClean="0"/>
              <a:t>baldintza</a:t>
            </a:r>
            <a:r>
              <a:rPr lang="es-ES" sz="3200" dirty="0" smtClean="0"/>
              <a:t> </a:t>
            </a:r>
            <a:r>
              <a:rPr lang="es-ES" sz="3200" dirty="0" err="1" smtClean="0"/>
              <a:t>prekarioengatik</a:t>
            </a:r>
            <a:r>
              <a:rPr lang="es-ES" sz="3200" dirty="0"/>
              <a:t> </a:t>
            </a:r>
            <a:r>
              <a:rPr lang="es-ES" sz="3200" dirty="0" smtClean="0"/>
              <a:t>protesta </a:t>
            </a:r>
            <a:r>
              <a:rPr lang="es-ES" sz="3200" dirty="0" err="1"/>
              <a:t>uzteari</a:t>
            </a:r>
            <a:r>
              <a:rPr lang="es-ES" sz="3200" dirty="0"/>
              <a:t> </a:t>
            </a:r>
            <a:r>
              <a:rPr lang="es-ES" sz="3200" dirty="0" err="1"/>
              <a:t>uko</a:t>
            </a:r>
            <a:r>
              <a:rPr lang="es-ES" sz="3200" dirty="0"/>
              <a:t> </a:t>
            </a:r>
            <a:r>
              <a:rPr lang="es-ES" sz="3200" dirty="0" err="1" smtClean="0"/>
              <a:t>egiteagatik</a:t>
            </a:r>
            <a:r>
              <a:rPr lang="es-ES" sz="3200" dirty="0" smtClean="0"/>
              <a:t> </a:t>
            </a:r>
            <a:endParaRPr lang="es-ES" sz="3200" dirty="0"/>
          </a:p>
          <a:p>
            <a:pPr marL="0" indent="0">
              <a:buNone/>
            </a:pPr>
            <a:endParaRPr lang="es-ES" sz="3200" i="1" dirty="0"/>
          </a:p>
          <a:p>
            <a:pPr marL="0" indent="0" algn="just">
              <a:buNone/>
            </a:pPr>
            <a:r>
              <a:rPr lang="es-ES" sz="3200" dirty="0"/>
              <a:t>1975an, </a:t>
            </a:r>
            <a:r>
              <a:rPr lang="es-ES" sz="3200" dirty="0" err="1" smtClean="0"/>
              <a:t>Nazio</a:t>
            </a:r>
            <a:r>
              <a:rPr lang="es-ES" sz="3200" dirty="0" smtClean="0"/>
              <a:t> </a:t>
            </a:r>
            <a:r>
              <a:rPr lang="es-ES" sz="3200" dirty="0" err="1" smtClean="0"/>
              <a:t>Batuek</a:t>
            </a:r>
            <a:r>
              <a:rPr lang="es-ES" sz="3200" dirty="0" smtClean="0"/>
              <a:t>, </a:t>
            </a:r>
            <a:r>
              <a:rPr lang="es-ES" sz="3200" dirty="0" err="1" smtClean="0"/>
              <a:t>Martxoak</a:t>
            </a:r>
            <a:r>
              <a:rPr lang="es-ES" sz="3200" dirty="0" smtClean="0"/>
              <a:t> 8 </a:t>
            </a:r>
            <a:r>
              <a:rPr lang="es-ES" sz="3200" b="1" dirty="0" err="1" smtClean="0"/>
              <a:t>Emakumeen</a:t>
            </a:r>
            <a:r>
              <a:rPr lang="es-ES" sz="3200" b="1" dirty="0" smtClean="0"/>
              <a:t> </a:t>
            </a:r>
            <a:r>
              <a:rPr lang="es-ES" sz="3200" b="1" dirty="0" err="1"/>
              <a:t>nazioarteko</a:t>
            </a:r>
            <a:r>
              <a:rPr lang="es-ES" sz="3200" b="1" dirty="0"/>
              <a:t> </a:t>
            </a:r>
            <a:r>
              <a:rPr lang="es-ES" sz="3200" b="1" dirty="0" err="1"/>
              <a:t>eguna</a:t>
            </a:r>
            <a:r>
              <a:rPr lang="es-ES" sz="3200" b="1" dirty="0"/>
              <a:t> </a:t>
            </a:r>
            <a:r>
              <a:rPr lang="es-ES" sz="3200" dirty="0" err="1" smtClean="0"/>
              <a:t>izendatu</a:t>
            </a:r>
            <a:r>
              <a:rPr lang="es-ES" sz="3200" dirty="0" smtClean="0"/>
              <a:t> </a:t>
            </a:r>
            <a:r>
              <a:rPr lang="es-ES" sz="3200" dirty="0" err="1" smtClean="0"/>
              <a:t>zuten</a:t>
            </a:r>
            <a:endParaRPr lang="es-ES" sz="3200" dirty="0"/>
          </a:p>
          <a:p>
            <a:pPr marL="0" indent="0" algn="just">
              <a:buNone/>
            </a:pPr>
            <a:endParaRPr lang="es-E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4134" y="213175"/>
            <a:ext cx="2163619" cy="1867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42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755485"/>
            <a:ext cx="10515600" cy="1325563"/>
          </a:xfrm>
        </p:spPr>
        <p:txBody>
          <a:bodyPr/>
          <a:lstStyle/>
          <a:p>
            <a:r>
              <a:rPr lang="es-ES" b="1" dirty="0" err="1" smtClean="0">
                <a:solidFill>
                  <a:srgbClr val="7030A0"/>
                </a:solidFill>
              </a:rPr>
              <a:t>Gaur</a:t>
            </a:r>
            <a:r>
              <a:rPr lang="es-ES" b="1" dirty="0" smtClean="0">
                <a:solidFill>
                  <a:srgbClr val="7030A0"/>
                </a:solidFill>
              </a:rPr>
              <a:t> </a:t>
            </a:r>
            <a:r>
              <a:rPr lang="es-ES" b="1" dirty="0" err="1" smtClean="0">
                <a:solidFill>
                  <a:srgbClr val="7030A0"/>
                </a:solidFill>
              </a:rPr>
              <a:t>egun</a:t>
            </a:r>
            <a:r>
              <a:rPr lang="es-ES" b="1" dirty="0" smtClean="0">
                <a:solidFill>
                  <a:srgbClr val="7030A0"/>
                </a:solidFill>
              </a:rPr>
              <a:t>…</a:t>
            </a:r>
            <a:endParaRPr lang="es-ES" b="1" dirty="0">
              <a:solidFill>
                <a:srgbClr val="7030A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42638"/>
            <a:ext cx="10515600" cy="4351338"/>
          </a:xfrm>
        </p:spPr>
        <p:txBody>
          <a:bodyPr>
            <a:normAutofit/>
          </a:bodyPr>
          <a:lstStyle/>
          <a:p>
            <a:pPr algn="just"/>
            <a:endParaRPr lang="es-ES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ES" sz="3600" dirty="0" err="1" smtClean="0"/>
              <a:t>Martxoak</a:t>
            </a:r>
            <a:r>
              <a:rPr lang="es-ES" sz="3600" dirty="0" smtClean="0"/>
              <a:t> </a:t>
            </a:r>
            <a:r>
              <a:rPr lang="es-ES" sz="3600" dirty="0"/>
              <a:t>8an</a:t>
            </a:r>
            <a:r>
              <a:rPr lang="es-ES" sz="3600" dirty="0" smtClean="0"/>
              <a:t>, </a:t>
            </a:r>
            <a:r>
              <a:rPr lang="es-ES" sz="3600" dirty="0" err="1" smtClean="0"/>
              <a:t>Emakume</a:t>
            </a:r>
            <a:r>
              <a:rPr lang="es-ES" sz="3600" dirty="0" smtClean="0"/>
              <a:t> </a:t>
            </a:r>
            <a:r>
              <a:rPr lang="es-ES" sz="3600" dirty="0" err="1"/>
              <a:t>guztien</a:t>
            </a:r>
            <a:r>
              <a:rPr lang="es-ES" sz="3600" dirty="0"/>
              <a:t> </a:t>
            </a:r>
            <a:r>
              <a:rPr lang="es-ES" sz="3600" dirty="0" err="1"/>
              <a:t>eskubideen</a:t>
            </a:r>
            <a:r>
              <a:rPr lang="es-ES" sz="3600" dirty="0"/>
              <a:t> </a:t>
            </a:r>
            <a:r>
              <a:rPr lang="es-ES" sz="3600" dirty="0" err="1"/>
              <a:t>defentsan</a:t>
            </a:r>
            <a:r>
              <a:rPr lang="es-ES" sz="3600" dirty="0"/>
              <a:t> </a:t>
            </a:r>
            <a:r>
              <a:rPr lang="es-ES" sz="3600" dirty="0" err="1"/>
              <a:t>jarduten</a:t>
            </a:r>
            <a:r>
              <a:rPr lang="es-ES" sz="3600" dirty="0"/>
              <a:t> </a:t>
            </a:r>
            <a:r>
              <a:rPr lang="es-ES" sz="3600" dirty="0" err="1"/>
              <a:t>duten</a:t>
            </a:r>
            <a:r>
              <a:rPr lang="es-ES" sz="3600" dirty="0"/>
              <a:t> </a:t>
            </a:r>
            <a:r>
              <a:rPr lang="es-ES" sz="3600" dirty="0" err="1" smtClean="0"/>
              <a:t>Emakumeak</a:t>
            </a:r>
            <a:r>
              <a:rPr lang="es-ES" sz="3600" dirty="0" smtClean="0"/>
              <a:t> </a:t>
            </a:r>
            <a:r>
              <a:rPr lang="es-ES" sz="3600" dirty="0" err="1"/>
              <a:t>gogora</a:t>
            </a:r>
            <a:r>
              <a:rPr lang="es-ES" sz="3600" dirty="0"/>
              <a:t> </a:t>
            </a:r>
            <a:r>
              <a:rPr lang="es-ES" sz="3600" dirty="0" err="1"/>
              <a:t>ekarri</a:t>
            </a:r>
            <a:r>
              <a:rPr lang="es-ES" sz="3600" dirty="0"/>
              <a:t> </a:t>
            </a:r>
            <a:r>
              <a:rPr lang="es-ES" sz="3600" dirty="0" err="1"/>
              <a:t>nahi</a:t>
            </a:r>
            <a:r>
              <a:rPr lang="es-ES" sz="3600" dirty="0"/>
              <a:t> </a:t>
            </a:r>
            <a:r>
              <a:rPr lang="es-ES" sz="3600" dirty="0" err="1"/>
              <a:t>ditugu</a:t>
            </a:r>
            <a:r>
              <a:rPr lang="es-ES" sz="3600" dirty="0"/>
              <a:t>, </a:t>
            </a:r>
            <a:r>
              <a:rPr lang="es-ES" sz="3600" dirty="0" err="1"/>
              <a:t>patriarkatuak</a:t>
            </a:r>
            <a:r>
              <a:rPr lang="es-ES" sz="3600" dirty="0"/>
              <a:t> </a:t>
            </a:r>
            <a:r>
              <a:rPr lang="es-ES" sz="3600" dirty="0" err="1"/>
              <a:t>zapaltzen</a:t>
            </a:r>
            <a:r>
              <a:rPr lang="es-ES" sz="3600" dirty="0"/>
              <a:t> </a:t>
            </a:r>
            <a:r>
              <a:rPr lang="es-ES" sz="3600" dirty="0" err="1"/>
              <a:t>dituen</a:t>
            </a:r>
            <a:r>
              <a:rPr lang="es-ES" sz="3600" dirty="0"/>
              <a:t> </a:t>
            </a:r>
            <a:r>
              <a:rPr lang="es-ES" sz="3600" dirty="0" err="1" smtClean="0"/>
              <a:t>pertsona</a:t>
            </a:r>
            <a:r>
              <a:rPr lang="es-ES" sz="3600" dirty="0" smtClean="0"/>
              <a:t> </a:t>
            </a:r>
            <a:r>
              <a:rPr lang="es-ES" sz="3600" dirty="0" err="1"/>
              <a:t>guztiak</a:t>
            </a:r>
            <a:r>
              <a:rPr lang="es-ES" sz="3600" dirty="0"/>
              <a:t> </a:t>
            </a:r>
            <a:r>
              <a:rPr lang="es-ES" sz="3600" dirty="0" err="1" smtClean="0"/>
              <a:t>barne</a:t>
            </a:r>
            <a:endParaRPr lang="es-ES" sz="3600" dirty="0" smtClean="0"/>
          </a:p>
          <a:p>
            <a:pPr marL="0" indent="0" algn="just">
              <a:buNone/>
            </a:pPr>
            <a:endParaRPr lang="es-ES" sz="3600" dirty="0"/>
          </a:p>
          <a:p>
            <a:pPr marL="0" indent="0">
              <a:buNone/>
            </a:pPr>
            <a:r>
              <a:rPr lang="es-ES" altLang="es-ES" sz="3600" dirty="0" err="1"/>
              <a:t>Patriarkatua</a:t>
            </a:r>
            <a:r>
              <a:rPr lang="es-ES" altLang="es-ES" sz="3600" dirty="0"/>
              <a:t>, gizonezkoen </a:t>
            </a:r>
            <a:r>
              <a:rPr lang="es-ES" altLang="es-ES" sz="3600" dirty="0" err="1"/>
              <a:t>nagusitasuna</a:t>
            </a:r>
            <a:r>
              <a:rPr lang="es-ES" altLang="es-ES" sz="3600" dirty="0"/>
              <a:t> eta </a:t>
            </a:r>
            <a:r>
              <a:rPr lang="es-ES" altLang="es-ES" sz="3600" dirty="0" err="1"/>
              <a:t>agintea</a:t>
            </a:r>
            <a:r>
              <a:rPr lang="es-ES" altLang="es-ES" sz="3600" dirty="0"/>
              <a:t> </a:t>
            </a:r>
            <a:r>
              <a:rPr lang="es-ES" altLang="es-ES" sz="3600" dirty="0" err="1"/>
              <a:t>ahalbidetzen</a:t>
            </a:r>
            <a:r>
              <a:rPr lang="es-ES" altLang="es-ES" sz="3600" dirty="0"/>
              <a:t> </a:t>
            </a:r>
            <a:r>
              <a:rPr lang="es-ES" altLang="es-ES" sz="3600" dirty="0" err="1"/>
              <a:t>duen</a:t>
            </a:r>
            <a:r>
              <a:rPr lang="es-ES" altLang="es-ES" sz="3600" dirty="0"/>
              <a:t> </a:t>
            </a:r>
            <a:r>
              <a:rPr lang="es-ES" altLang="es-ES" sz="3600" dirty="0" err="1"/>
              <a:t>gizarte</a:t>
            </a:r>
            <a:r>
              <a:rPr lang="es-ES" altLang="es-ES" sz="3600" dirty="0"/>
              <a:t> </a:t>
            </a:r>
            <a:r>
              <a:rPr lang="es-ES" altLang="es-ES" sz="3600" dirty="0" err="1"/>
              <a:t>antolaketa</a:t>
            </a:r>
            <a:r>
              <a:rPr lang="es-ES" altLang="es-ES" sz="3600" dirty="0"/>
              <a:t> da </a:t>
            </a:r>
            <a:r>
              <a:rPr lang="es-ES" altLang="es-ES" sz="2600" dirty="0" smtClean="0"/>
              <a:t>(</a:t>
            </a:r>
            <a:r>
              <a:rPr lang="es-ES" altLang="es-ES" sz="2600" dirty="0"/>
              <a:t>Dolores </a:t>
            </a:r>
            <a:r>
              <a:rPr lang="es-ES" altLang="es-ES" sz="2600" dirty="0" err="1"/>
              <a:t>Reguant</a:t>
            </a:r>
            <a:r>
              <a:rPr lang="es-ES" altLang="es-ES" sz="2600" dirty="0" smtClean="0"/>
              <a:t>)</a:t>
            </a:r>
          </a:p>
          <a:p>
            <a:pPr marL="0" indent="0" algn="just">
              <a:buNone/>
            </a:pPr>
            <a:endParaRPr lang="es-ES" altLang="es-ES" sz="3600" dirty="0"/>
          </a:p>
          <a:p>
            <a:pPr marL="0" indent="0" algn="just">
              <a:buNone/>
            </a:pPr>
            <a:endParaRPr lang="es-E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4134" y="213175"/>
            <a:ext cx="2163619" cy="1867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69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s-ES" dirty="0"/>
          </a:p>
          <a:p>
            <a:endParaRPr lang="es-ES" dirty="0"/>
          </a:p>
          <a:p>
            <a:pPr marL="0" indent="0" algn="ctr">
              <a:buNone/>
            </a:pPr>
            <a:r>
              <a:rPr lang="es-ES" sz="4800" dirty="0" smtClean="0"/>
              <a:t>Horregatik</a:t>
            </a:r>
            <a:r>
              <a:rPr lang="es-ES" sz="4800" dirty="0"/>
              <a:t>, </a:t>
            </a:r>
            <a:r>
              <a:rPr lang="es-ES" sz="4800" dirty="0" err="1"/>
              <a:t>indarkeria</a:t>
            </a:r>
            <a:r>
              <a:rPr lang="es-ES" sz="4800" dirty="0"/>
              <a:t>, </a:t>
            </a:r>
            <a:r>
              <a:rPr lang="es-ES" sz="4800" dirty="0" err="1"/>
              <a:t>parekidetasun</a:t>
            </a:r>
            <a:r>
              <a:rPr lang="es-ES" sz="4800" dirty="0"/>
              <a:t> </a:t>
            </a:r>
            <a:r>
              <a:rPr lang="es-ES" sz="4800" dirty="0" err="1"/>
              <a:t>eza</a:t>
            </a:r>
            <a:r>
              <a:rPr lang="es-ES" sz="4800" dirty="0"/>
              <a:t>, </a:t>
            </a:r>
            <a:r>
              <a:rPr lang="es-ES" sz="4800" dirty="0" err="1"/>
              <a:t>prekarietatea</a:t>
            </a:r>
            <a:r>
              <a:rPr lang="es-ES" sz="4800" dirty="0"/>
              <a:t>, </a:t>
            </a:r>
            <a:r>
              <a:rPr lang="es-ES" sz="4800" dirty="0" err="1"/>
              <a:t>lanen</a:t>
            </a:r>
            <a:r>
              <a:rPr lang="es-ES" sz="4800" dirty="0"/>
              <a:t> </a:t>
            </a:r>
            <a:r>
              <a:rPr lang="es-ES" sz="4800" dirty="0" err="1"/>
              <a:t>sexuaren</a:t>
            </a:r>
            <a:r>
              <a:rPr lang="es-ES" sz="4800" dirty="0"/>
              <a:t> </a:t>
            </a:r>
            <a:r>
              <a:rPr lang="es-ES" sz="4800" dirty="0" err="1"/>
              <a:t>araberako</a:t>
            </a:r>
            <a:r>
              <a:rPr lang="es-ES" sz="4800" dirty="0"/>
              <a:t> </a:t>
            </a:r>
            <a:r>
              <a:rPr lang="es-ES" sz="4800" dirty="0" err="1"/>
              <a:t>banaketa</a:t>
            </a:r>
            <a:r>
              <a:rPr lang="es-ES" sz="4800" dirty="0"/>
              <a:t>, </a:t>
            </a:r>
            <a:r>
              <a:rPr lang="es-ES" sz="4800" dirty="0" err="1"/>
              <a:t>zaintza</a:t>
            </a:r>
            <a:r>
              <a:rPr lang="es-ES" sz="4800" dirty="0"/>
              <a:t> eta familia </a:t>
            </a:r>
            <a:r>
              <a:rPr lang="es-ES" sz="4800" dirty="0" err="1"/>
              <a:t>barneko</a:t>
            </a:r>
            <a:r>
              <a:rPr lang="es-ES" sz="4800" dirty="0"/>
              <a:t> </a:t>
            </a:r>
            <a:r>
              <a:rPr lang="es-ES" sz="4800" dirty="0" err="1"/>
              <a:t>errolak</a:t>
            </a:r>
            <a:r>
              <a:rPr lang="es-ES" sz="4800" dirty="0"/>
              <a:t>, </a:t>
            </a:r>
            <a:r>
              <a:rPr lang="es-ES" sz="4800" dirty="0" err="1"/>
              <a:t>arrazakeria</a:t>
            </a:r>
            <a:r>
              <a:rPr lang="es-ES" sz="4800" dirty="0"/>
              <a:t>, </a:t>
            </a:r>
            <a:r>
              <a:rPr lang="es-ES" sz="4800" dirty="0" err="1"/>
              <a:t>edertasun</a:t>
            </a:r>
            <a:r>
              <a:rPr lang="es-ES" sz="4800" dirty="0"/>
              <a:t> </a:t>
            </a:r>
            <a:r>
              <a:rPr lang="es-ES" sz="4800" dirty="0" err="1"/>
              <a:t>kanonak</a:t>
            </a:r>
            <a:r>
              <a:rPr lang="es-ES" sz="4800" dirty="0"/>
              <a:t> eta </a:t>
            </a:r>
            <a:r>
              <a:rPr lang="es-ES" sz="4800" dirty="0" err="1" smtClean="0"/>
              <a:t>Emakumeen</a:t>
            </a:r>
            <a:r>
              <a:rPr lang="es-ES" sz="4800" dirty="0" smtClean="0"/>
              <a:t> </a:t>
            </a:r>
            <a:r>
              <a:rPr lang="es-ES" sz="4800" dirty="0"/>
              <a:t>eta </a:t>
            </a:r>
            <a:r>
              <a:rPr lang="es-ES" sz="4800" dirty="0" err="1"/>
              <a:t>gizonen</a:t>
            </a:r>
            <a:r>
              <a:rPr lang="es-ES" sz="4800" dirty="0"/>
              <a:t> </a:t>
            </a:r>
            <a:r>
              <a:rPr lang="es-ES" sz="4800" dirty="0" err="1"/>
              <a:t>arteko</a:t>
            </a:r>
            <a:r>
              <a:rPr lang="es-ES" sz="4800" dirty="0"/>
              <a:t> </a:t>
            </a:r>
            <a:r>
              <a:rPr lang="es-ES" sz="4800" dirty="0" err="1"/>
              <a:t>berdintasun</a:t>
            </a:r>
            <a:r>
              <a:rPr lang="es-ES" sz="4800" dirty="0"/>
              <a:t> </a:t>
            </a:r>
            <a:r>
              <a:rPr lang="es-ES" sz="4800" dirty="0" err="1"/>
              <a:t>erreala</a:t>
            </a:r>
            <a:r>
              <a:rPr lang="es-ES" sz="4800" dirty="0"/>
              <a:t> </a:t>
            </a:r>
            <a:r>
              <a:rPr lang="es-ES" sz="4800" dirty="0" err="1"/>
              <a:t>oztopatzen</a:t>
            </a:r>
            <a:r>
              <a:rPr lang="es-ES" sz="4800" dirty="0"/>
              <a:t> </a:t>
            </a:r>
            <a:r>
              <a:rPr lang="es-ES" sz="4800" dirty="0" err="1"/>
              <a:t>duten</a:t>
            </a:r>
            <a:r>
              <a:rPr lang="es-ES" sz="4800" dirty="0"/>
              <a:t> </a:t>
            </a:r>
            <a:r>
              <a:rPr lang="es-ES" sz="4800" dirty="0" err="1"/>
              <a:t>zapalkuntza</a:t>
            </a:r>
            <a:r>
              <a:rPr lang="es-ES" sz="4800" dirty="0"/>
              <a:t> </a:t>
            </a:r>
            <a:r>
              <a:rPr lang="es-ES" sz="4800" dirty="0" err="1"/>
              <a:t>guztiak</a:t>
            </a:r>
            <a:r>
              <a:rPr lang="es-ES" sz="4800" dirty="0"/>
              <a:t> </a:t>
            </a:r>
            <a:r>
              <a:rPr lang="es-ES" sz="4800" dirty="0" err="1"/>
              <a:t>salatu</a:t>
            </a:r>
            <a:r>
              <a:rPr lang="es-ES" sz="4800" dirty="0"/>
              <a:t> </a:t>
            </a:r>
            <a:r>
              <a:rPr lang="es-ES" sz="4800" dirty="0" err="1"/>
              <a:t>nahi</a:t>
            </a:r>
            <a:r>
              <a:rPr lang="es-ES" sz="4800" dirty="0"/>
              <a:t> </a:t>
            </a:r>
            <a:r>
              <a:rPr lang="es-ES" sz="4800" dirty="0" err="1"/>
              <a:t>ditugu</a:t>
            </a:r>
            <a:endParaRPr lang="es-ES" sz="4800" dirty="0"/>
          </a:p>
          <a:p>
            <a:endParaRPr lang="es-ES" dirty="0"/>
          </a:p>
        </p:txBody>
      </p:sp>
      <p:pic>
        <p:nvPicPr>
          <p:cNvPr id="4" name="Picture 4" descr="cultu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7502" y="615157"/>
            <a:ext cx="2133063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iolenc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931" y="615157"/>
            <a:ext cx="190500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siste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0186" y="307636"/>
            <a:ext cx="1703614" cy="2129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6230" y="307636"/>
            <a:ext cx="1742064" cy="203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46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1112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s-ES" sz="6000" b="1" dirty="0" smtClean="0">
                <a:solidFill>
                  <a:schemeClr val="bg1"/>
                </a:solidFill>
              </a:rPr>
              <a:t/>
            </a:r>
            <a:br>
              <a:rPr lang="es-ES" sz="6000" b="1" dirty="0" smtClean="0">
                <a:solidFill>
                  <a:schemeClr val="bg1"/>
                </a:solidFill>
              </a:rPr>
            </a:br>
            <a:r>
              <a:rPr lang="es-ES" sz="4000" dirty="0">
                <a:solidFill>
                  <a:schemeClr val="bg1"/>
                </a:solidFill>
              </a:rPr>
              <a:t>Horregatik, </a:t>
            </a:r>
            <a:r>
              <a:rPr lang="es-ES" sz="4000" dirty="0" err="1">
                <a:solidFill>
                  <a:schemeClr val="bg1"/>
                </a:solidFill>
              </a:rPr>
              <a:t>Martxoak</a:t>
            </a:r>
            <a:r>
              <a:rPr lang="es-ES" sz="4000" dirty="0">
                <a:solidFill>
                  <a:schemeClr val="bg1"/>
                </a:solidFill>
              </a:rPr>
              <a:t> 8an </a:t>
            </a:r>
            <a:r>
              <a:rPr lang="es-ES" sz="4000" dirty="0" err="1">
                <a:solidFill>
                  <a:schemeClr val="bg1"/>
                </a:solidFill>
              </a:rPr>
              <a:t>ez</a:t>
            </a:r>
            <a:r>
              <a:rPr lang="es-ES" sz="4000" dirty="0">
                <a:solidFill>
                  <a:schemeClr val="bg1"/>
                </a:solidFill>
              </a:rPr>
              <a:t> </a:t>
            </a:r>
            <a:r>
              <a:rPr lang="es-ES" sz="4000" dirty="0" err="1">
                <a:solidFill>
                  <a:schemeClr val="bg1"/>
                </a:solidFill>
              </a:rPr>
              <a:t>gaitzazu</a:t>
            </a:r>
            <a:r>
              <a:rPr lang="es-ES" sz="4000" dirty="0">
                <a:solidFill>
                  <a:schemeClr val="bg1"/>
                </a:solidFill>
              </a:rPr>
              <a:t> </a:t>
            </a:r>
            <a:r>
              <a:rPr lang="es-ES" sz="4000" dirty="0" err="1">
                <a:solidFill>
                  <a:schemeClr val="bg1"/>
                </a:solidFill>
              </a:rPr>
              <a:t>zoriondu</a:t>
            </a:r>
            <a:r>
              <a:rPr lang="es-ES" sz="4000" dirty="0">
                <a:solidFill>
                  <a:schemeClr val="bg1"/>
                </a:solidFill>
              </a:rPr>
              <a:t>…</a:t>
            </a:r>
            <a:endParaRPr lang="es-E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333499"/>
            <a:ext cx="10515600" cy="1880039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endParaRPr lang="es-ES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s-ES" sz="4000" b="1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s-ES" sz="7000" b="1" dirty="0">
                <a:solidFill>
                  <a:schemeClr val="bg1"/>
                </a:solidFill>
              </a:rPr>
              <a:t>… eta </a:t>
            </a:r>
            <a:r>
              <a:rPr lang="es-ES" sz="7000" b="1" dirty="0" err="1">
                <a:solidFill>
                  <a:schemeClr val="bg1"/>
                </a:solidFill>
              </a:rPr>
              <a:t>gure</a:t>
            </a:r>
            <a:r>
              <a:rPr lang="es-ES" sz="7000" b="1" dirty="0">
                <a:solidFill>
                  <a:schemeClr val="bg1"/>
                </a:solidFill>
              </a:rPr>
              <a:t> </a:t>
            </a:r>
            <a:r>
              <a:rPr lang="es-ES" sz="7000" b="1" dirty="0" err="1">
                <a:solidFill>
                  <a:schemeClr val="bg1"/>
                </a:solidFill>
              </a:rPr>
              <a:t>eskubideak</a:t>
            </a:r>
            <a:r>
              <a:rPr lang="es-ES" sz="7000" b="1" dirty="0">
                <a:solidFill>
                  <a:schemeClr val="bg1"/>
                </a:solidFill>
              </a:rPr>
              <a:t> </a:t>
            </a:r>
            <a:r>
              <a:rPr lang="es-ES" sz="7000" b="1" dirty="0" err="1">
                <a:solidFill>
                  <a:schemeClr val="bg1"/>
                </a:solidFill>
              </a:rPr>
              <a:t>defendatzen</a:t>
            </a:r>
            <a:r>
              <a:rPr lang="es-ES" sz="7000" b="1" dirty="0">
                <a:solidFill>
                  <a:schemeClr val="bg1"/>
                </a:solidFill>
              </a:rPr>
              <a:t> </a:t>
            </a:r>
            <a:r>
              <a:rPr lang="es-ES" sz="7000" b="1" dirty="0" err="1" smtClean="0">
                <a:solidFill>
                  <a:schemeClr val="bg1"/>
                </a:solidFill>
              </a:rPr>
              <a:t>lagundu</a:t>
            </a:r>
            <a:r>
              <a:rPr lang="es-ES" sz="7000" b="1" dirty="0" smtClean="0">
                <a:solidFill>
                  <a:schemeClr val="bg1"/>
                </a:solidFill>
              </a:rPr>
              <a:t>!! </a:t>
            </a:r>
            <a:endParaRPr lang="es-ES" sz="7000" b="1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973" y="3423460"/>
            <a:ext cx="4944154" cy="3292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5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115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PowerPoint Presentation</vt:lpstr>
      <vt:lpstr>1908ko Martxoak 8an…</vt:lpstr>
      <vt:lpstr>Gaur egun…</vt:lpstr>
      <vt:lpstr>PowerPoint Presentation</vt:lpstr>
      <vt:lpstr> Horregatik, Martxoak 8an ez gaitzazu zoriondu…</vt:lpstr>
    </vt:vector>
  </TitlesOfParts>
  <Company>UPV/EHU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IRATXE PEREZ</dc:creator>
  <cp:lastModifiedBy>Iratze</cp:lastModifiedBy>
  <cp:revision>65</cp:revision>
  <dcterms:created xsi:type="dcterms:W3CDTF">2018-02-20T17:17:40Z</dcterms:created>
  <dcterms:modified xsi:type="dcterms:W3CDTF">2019-03-05T09:00:34Z</dcterms:modified>
</cp:coreProperties>
</file>