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2" r:id="rId3"/>
    <p:sldId id="272" r:id="rId4"/>
    <p:sldId id="274" r:id="rId5"/>
    <p:sldId id="266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25AB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83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039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433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82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37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37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27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918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876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89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15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23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031" y="-3091"/>
            <a:ext cx="6807571" cy="686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82011"/>
            <a:ext cx="10515600" cy="1325563"/>
          </a:xfrm>
        </p:spPr>
        <p:txBody>
          <a:bodyPr/>
          <a:lstStyle/>
          <a:p>
            <a:r>
              <a:rPr lang="es-ES" b="1" dirty="0"/>
              <a:t>El 8 de Marzo de </a:t>
            </a:r>
            <a:r>
              <a:rPr lang="es-ES" b="1" dirty="0" smtClean="0"/>
              <a:t>1908…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ES" b="1" dirty="0" smtClean="0"/>
          </a:p>
          <a:p>
            <a:pPr marL="0" indent="0" algn="just">
              <a:buNone/>
            </a:pPr>
            <a:r>
              <a:rPr lang="es-ES" sz="3200" dirty="0" smtClean="0"/>
              <a:t>146 </a:t>
            </a:r>
            <a:r>
              <a:rPr lang="es-ES" sz="3200" dirty="0"/>
              <a:t>mujeres trabajadoras de </a:t>
            </a:r>
            <a:r>
              <a:rPr lang="es-ES" sz="3200" dirty="0" smtClean="0"/>
              <a:t>una fábrica textil de </a:t>
            </a:r>
            <a:r>
              <a:rPr lang="es-ES" sz="3200" dirty="0"/>
              <a:t>Nueva York que protestaban por </a:t>
            </a:r>
            <a:r>
              <a:rPr lang="es-ES" sz="3200" dirty="0" smtClean="0"/>
              <a:t>sus pésimas condiciones </a:t>
            </a:r>
            <a:r>
              <a:rPr lang="es-ES" sz="3200" dirty="0"/>
              <a:t>de trabajo </a:t>
            </a:r>
            <a:r>
              <a:rPr lang="es-ES" sz="3200" dirty="0" smtClean="0"/>
              <a:t>fueron asesinadas al no querer cesar su protesta</a:t>
            </a:r>
          </a:p>
          <a:p>
            <a:pPr marL="0" indent="0" algn="just">
              <a:buNone/>
            </a:pPr>
            <a:endParaRPr lang="es-ES" sz="3200" i="1" dirty="0"/>
          </a:p>
          <a:p>
            <a:pPr marL="0" indent="0" algn="just">
              <a:buNone/>
            </a:pPr>
            <a:r>
              <a:rPr lang="es-ES" sz="3200" dirty="0" smtClean="0"/>
              <a:t>En 1975, la ONU reconoció el 8 de Marzo como el </a:t>
            </a:r>
            <a:r>
              <a:rPr lang="es-ES" sz="3200" b="1" dirty="0" smtClean="0"/>
              <a:t>Día </a:t>
            </a:r>
            <a:r>
              <a:rPr lang="es-ES" sz="3200" b="1" dirty="0"/>
              <a:t>Internacional de la </a:t>
            </a:r>
            <a:r>
              <a:rPr lang="es-ES" sz="3200" b="1" dirty="0" smtClean="0"/>
              <a:t>Mujer</a:t>
            </a:r>
            <a:endParaRPr lang="es-E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134" y="213175"/>
            <a:ext cx="2163619" cy="186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2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55485"/>
            <a:ext cx="10515600" cy="1325563"/>
          </a:xfrm>
        </p:spPr>
        <p:txBody>
          <a:bodyPr/>
          <a:lstStyle/>
          <a:p>
            <a:r>
              <a:rPr lang="es-ES" b="1" dirty="0" smtClean="0"/>
              <a:t>Actualmente…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42638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endParaRPr lang="es-ES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ES" sz="3600" dirty="0" smtClean="0"/>
              <a:t>el </a:t>
            </a:r>
            <a:r>
              <a:rPr lang="es-ES" sz="3600" dirty="0"/>
              <a:t>8 de Marzo </a:t>
            </a:r>
            <a:r>
              <a:rPr lang="es-ES" sz="3600" dirty="0" smtClean="0"/>
              <a:t>recordamos la lucha diaria de todas las </a:t>
            </a:r>
            <a:r>
              <a:rPr lang="es-ES" sz="3600" dirty="0" smtClean="0"/>
              <a:t>Mujeres </a:t>
            </a:r>
            <a:r>
              <a:rPr lang="es-ES" sz="3600" dirty="0" smtClean="0"/>
              <a:t>en la defensa de sus derechos, incluyendo </a:t>
            </a:r>
            <a:r>
              <a:rPr lang="es-ES" sz="3600" dirty="0"/>
              <a:t>a todas las personas que son oprimidas por el </a:t>
            </a:r>
            <a:r>
              <a:rPr lang="es-ES" sz="3600" dirty="0" smtClean="0"/>
              <a:t>patriarcado </a:t>
            </a:r>
            <a:endParaRPr lang="es-ES" sz="3600" dirty="0"/>
          </a:p>
          <a:p>
            <a:pPr marL="0" indent="0" algn="just">
              <a:buNone/>
            </a:pPr>
            <a:endParaRPr lang="es-ES" altLang="es-ES" sz="36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es-ES" altLang="es-ES" sz="3600" dirty="0"/>
              <a:t>El patriarcado es l</a:t>
            </a:r>
            <a:r>
              <a:rPr lang="es-ES" altLang="es-ES" sz="3600" dirty="0" smtClean="0"/>
              <a:t>a </a:t>
            </a:r>
            <a:r>
              <a:rPr lang="es-ES" altLang="es-ES" sz="3600" dirty="0"/>
              <a:t>forma de organización política, económica, religiosa y social </a:t>
            </a:r>
            <a:r>
              <a:rPr lang="es-ES" sz="3600" dirty="0" smtClean="0"/>
              <a:t>en </a:t>
            </a:r>
            <a:r>
              <a:rPr lang="es-ES" sz="3600" dirty="0"/>
              <a:t>la que se da el predominio de los hombres sobre las </a:t>
            </a:r>
            <a:r>
              <a:rPr lang="es-ES" sz="3600" dirty="0" smtClean="0"/>
              <a:t>mujeres </a:t>
            </a:r>
            <a:r>
              <a:rPr lang="es-ES" altLang="es-ES" sz="2600" dirty="0"/>
              <a:t>(Dolores </a:t>
            </a:r>
            <a:r>
              <a:rPr lang="es-ES" altLang="es-ES" sz="2600" dirty="0" err="1"/>
              <a:t>Reguant</a:t>
            </a:r>
            <a:r>
              <a:rPr lang="es-ES" altLang="es-ES" sz="2600" dirty="0"/>
              <a:t>)</a:t>
            </a:r>
            <a:endParaRPr lang="es-ES" altLang="es-ES" sz="3600" dirty="0"/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134" y="213175"/>
            <a:ext cx="2163619" cy="186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6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ES" dirty="0"/>
          </a:p>
          <a:p>
            <a:endParaRPr lang="es-ES" dirty="0"/>
          </a:p>
          <a:p>
            <a:pPr marL="0" indent="0" algn="ctr">
              <a:buNone/>
            </a:pPr>
            <a:r>
              <a:rPr lang="es-ES" sz="4800" dirty="0"/>
              <a:t>Por eso, queremos denunciar la violencia, la desigualdad, la precariedad laboral y social, la división sexual del trabajo, los roles familiares y de cuidado, el racismo, el canon de belleza y todas las opresiones que nos afectan e impiden la igualdad real </a:t>
            </a:r>
            <a:r>
              <a:rPr lang="es-ES" sz="4800"/>
              <a:t>entre </a:t>
            </a:r>
            <a:r>
              <a:rPr lang="es-ES" sz="4800" smtClean="0"/>
              <a:t>Mujeres </a:t>
            </a:r>
            <a:r>
              <a:rPr lang="es-ES" sz="4800" dirty="0"/>
              <a:t>y hombres</a:t>
            </a:r>
          </a:p>
          <a:p>
            <a:endParaRPr lang="es-ES" dirty="0"/>
          </a:p>
        </p:txBody>
      </p:sp>
      <p:pic>
        <p:nvPicPr>
          <p:cNvPr id="4" name="Picture 4" descr="cul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502" y="615157"/>
            <a:ext cx="2133063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iol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931" y="615157"/>
            <a:ext cx="19050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iste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0186" y="307636"/>
            <a:ext cx="1703614" cy="212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230" y="307636"/>
            <a:ext cx="1742064" cy="203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6000" b="1" dirty="0" smtClean="0">
                <a:solidFill>
                  <a:schemeClr val="bg1"/>
                </a:solidFill>
              </a:rPr>
              <a:t/>
            </a:r>
            <a:br>
              <a:rPr lang="es-ES" sz="6000" b="1" dirty="0" smtClean="0">
                <a:solidFill>
                  <a:schemeClr val="bg1"/>
                </a:solidFill>
              </a:rPr>
            </a:br>
            <a:r>
              <a:rPr lang="es-ES" sz="4800" b="1" dirty="0">
                <a:solidFill>
                  <a:schemeClr val="bg1"/>
                </a:solidFill>
              </a:rPr>
              <a:t>E</a:t>
            </a:r>
            <a:r>
              <a:rPr lang="es-ES" sz="4800" b="1" dirty="0" smtClean="0">
                <a:solidFill>
                  <a:schemeClr val="bg1"/>
                </a:solidFill>
              </a:rPr>
              <a:t>l 8 de Marzo no nos felicites…</a:t>
            </a:r>
            <a:endParaRPr lang="es-E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5573"/>
            <a:ext cx="10515600" cy="3216166"/>
          </a:xfrm>
        </p:spPr>
        <p:txBody>
          <a:bodyPr/>
          <a:lstStyle/>
          <a:p>
            <a:pPr marL="0" indent="0" algn="ctr"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s-ES" sz="4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4800" b="1" dirty="0" smtClean="0">
                <a:solidFill>
                  <a:schemeClr val="bg1"/>
                </a:solidFill>
              </a:rPr>
              <a:t>¡¡y apóyanos en la defensa de nuestros derechos!!</a:t>
            </a:r>
            <a:endParaRPr lang="es-ES" sz="48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73" y="3423460"/>
            <a:ext cx="4944154" cy="329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6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176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PowerPoint Presentation</vt:lpstr>
      <vt:lpstr>El 8 de Marzo de 1908…</vt:lpstr>
      <vt:lpstr>Actualmente…</vt:lpstr>
      <vt:lpstr>PowerPoint Presentation</vt:lpstr>
      <vt:lpstr> El 8 de Marzo no nos felicites…</vt:lpstr>
    </vt:vector>
  </TitlesOfParts>
  <Company>UPV/EHU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IRATXE PEREZ</dc:creator>
  <cp:lastModifiedBy>Iratze</cp:lastModifiedBy>
  <cp:revision>51</cp:revision>
  <dcterms:created xsi:type="dcterms:W3CDTF">2018-02-20T17:17:40Z</dcterms:created>
  <dcterms:modified xsi:type="dcterms:W3CDTF">2019-03-05T09:00:57Z</dcterms:modified>
</cp:coreProperties>
</file>