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C26B-7ABC-4A42-925D-83F2D1784D1A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E01B-D217-4DFB-B1B4-D7A049D196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" y="0"/>
            <a:ext cx="9144000" cy="6867525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" y="-1"/>
            <a:ext cx="9144000" cy="68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218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Alicia</dc:creator>
  <cp:keywords/>
  <dc:description/>
  <cp:lastModifiedBy>Zuriñe</cp:lastModifiedBy>
  <cp:revision>43</cp:revision>
  <cp:lastPrinted>2015-09-22T09:39:51Z</cp:lastPrinted>
  <dcterms:created xsi:type="dcterms:W3CDTF">2014-01-23T14:35:27Z</dcterms:created>
  <dcterms:modified xsi:type="dcterms:W3CDTF">2017-11-06T11:34:33Z</dcterms:modified>
  <cp:category/>
</cp:coreProperties>
</file>