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D4EE-2907-4C98-AD20-D98ECD10F74A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38EB-C333-4F26-9355-5A68AA8164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rtel VII. Jardunaldi Odontologiko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301" y="0"/>
            <a:ext cx="4849398" cy="685800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bczsocoz</dc:creator>
  <cp:lastModifiedBy>bczsocoz</cp:lastModifiedBy>
  <cp:revision>2</cp:revision>
  <dcterms:created xsi:type="dcterms:W3CDTF">2016-03-03T10:37:00Z</dcterms:created>
  <dcterms:modified xsi:type="dcterms:W3CDTF">2016-03-03T10:38:02Z</dcterms:modified>
</cp:coreProperties>
</file>