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12566-F7D9-48EF-AE30-5DFA3EBF6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114EFA-A105-4996-81EE-9A431D386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5C7913-CC4B-4F09-8395-CC6AED1F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65D34F-E447-463A-977A-8F441D78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42AEF7-E229-4BEC-B95E-0FFE0ECE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34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A3D3C-7484-43C3-AF16-A28965DE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7DED9A-EC52-4961-9053-E2C199C6F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9E921-A6D4-45AC-B4FC-D7E5424D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AD15E6-F84B-4ABA-9F2C-9E5EB6CD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C8021-B9AF-4FBD-B5CD-3B697006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48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FE532B-C48C-488E-B32E-20B168058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8E6CA4-C991-4F29-845F-51503423F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65B984-B7CE-4FDC-87E0-ACC2929E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E5D67-6BAC-42AA-8BF6-E297CAAC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3E30A7-7232-436F-B96E-6DEF7FBA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25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7C02B-755F-437E-86D0-211EBD95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AEFD1-A132-445B-8C1E-97031D097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37C987-E71A-4A79-9D75-4AA3D4AA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323CB-8CB3-418D-B767-F33AC599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9C938A-46B9-479F-93A8-A2C9D19F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84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04E9C-6802-4252-BCE3-A6EF3824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ABE01C-50D1-4A83-9B59-687BFD8DD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454F4-02E5-4281-A796-8FB5C75A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E5813C-4BB6-4E16-82FA-4A89869E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6096-9F01-4A6D-BE18-12E75AE1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29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DE52A-99B4-457E-91E6-6332F695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878B4D-3AE7-4F24-8FFC-9173567FF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A3F1C0-EB99-48F0-A8A3-AEBA82EEA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A9B375-EF1C-4CCA-8206-9AC4699A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1A4677-5A37-4998-BFA3-FE80868A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892276-811A-43FC-ACF1-F657D672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20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B3C18-C610-4790-8AE1-DF228E70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0C4FB8-9915-4042-BD40-30465BF03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0AB31C-D463-41D9-88BB-B9CBC6577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5FF4D1-EFC6-4138-ADB9-BFBC6BAC1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745358-AE11-4FA1-9357-C336FE3EB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C2A5216-2E2A-4D77-B868-4324A710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B13E8C-BC52-457A-B5CF-510127FA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F023F6-BA6D-474D-BE23-B1B8375C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40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63393-4ADC-4097-BF2E-9E2677C6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F08745-2AFD-4004-BF9C-101A852F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5AF3C-98AD-453B-9AEA-0795639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5B1614-C339-42AE-BDE6-48F3BA5E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3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6B41306-B1F8-4802-85BE-4CA1E2A5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21B5C88-06CF-410C-B494-53AD01B6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9C9439-C7CD-4EA6-BD16-742ACDEF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92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AD5B0-A901-446C-BFEB-297E50F2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ABEEB-77AE-4117-A972-FDD8B6F1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98ED2B-D517-4255-B406-82CC05772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9960FF-DF06-4E0E-B735-3471BB9F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A01F71-9108-4F3D-8445-5E41A139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D03395-EC16-4174-8C98-4C0FE8D0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71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43DDD-BE53-4756-9952-FED2BC92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AAF4DE6-F5C3-4A83-B0D2-785390EF5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582380-D1F4-44E4-9B3E-5FFE76F28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CDD5B5-8890-4357-9C08-700784BF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68440-5DCD-4E57-88F7-A86F3332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DBCE7D-9207-4848-B065-7D75E970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04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A7D854-33E0-444E-9D8E-4CE0248E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29630E-7A14-43A2-A575-AAF98DE5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658D05-B194-496C-A83D-40F4A2338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9482E-D900-41A2-81B0-2B88960CA08A}" type="datetimeFigureOut">
              <a:rPr lang="es-ES" smtClean="0"/>
              <a:t>05/08/2020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4A887-0F69-4250-99A2-4E5413583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074C4-3857-408B-A2B0-3C24B164E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A625-554B-4372-8392-93DE795DA7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41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ehu.eus/es/web/gmm/uik_hezi_2020#CursosdeVeranoUPV/EH1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E011A9-6C79-4105-9902-2C3E1D18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955075"/>
            <a:ext cx="3478363" cy="2529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3780AF-6BF3-4DA0-BA8A-43D63ABA2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10" y="4740275"/>
            <a:ext cx="4059382" cy="1341944"/>
          </a:xfrm>
          <a:prstGeom prst="rect">
            <a:avLst/>
          </a:prstGeom>
        </p:spPr>
      </p:pic>
      <p:pic>
        <p:nvPicPr>
          <p:cNvPr id="8" name="radio_euskadi_uik_2020">
            <a:hlinkClick r:id="" action="ppaction://media"/>
            <a:extLst>
              <a:ext uri="{FF2B5EF4-FFF2-40B4-BE49-F238E27FC236}">
                <a16:creationId xmlns:a16="http://schemas.microsoft.com/office/drawing/2014/main" id="{D8B3B413-463C-4D4D-B594-9ECB71037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7126" y="3791583"/>
            <a:ext cx="1385455" cy="138545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2E0077F-421F-40B8-97FC-2276C3C874C0}"/>
              </a:ext>
            </a:extLst>
          </p:cNvPr>
          <p:cNvSpPr txBox="1"/>
          <p:nvPr/>
        </p:nvSpPr>
        <p:spPr>
          <a:xfrm>
            <a:off x="491837" y="632574"/>
            <a:ext cx="11776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b="1" dirty="0">
                <a:latin typeface="Arial" panose="020B0604020202020204" pitchFamily="34" charset="0"/>
              </a:rPr>
              <a:t>Curso UIK 2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020: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Educación de Matemáticas y Ciencias: Currículo </a:t>
            </a:r>
            <a:r>
              <a:rPr kumimoji="0" lang="es-ES" altLang="es-E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Heziberri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 a través de Métodos Cognitivos Innovadores</a:t>
            </a:r>
            <a:endParaRPr kumimoji="0" lang="es-ES" altLang="es-E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1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</Words>
  <Application>Microsoft Office PowerPoint</Application>
  <PresentationFormat>Panorámica</PresentationFormat>
  <Paragraphs>3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Xabier Basogain Olabe</dc:creator>
  <cp:lastModifiedBy>Xabier Basogain Olabe</cp:lastModifiedBy>
  <cp:revision>4</cp:revision>
  <dcterms:created xsi:type="dcterms:W3CDTF">2020-08-05T09:51:10Z</dcterms:created>
  <dcterms:modified xsi:type="dcterms:W3CDTF">2020-08-05T11:00:17Z</dcterms:modified>
</cp:coreProperties>
</file>